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9.xml" ContentType="application/vnd.openxmlformats-officedocument.presentationml.tags+xml"/>
  <Override PartName="/ppt/tags/tag30.xml" ContentType="application/vnd.openxmlformats-officedocument.presentationml.tags+xml"/>
  <Override PartName="/ppt/notesSlides/notesSlide1.xml" ContentType="application/vnd.openxmlformats-officedocument.presentationml.notesSlide+xml"/>
  <Override PartName="/ppt/tags/tag31.xml" ContentType="application/vnd.openxmlformats-officedocument.presentationml.tags+xml"/>
  <Override PartName="/ppt/notesSlides/notesSlide2.xml" ContentType="application/vnd.openxmlformats-officedocument.presentationml.notesSlide+xml"/>
  <Override PartName="/ppt/tags/tag32.xml" ContentType="application/vnd.openxmlformats-officedocument.presentationml.tags+xml"/>
  <Override PartName="/ppt/notesSlides/notesSlide3.xml" ContentType="application/vnd.openxmlformats-officedocument.presentationml.notesSlide+xml"/>
  <Override PartName="/ppt/comments/modernComment_247_A7F3D41A.xml" ContentType="application/vnd.ms-powerpoint.comments+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notesSlides/notesSlide5.xml" ContentType="application/vnd.openxmlformats-officedocument.presentationml.notesSlide+xml"/>
  <Override PartName="/ppt/tags/tag35.xml" ContentType="application/vnd.openxmlformats-officedocument.presentationml.tags+xml"/>
  <Override PartName="/ppt/notesSlides/notesSlide6.xml" ContentType="application/vnd.openxmlformats-officedocument.presentationml.notesSlide+xml"/>
  <Override PartName="/ppt/tags/tag36.xml" ContentType="application/vnd.openxmlformats-officedocument.presentationml.tags+xml"/>
  <Override PartName="/ppt/notesSlides/notesSlide7.xml" ContentType="application/vnd.openxmlformats-officedocument.presentationml.notesSlide+xml"/>
  <Override PartName="/ppt/tags/tag37.xml" ContentType="application/vnd.openxmlformats-officedocument.presentationml.tags+xml"/>
  <Override PartName="/ppt/notesSlides/notesSlide8.xml" ContentType="application/vnd.openxmlformats-officedocument.presentationml.notesSlide+xml"/>
  <Override PartName="/ppt/comments/modernComment_245_A8D67CB3.xml" ContentType="application/vnd.ms-powerpoint.comments+xml"/>
  <Override PartName="/ppt/tags/tag38.xml" ContentType="application/vnd.openxmlformats-officedocument.presentationml.tags+xml"/>
  <Override PartName="/ppt/notesSlides/notesSlide9.xml" ContentType="application/vnd.openxmlformats-officedocument.presentationml.notesSlide+xml"/>
  <Override PartName="/ppt/tags/tag39.xml" ContentType="application/vnd.openxmlformats-officedocument.presentationml.tags+xml"/>
  <Override PartName="/ppt/notesSlides/notesSlide10.xml" ContentType="application/vnd.openxmlformats-officedocument.presentationml.notesSlide+xml"/>
  <Override PartName="/ppt/comments/modernComment_23D_692E4CA0.xml" ContentType="application/vnd.ms-powerpoint.comments+xml"/>
  <Override PartName="/ppt/tags/tag40.xml" ContentType="application/vnd.openxmlformats-officedocument.presentationml.tags+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09" r:id="rId4"/>
  </p:sldMasterIdLst>
  <p:notesMasterIdLst>
    <p:notesMasterId r:id="rId16"/>
  </p:notesMasterIdLst>
  <p:handoutMasterIdLst>
    <p:handoutMasterId r:id="rId17"/>
  </p:handoutMasterIdLst>
  <p:sldIdLst>
    <p:sldId id="257" r:id="rId5"/>
    <p:sldId id="371" r:id="rId6"/>
    <p:sldId id="583" r:id="rId7"/>
    <p:sldId id="566" r:id="rId8"/>
    <p:sldId id="586" r:id="rId9"/>
    <p:sldId id="569" r:id="rId10"/>
    <p:sldId id="582" r:id="rId11"/>
    <p:sldId id="581" r:id="rId12"/>
    <p:sldId id="585" r:id="rId13"/>
    <p:sldId id="573" r:id="rId14"/>
    <p:sldId id="575" r:id="rId15"/>
  </p:sldIdLst>
  <p:sldSz cx="9144000" cy="5143500" type="screen16x9"/>
  <p:notesSz cx="6858000" cy="9144000"/>
  <p:embeddedFontLst>
    <p:embeddedFont>
      <p:font typeface="Inter" panose="020B0604020202020204" charset="0"/>
      <p:regular r:id="rId18"/>
      <p:bold r:id="rId19"/>
      <p:italic r:id="rId20"/>
      <p:boldItalic r:id="rId21"/>
    </p:embeddedFont>
    <p:embeddedFont>
      <p:font typeface="Montserrat" panose="00000500000000000000" pitchFamily="2" charset="0"/>
      <p:regular r:id="rId22"/>
      <p:bold r:id="rId23"/>
      <p:italic r:id="rId24"/>
      <p:boldItalic r:id="rId25"/>
    </p:embeddedFont>
    <p:embeddedFont>
      <p:font typeface="Roboto" panose="02000000000000000000" pitchFamily="2" charset="0"/>
      <p:regular r:id="rId26"/>
      <p:bold r:id="rId27"/>
      <p:italic r:id="rId28"/>
      <p:boldItalic r:id="rId29"/>
    </p:embeddedFont>
  </p:embeddedFontLst>
  <p:custDataLst>
    <p:tags r:id="rId3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Welcome to the Training" id="{A0E586CF-4794-4496-BD3F-ABC07313C9F8}">
          <p14:sldIdLst>
            <p14:sldId id="257"/>
            <p14:sldId id="371"/>
            <p14:sldId id="583"/>
            <p14:sldId id="566"/>
            <p14:sldId id="586"/>
            <p14:sldId id="569"/>
            <p14:sldId id="582"/>
            <p14:sldId id="581"/>
            <p14:sldId id="585"/>
            <p14:sldId id="573"/>
            <p14:sldId id="575"/>
          </p14:sldIdLst>
        </p14:section>
      </p14:sectionLst>
    </p:ext>
    <p:ext uri="{EFAFB233-063F-42B5-8137-9DF3F51BA10A}">
      <p15:sldGuideLst xmlns:p15="http://schemas.microsoft.com/office/powerpoint/2012/main">
        <p15:guide id="1" orient="horz" pos="1552" userDrawn="1">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4F8D05-D098-7CD2-5F62-940E4FE92F06}" name="Geetha Ranjan" initials="GR" userId="S::T00742@aptaracorp.com::aeec4dcb-3b4e-4ac5-82ea-b8dbfb1ae726" providerId="AD"/>
  <p188:author id="{8E01C31E-1AA4-8E7D-7124-054D46182A71}" name="Shivani Walia" initials="SW" userId="S::P02801@aptaracorp.com::038b4e14-d85b-44d3-94cb-4fec71856af2" providerId="AD"/>
  <p188:author id="{7DC46F30-4018-1335-B96F-284BB627FACE}" name="Jyothi Pottabathini" initials="JP" userId="S::T00743@aptaracorp.com::a51dc539-ef23-490e-a5bf-93cc17a3dc1f" providerId="AD"/>
  <p188:author id="{BFC3C947-A740-AADB-A987-5BFD56BA6E32}" name="Courtney Owen" initials="CO" userId="S::courtney.owen_one.app#ext#@aptaracoin.onmicrosoft.com::96cb1956-9426-4fb6-a3ec-7b365f2858d4" providerId="AD"/>
  <p188:author id="{EF7FFA58-87F4-3208-0517-D7282FBC96FB}" name="alice.santos" initials="al" userId="S::alice.santos_one.app#ext#@aptaracoin.onmicrosoft.com::5145ce9b-fb90-459e-9f84-597b258fef7e" providerId="AD"/>
  <p188:author id="{B221CC67-6572-EA1C-12E7-A0624B6F245A}" name="Michelle Ly" initials="ML" userId="S::michelle.ly_one.app#ext#@aptaracoin.onmicrosoft.com::5bbaaee2-4d5b-4c95-aec3-8bdbd59166a9" providerId="AD"/>
  <p188:author id="{D948ACA4-ECBF-4429-A175-894F8DE53DFD}" name="Anjum Azaz" initials="AA" userId="S::p03155@aptaracorp.com::eecb0a52-177a-479a-99a9-1d3e5547c660" providerId="AD"/>
  <p188:author id="{E4546CAC-D251-4B1F-718B-AB5409D743BD}" name="Gunjan Bhandari" initials="GB" userId="S::p02817@aptaracorp.com::40054d2f-4ad3-4131-9b3f-e82b6010f91b" providerId="AD"/>
  <p188:author id="{C6BDBDAD-DADB-7FB2-82AE-5A07F5824E85}" name="Christopher Hebert" initials="CH" userId="S::christopher.hebert_one.app#ext#@aptaracoin.onmicrosoft.com::77d55ef2-059f-45d8-be94-a8d6ba4d5d0a" providerId="AD"/>
  <p188:author id="{DF8C0BBF-D75A-711C-9DBD-ABE383ECDCD4}" name="Emma Jackson" initials="EJ" userId="S::emma.jackson_one.app#ext#@aptaracoin.onmicrosoft.com::686bc883-f9a0-4a25-84b1-6a7544cb5d90" providerId="AD"/>
  <p188:author id="{E5BB8ED2-124B-3411-2802-C497CDEBC4D7}" name="Gunjan Bhandari" initials="GB" userId="S::P02817@aptaracorp.com::40054d2f-4ad3-4131-9b3f-e82b6010f91b" providerId="AD"/>
  <p188:author id="{8EBF54D6-A1DF-F6AA-656F-D1A7C9A0F633}" name="sam.plummer" initials="sa" userId="S::sam.plummer_one.app#ext#@aptaracoin.onmicrosoft.com::b18c9bc1-730b-4303-8fce-d1f099950348" providerId="AD"/>
  <p188:author id="{C4B25EF1-27A4-2C44-E1E6-2B949332887B}" name="ahsheka.ramachandran" initials="ah" userId="S::ahsheka.ramachandran_one.app#ext#@aptaracoin.onmicrosoft.com::04a89992-e154-42b0-b24e-64e6588e152b" providerId="AD"/>
  <p188:author id="{47E8EBF1-5A00-32F2-161B-1DD6EF540524}" name="Sarika Nanda" initials="SN" userId="S::P02420@aptaracorp.com::3c368337-10cf-4e57-80c9-f567c077d047" providerId="AD"/>
  <p188:author id="{3A4C0DF3-BD23-E2CD-9C0C-D9E44B75AC32}" name="Anjum Azaz" initials="AA" userId="S::P03155@aptaracorp.com::eecb0a52-177a-479a-99a9-1d3e5547c6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C1FF"/>
    <a:srgbClr val="CCECFF"/>
    <a:srgbClr val="121212"/>
    <a:srgbClr val="EA9999"/>
    <a:srgbClr val="CBE9EB"/>
    <a:srgbClr val="E4F3F8"/>
    <a:srgbClr val="E1F3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BAAA5C-23F0-8A43-388E-18DF63BD05D0}" v="2" dt="2025-02-20T00:27:13.597"/>
    <p1510:client id="{9A565FCD-8926-6C5B-4625-7BC675C3B687}" v="2" dt="2025-02-19T00:26:52.1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552"/>
        <p:guide pos="2880"/>
      </p:guideLst>
    </p:cSldViewPr>
  </p:slideViewPr>
  <p:notesViewPr>
    <p:cSldViewPr snapToGrid="0">
      <p:cViewPr>
        <p:scale>
          <a:sx n="1" d="2"/>
          <a:sy n="1" d="2"/>
        </p:scale>
        <p:origin x="0" y="0"/>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9.xml" Id="rId13" /><Relationship Type="http://schemas.openxmlformats.org/officeDocument/2006/relationships/font" Target="fonts/font1.fntdata" Id="rId18" /><Relationship Type="http://schemas.openxmlformats.org/officeDocument/2006/relationships/font" Target="fonts/font9.fntdata" Id="rId26" /><Relationship Type="http://schemas.openxmlformats.org/officeDocument/2006/relationships/font" Target="fonts/font4.fntdata" Id="rId21" /><Relationship Type="http://schemas.openxmlformats.org/officeDocument/2006/relationships/tableStyles" Target="tableStyles.xml" Id="rId34" /><Relationship Type="http://schemas.openxmlformats.org/officeDocument/2006/relationships/slide" Target="slides/slide3.xml" Id="rId7" /><Relationship Type="http://schemas.openxmlformats.org/officeDocument/2006/relationships/slide" Target="slides/slide8.xml" Id="rId12" /><Relationship Type="http://schemas.openxmlformats.org/officeDocument/2006/relationships/handoutMaster" Target="handoutMasters/handoutMaster1.xml" Id="rId17" /><Relationship Type="http://schemas.openxmlformats.org/officeDocument/2006/relationships/font" Target="fonts/font8.fntdata" Id="rId25" /><Relationship Type="http://schemas.openxmlformats.org/officeDocument/2006/relationships/theme" Target="theme/theme1.xml" Id="rId33" /><Relationship Type="http://schemas.openxmlformats.org/officeDocument/2006/relationships/customXml" Target="../customXml/item2.xml" Id="rId2" /><Relationship Type="http://schemas.openxmlformats.org/officeDocument/2006/relationships/notesMaster" Target="notesMasters/notesMaster1.xml" Id="rId16" /><Relationship Type="http://schemas.openxmlformats.org/officeDocument/2006/relationships/font" Target="fonts/font3.fntdata" Id="rId20" /><Relationship Type="http://schemas.openxmlformats.org/officeDocument/2006/relationships/font" Target="fonts/font12.fntdata" Id="rId29"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7.xml" Id="rId11" /><Relationship Type="http://schemas.openxmlformats.org/officeDocument/2006/relationships/font" Target="fonts/font7.fntdata" Id="rId24" /><Relationship Type="http://schemas.openxmlformats.org/officeDocument/2006/relationships/viewProps" Target="viewProps.xml" Id="rId32" /><Relationship Type="http://schemas.microsoft.com/office/2018/10/relationships/authors" Target="authors.xml" Id="rId37" /><Relationship Type="http://schemas.openxmlformats.org/officeDocument/2006/relationships/slide" Target="slides/slide1.xml" Id="rId5" /><Relationship Type="http://schemas.openxmlformats.org/officeDocument/2006/relationships/slide" Target="slides/slide11.xml" Id="rId15" /><Relationship Type="http://schemas.openxmlformats.org/officeDocument/2006/relationships/font" Target="fonts/font6.fntdata" Id="rId23" /><Relationship Type="http://schemas.openxmlformats.org/officeDocument/2006/relationships/font" Target="fonts/font11.fntdata" Id="rId28" /><Relationship Type="http://schemas.microsoft.com/office/2015/10/relationships/revisionInfo" Target="revisionInfo.xml" Id="rId36" /><Relationship Type="http://schemas.openxmlformats.org/officeDocument/2006/relationships/slide" Target="slides/slide6.xml" Id="rId10" /><Relationship Type="http://schemas.openxmlformats.org/officeDocument/2006/relationships/font" Target="fonts/font2.fntdata" Id="rId19" /><Relationship Type="http://schemas.openxmlformats.org/officeDocument/2006/relationships/presProps" Target="presProps.xml" Id="rId31"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10.xml" Id="rId14" /><Relationship Type="http://schemas.openxmlformats.org/officeDocument/2006/relationships/font" Target="fonts/font5.fntdata" Id="rId22" /><Relationship Type="http://schemas.openxmlformats.org/officeDocument/2006/relationships/font" Target="fonts/font10.fntdata" Id="rId27" /><Relationship Type="http://schemas.openxmlformats.org/officeDocument/2006/relationships/tags" Target="tags/tag1.xml" Id="rId30" /><Relationship Type="http://schemas.openxmlformats.org/officeDocument/2006/relationships/slide" Target="slides/slide4.xml" Id="rId8" /><Relationship Type="http://schemas.openxmlformats.org/officeDocument/2006/relationships/customXml" Target="../customXml/item3.xml" Id="rId3" /></Relationships>
</file>

<file path=ppt/comments/modernComment_23D_692E4CA0.xml><?xml version="1.0" encoding="utf-8"?>
<p188:cmLst xmlns:a="http://schemas.openxmlformats.org/drawingml/2006/main" xmlns:r="http://schemas.openxmlformats.org/officeDocument/2006/relationships" xmlns:p188="http://schemas.microsoft.com/office/powerpoint/2018/8/main">
  <p188:cm id="{0D154C0F-1BF8-4FC7-BA73-9744C6A0661A}" authorId="{BFC3C947-A740-AADB-A987-5BFD56BA6E32}" created="2025-02-20T00:27:13.597">
    <ac:txMkLst xmlns:ac="http://schemas.microsoft.com/office/drawing/2013/main/command">
      <pc:docMk xmlns:pc="http://schemas.microsoft.com/office/powerpoint/2013/main/command"/>
      <pc:sldMk xmlns:pc="http://schemas.microsoft.com/office/powerpoint/2013/main/command" cId="1764641952" sldId="573"/>
      <ac:spMk id="1112" creationId="{A5D247FF-BE1F-762D-3D86-0E53376DF47D}"/>
      <ac:txMk cp="9" len="3">
        <ac:context len="13" hash="2853261044"/>
      </ac:txMk>
    </ac:txMkLst>
    <p188:pos x="1099594" y="311069"/>
    <p188:txBody>
      <a:bodyPr/>
      <a:lstStyle/>
      <a:p>
        <a:r>
          <a:rPr lang="en-US"/>
          <a:t>Remove bolded type - keep uniform</a:t>
        </a:r>
      </a:p>
    </p188:txBody>
  </p188:cm>
</p188:cmLst>
</file>

<file path=ppt/comments/modernComment_245_A8D67CB3.xml><?xml version="1.0" encoding="utf-8"?>
<p188:cmLst xmlns:a="http://schemas.openxmlformats.org/drawingml/2006/main" xmlns:r="http://schemas.openxmlformats.org/officeDocument/2006/relationships" xmlns:p188="http://schemas.microsoft.com/office/powerpoint/2018/8/main">
  <p188:cm id="{3790E7B2-8477-49AB-A72E-2AF886424821}" authorId="{BFC3C947-A740-AADB-A987-5BFD56BA6E32}" created="2025-02-20T00:23:21.077">
    <ac:txMkLst xmlns:ac="http://schemas.microsoft.com/office/drawing/2013/main/command">
      <pc:docMk xmlns:pc="http://schemas.microsoft.com/office/powerpoint/2013/main/command"/>
      <pc:sldMk xmlns:pc="http://schemas.microsoft.com/office/powerpoint/2013/main/command" cId="2832628915" sldId="581"/>
      <ac:spMk id="15" creationId="{7362B2DC-26F1-220A-16E8-7455A924A432}"/>
      <ac:txMk cp="48" len="50">
        <ac:context len="99" hash="814099289"/>
      </ac:txMk>
    </ac:txMkLst>
    <p188:pos x="2459620" y="542563"/>
    <p188:txBody>
      <a:bodyPr/>
      <a:lstStyle/>
      <a:p>
        <a:r>
          <a:rPr lang="en-US"/>
          <a:t>"learn about customer scenarios where the workflow includes when or at what point to involve a back-office team."</a:t>
        </a:r>
      </a:p>
    </p188:txBody>
  </p188:cm>
</p188:cmLst>
</file>

<file path=ppt/comments/modernComment_247_A7F3D41A.xml><?xml version="1.0" encoding="utf-8"?>
<p188:cmLst xmlns:a="http://schemas.openxmlformats.org/drawingml/2006/main" xmlns:r="http://schemas.openxmlformats.org/officeDocument/2006/relationships" xmlns:p188="http://schemas.microsoft.com/office/powerpoint/2018/8/main">
  <p188:cm id="{E0D16EAC-1C2A-40FB-BD2E-62CC70B2BD1B}" authorId="{EF7FFA58-87F4-3208-0517-D7282FBC96FB}" created="2025-02-19T00:26:52.190">
    <pc:sldMkLst xmlns:pc="http://schemas.microsoft.com/office/powerpoint/2013/main/command">
      <pc:docMk/>
      <pc:sldMk cId="2817774618" sldId="583"/>
    </pc:sldMkLst>
    <p188:txBody>
      <a:bodyPr/>
      <a:lstStyle/>
      <a:p>
        <a:r>
          <a:rPr lang="en-US"/>
          <a:t>Remove executive and lets say " a good experience with a Customer Service Representative.  </a:t>
        </a:r>
      </a:p>
    </p188:txBody>
  </p188:cm>
</p188:cmLst>
</file>

<file path=ppt/handoutMasters/_rels/handoutMaster1.xml.rels><?xml version="1.0" encoding="UTF-8" standalone="yes"?>
<Relationships xmlns="http://schemas.openxmlformats.org/package/2006/relationships"><Relationship Id="rId2" Type="http://schemas.openxmlformats.org/officeDocument/2006/relationships/tags" Target="../tags/tag29.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8A3314-BF41-4984-9542-43B995B61D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latin typeface="Inter" panose="020B0502030000000004" pitchFamily="34" charset="0"/>
              <a:ea typeface="Inter" panose="020B0502030000000004" pitchFamily="34" charset="0"/>
            </a:endParaRPr>
          </a:p>
        </p:txBody>
      </p:sp>
      <p:sp>
        <p:nvSpPr>
          <p:cNvPr id="3" name="Date Placeholder 2">
            <a:extLst>
              <a:ext uri="{FF2B5EF4-FFF2-40B4-BE49-F238E27FC236}">
                <a16:creationId xmlns:a16="http://schemas.microsoft.com/office/drawing/2014/main" id="{2F0C2714-D1D4-41CB-9E7A-8155A73691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8125F-227D-439F-9AE0-5F1C06C52338}" type="datetimeFigureOut">
              <a:rPr lang="en-IN" smtClean="0">
                <a:latin typeface="Inter" panose="020B0502030000000004" pitchFamily="34" charset="0"/>
                <a:ea typeface="Inter" panose="020B0502030000000004" pitchFamily="34" charset="0"/>
              </a:rPr>
              <a:t>19-02-2025</a:t>
            </a:fld>
            <a:endParaRPr lang="en-IN">
              <a:latin typeface="Inter" panose="020B0502030000000004" pitchFamily="34" charset="0"/>
              <a:ea typeface="Inter" panose="020B0502030000000004" pitchFamily="34" charset="0"/>
            </a:endParaRPr>
          </a:p>
        </p:txBody>
      </p:sp>
      <p:sp>
        <p:nvSpPr>
          <p:cNvPr id="4" name="Footer Placeholder 3">
            <a:extLst>
              <a:ext uri="{FF2B5EF4-FFF2-40B4-BE49-F238E27FC236}">
                <a16:creationId xmlns:a16="http://schemas.microsoft.com/office/drawing/2014/main" id="{27BD42B1-C534-4CD6-B5B0-7FBD775C10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latin typeface="Inter" panose="020B0502030000000004" pitchFamily="34" charset="0"/>
              <a:ea typeface="Inter" panose="020B0502030000000004" pitchFamily="34" charset="0"/>
            </a:endParaRPr>
          </a:p>
        </p:txBody>
      </p:sp>
    </p:spTree>
    <p:custDataLst>
      <p:tags r:id="rId2"/>
    </p:custDataLst>
    <p:extLst>
      <p:ext uri="{BB962C8B-B14F-4D97-AF65-F5344CB8AC3E}">
        <p14:creationId xmlns:p14="http://schemas.microsoft.com/office/powerpoint/2010/main" val="2605209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Inter" panose="020B0502030000000004" pitchFamily="34" charset="0"/>
        <a:ea typeface="Inter" panose="020B050203000000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305c222a5f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305c222a5f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Inter" panose="020B0502030000000004" pitchFamily="34" charset="0"/>
                <a:ea typeface="Inter" panose="020B0502030000000004" pitchFamily="34" charset="0"/>
              </a:rPr>
              <a:t>Duration</a:t>
            </a:r>
            <a:r>
              <a:rPr lang="en-US">
                <a:latin typeface="Inter" panose="020B0502030000000004" pitchFamily="34" charset="0"/>
                <a:ea typeface="Inter" panose="020B0502030000000004" pitchFamily="34" charset="0"/>
              </a:rPr>
              <a:t>: ​2 minutes</a:t>
            </a:r>
          </a:p>
          <a:p>
            <a:pPr marL="0" lvl="0" indent="0" algn="l" rtl="0">
              <a:spcBef>
                <a:spcPts val="0"/>
              </a:spcBef>
              <a:spcAft>
                <a:spcPts val="0"/>
              </a:spcAft>
              <a:buNone/>
            </a:pPr>
            <a:r>
              <a:rPr lang="en-US">
                <a:latin typeface="Inter" panose="020B0502030000000004" pitchFamily="34" charset="0"/>
                <a:ea typeface="Inter" panose="020B0502030000000004" pitchFamily="34" charset="0"/>
              </a:rPr>
              <a:t>​</a:t>
            </a:r>
          </a:p>
          <a:p>
            <a:pPr marL="0" lvl="0" indent="0" algn="l" rtl="0">
              <a:spcBef>
                <a:spcPts val="0"/>
              </a:spcBef>
              <a:spcAft>
                <a:spcPts val="0"/>
              </a:spcAft>
              <a:buNone/>
            </a:pPr>
            <a:r>
              <a:rPr lang="en-US" b="1">
                <a:latin typeface="Inter"/>
                <a:ea typeface="Inter"/>
              </a:rPr>
              <a:t>Do:</a:t>
            </a:r>
          </a:p>
          <a:p>
            <a:pPr marL="0" lvl="0" indent="0" algn="l" rtl="0">
              <a:spcBef>
                <a:spcPts val="0"/>
              </a:spcBef>
              <a:spcAft>
                <a:spcPts val="0"/>
              </a:spcAft>
              <a:buNone/>
            </a:pPr>
            <a:r>
              <a:rPr lang="en-US">
                <a:latin typeface="Inter"/>
                <a:ea typeface="Inter"/>
              </a:rPr>
              <a:t>For this training, ensure that you have a whiteboard, erasable notepads, the facilitator guide, </a:t>
            </a:r>
            <a:r>
              <a:rPr lang="en-US" b="0">
                <a:latin typeface="Inter"/>
                <a:ea typeface="Inter"/>
              </a:rPr>
              <a:t>markers, and a timer.</a:t>
            </a:r>
            <a:endParaRPr lang="en-US" b="0">
              <a:latin typeface="Inter" panose="020B0502030000000004" pitchFamily="34" charset="0"/>
              <a:ea typeface="Inter" panose="020B05020300000000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a:t>Give a brief introduction about yourself and your background.</a:t>
            </a:r>
            <a:endParaRPr lang="en-US" b="0">
              <a:latin typeface="Inter" panose="020B0502030000000004" pitchFamily="34" charset="0"/>
              <a:ea typeface="Inter" panose="020B0502030000000004" pitchFamily="34" charset="0"/>
            </a:endParaRPr>
          </a:p>
          <a:p>
            <a:pPr marL="0" lvl="0" indent="0" algn="l" rtl="0">
              <a:spcBef>
                <a:spcPts val="0"/>
              </a:spcBef>
              <a:spcAft>
                <a:spcPts val="0"/>
              </a:spcAft>
              <a:buNone/>
            </a:pPr>
            <a:endParaRPr lang="en-US" b="0">
              <a:latin typeface="Inter" panose="020B0502030000000004" pitchFamily="34" charset="0"/>
              <a:ea typeface="Inter" panose="020B0502030000000004" pitchFamily="34" charset="0"/>
            </a:endParaRPr>
          </a:p>
          <a:p>
            <a:pPr marL="0" lvl="0" indent="0" algn="l" rtl="0">
              <a:spcBef>
                <a:spcPts val="0"/>
              </a:spcBef>
              <a:spcAft>
                <a:spcPts val="0"/>
              </a:spcAft>
              <a:buNone/>
            </a:pPr>
            <a:r>
              <a:rPr lang="en-US" b="1" strike="noStrike">
                <a:latin typeface="Inter" panose="020B0502030000000004" pitchFamily="34" charset="0"/>
                <a:ea typeface="Inter" panose="020B0502030000000004" pitchFamily="34" charset="0"/>
              </a:rPr>
              <a:t>Say</a:t>
            </a:r>
            <a:r>
              <a:rPr lang="en-US">
                <a:latin typeface="Inter" panose="020B0502030000000004" pitchFamily="34" charset="0"/>
                <a:ea typeface="Inter" panose="020B0502030000000004" pitchFamily="34" charset="0"/>
              </a:rPr>
              <a:t>: ​</a:t>
            </a:r>
          </a:p>
          <a:p>
            <a:pPr marL="0" indent="0">
              <a:buNone/>
            </a:pPr>
            <a:r>
              <a:rPr lang="en-US">
                <a:latin typeface="Inter"/>
                <a:ea typeface="Inter"/>
              </a:rPr>
              <a:t>Welcome to our two-week training program for new hires.</a:t>
            </a:r>
          </a:p>
          <a:p>
            <a:pPr marL="0" lvl="0" indent="0" algn="l" rtl="0">
              <a:spcBef>
                <a:spcPts val="0"/>
              </a:spcBef>
              <a:spcAft>
                <a:spcPts val="0"/>
              </a:spcAft>
              <a:buNone/>
            </a:pPr>
            <a:r>
              <a:rPr lang="en-US">
                <a:latin typeface="Inter" panose="020B0502030000000004" pitchFamily="34" charset="0"/>
                <a:ea typeface="Inter" panose="020B0502030000000004" pitchFamily="34" charset="0"/>
              </a:rPr>
              <a:t>Hello, everyone! My name is [</a:t>
            </a:r>
            <a:r>
              <a:rPr lang="en-US">
                <a:highlight>
                  <a:srgbClr val="FFFF00"/>
                </a:highlight>
                <a:latin typeface="Inter" panose="020B0502030000000004" pitchFamily="34" charset="0"/>
                <a:ea typeface="Inter" panose="020B0502030000000004" pitchFamily="34" charset="0"/>
              </a:rPr>
              <a:t>Facilitator Name</a:t>
            </a:r>
            <a:r>
              <a:rPr lang="en-US">
                <a:latin typeface="Inter" panose="020B0502030000000004" pitchFamily="34" charset="0"/>
                <a:ea typeface="Inter" panose="020B0502030000000004" pitchFamily="34" charset="0"/>
              </a:rPr>
              <a:t>], and I will be your facilitator for this training session.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305c222a5ff_0_2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8" name="Google Shape;628;g305c222a5ff_0_27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latin typeface="Inter" panose="020B0502030000000004" pitchFamily="34" charset="0"/>
                <a:ea typeface="Inter" panose="020B0502030000000004" pitchFamily="34" charset="0"/>
              </a:rPr>
              <a:t>Duration</a:t>
            </a:r>
            <a:r>
              <a:rPr lang="en-US">
                <a:latin typeface="Inter" panose="020B0502030000000004" pitchFamily="34" charset="0"/>
                <a:ea typeface="Inter" panose="020B0502030000000004" pitchFamily="34" charset="0"/>
              </a:rPr>
              <a:t>: 3 minutes</a:t>
            </a:r>
          </a:p>
          <a:p>
            <a:pPr marL="0" lvl="0" indent="0" algn="l" rtl="0">
              <a:lnSpc>
                <a:spcPct val="100000"/>
              </a:lnSpc>
              <a:spcBef>
                <a:spcPts val="0"/>
              </a:spcBef>
              <a:spcAft>
                <a:spcPts val="0"/>
              </a:spcAft>
              <a:buSzPts val="1100"/>
              <a:buNone/>
            </a:pPr>
            <a:endParaRPr lang="en-US">
              <a:latin typeface="Inter" panose="020B0502030000000004" pitchFamily="34" charset="0"/>
              <a:ea typeface="Inter" panose="020B0502030000000004" pitchFamily="34" charset="0"/>
            </a:endParaRPr>
          </a:p>
          <a:p>
            <a:pPr marL="0" lvl="0" indent="0" algn="l" rtl="0">
              <a:lnSpc>
                <a:spcPct val="100000"/>
              </a:lnSpc>
              <a:spcBef>
                <a:spcPts val="0"/>
              </a:spcBef>
              <a:spcAft>
                <a:spcPts val="0"/>
              </a:spcAft>
              <a:buSzPts val="1100"/>
              <a:buNone/>
            </a:pPr>
            <a:r>
              <a:rPr lang="en-US" b="1">
                <a:latin typeface="Inter" panose="020B0502030000000004" pitchFamily="34" charset="0"/>
                <a:ea typeface="Inter" panose="020B0502030000000004" pitchFamily="34" charset="0"/>
              </a:rPr>
              <a:t>Say</a:t>
            </a:r>
            <a:r>
              <a:rPr lang="en-US">
                <a:latin typeface="Inter" panose="020B0502030000000004" pitchFamily="34" charset="0"/>
                <a:ea typeface="Inter" panose="020B0502030000000004" pitchFamily="34" charset="0"/>
              </a:rPr>
              <a:t>:</a:t>
            </a:r>
          </a:p>
          <a:p>
            <a:pPr marL="0" lvl="0" indent="0" algn="l" rtl="0">
              <a:lnSpc>
                <a:spcPct val="100000"/>
              </a:lnSpc>
              <a:spcBef>
                <a:spcPts val="0"/>
              </a:spcBef>
              <a:spcAft>
                <a:spcPts val="0"/>
              </a:spcAft>
              <a:buSzPts val="1100"/>
              <a:buNone/>
            </a:pPr>
            <a:r>
              <a:rPr lang="en-US" b="0">
                <a:latin typeface="Inter" panose="020B0502030000000004" pitchFamily="34" charset="0"/>
                <a:ea typeface="Inter" panose="020B0502030000000004" pitchFamily="34" charset="0"/>
              </a:rPr>
              <a:t>Today, our goal is to see the bigger picture, how your work directly influences our success and the satisfaction of those we serve. We want you to leave today feeling excited about what you’re stepping into and ready to take on the challenges ahead!</a:t>
            </a:r>
          </a:p>
          <a:p>
            <a:pPr marL="0" lvl="0" indent="0" algn="l" rtl="0">
              <a:lnSpc>
                <a:spcPct val="100000"/>
              </a:lnSpc>
              <a:spcBef>
                <a:spcPts val="0"/>
              </a:spcBef>
              <a:spcAft>
                <a:spcPts val="0"/>
              </a:spcAft>
              <a:buSzPts val="1100"/>
              <a:buNone/>
            </a:pPr>
            <a:r>
              <a:rPr lang="en-US" b="0">
                <a:latin typeface="Inter" panose="020B0502030000000004" pitchFamily="34" charset="0"/>
                <a:ea typeface="Inter" panose="020B0502030000000004" pitchFamily="34" charset="0"/>
              </a:rPr>
              <a:t>We have divided the day’s training into the following modules:</a:t>
            </a:r>
          </a:p>
          <a:p>
            <a:pPr marL="228600" lvl="0" indent="-228600" algn="l" rtl="0">
              <a:lnSpc>
                <a:spcPct val="100000"/>
              </a:lnSpc>
              <a:spcBef>
                <a:spcPts val="0"/>
              </a:spcBef>
              <a:spcAft>
                <a:spcPts val="0"/>
              </a:spcAft>
              <a:buSzPts val="1100"/>
              <a:buFont typeface="+mj-lt"/>
              <a:buAutoNum type="arabicPeriod"/>
            </a:pPr>
            <a:r>
              <a:rPr lang="en-US" b="0">
                <a:latin typeface="Inter" panose="020B0502030000000004" pitchFamily="34" charset="0"/>
                <a:ea typeface="Inter" panose="020B0502030000000004" pitchFamily="34" charset="0"/>
              </a:rPr>
              <a:t>We’ll kick things off by laying out today’s objectives.</a:t>
            </a:r>
          </a:p>
          <a:p>
            <a:pPr marL="228600" indent="-228600">
              <a:buFont typeface="+mj-lt"/>
              <a:buAutoNum type="arabicPeriod"/>
            </a:pPr>
            <a:r>
              <a:rPr lang="en-US" b="0">
                <a:latin typeface="Inter" panose="020B0502030000000004" pitchFamily="34" charset="0"/>
                <a:ea typeface="Inter" panose="020B0502030000000004" pitchFamily="34" charset="0"/>
              </a:rPr>
              <a:t>Get to know One</a:t>
            </a:r>
            <a:r>
              <a:rPr kumimoji="0" lang="en-US" sz="1100" b="0" i="0" u="none" strike="noStrike" kern="1200" cap="none" spc="0" normalizeH="0" baseline="0" noProof="0">
                <a:ln>
                  <a:noFill/>
                </a:ln>
                <a:solidFill>
                  <a:prstClr val="black"/>
                </a:solidFill>
                <a:effectLst/>
                <a:uLnTx/>
                <a:uFillTx/>
                <a:latin typeface="Inter"/>
                <a:ea typeface="Inter"/>
                <a:cs typeface="+mn-cs"/>
              </a:rPr>
              <a:t>Pay</a:t>
            </a:r>
            <a:r>
              <a:rPr lang="en-US" b="0">
                <a:latin typeface="Inter" panose="020B0502030000000004" pitchFamily="34" charset="0"/>
                <a:ea typeface="Inter" panose="020B0502030000000004" pitchFamily="34" charset="0"/>
              </a:rPr>
              <a:t> and what makes us different. </a:t>
            </a:r>
          </a:p>
          <a:p>
            <a:pPr marL="228600" indent="-228600">
              <a:buFont typeface="+mj-lt"/>
              <a:buAutoNum type="arabicPeriod"/>
            </a:pPr>
            <a:r>
              <a:rPr lang="en-US" b="0">
                <a:latin typeface="Inter" panose="020B0502030000000004" pitchFamily="34" charset="0"/>
                <a:ea typeface="Inter" panose="020B0502030000000004" pitchFamily="34" charset="0"/>
              </a:rPr>
              <a:t>Explore our app and learn how they’re transforming the way we serve our customers. </a:t>
            </a:r>
          </a:p>
          <a:p>
            <a:pPr marL="228600" indent="-228600">
              <a:buFont typeface="+mj-lt"/>
              <a:buAutoNum type="arabicPeriod"/>
            </a:pPr>
            <a:r>
              <a:rPr lang="en-US" b="0">
                <a:latin typeface="Inter" panose="020B0502030000000004" pitchFamily="34" charset="0"/>
                <a:ea typeface="Inter" panose="020B0502030000000004" pitchFamily="34" charset="0"/>
              </a:rPr>
              <a:t>Understand how you can make a real difference in customer experiences. </a:t>
            </a:r>
          </a:p>
          <a:p>
            <a:pPr marL="228600" indent="-228600">
              <a:buFont typeface="+mj-lt"/>
              <a:buAutoNum type="arabicPeriod"/>
            </a:pPr>
            <a:r>
              <a:rPr lang="en-US" b="0">
                <a:latin typeface="Inter" panose="020B0502030000000004" pitchFamily="34" charset="0"/>
                <a:ea typeface="Inter" panose="020B0502030000000004" pitchFamily="34" charset="0"/>
              </a:rPr>
              <a:t>Get real insights from our customers. This is your chance to level up your skills.</a:t>
            </a:r>
          </a:p>
          <a:p>
            <a:pPr marL="228600" indent="-228600">
              <a:buFont typeface="+mj-lt"/>
              <a:buAutoNum type="arabicPeriod"/>
            </a:pPr>
            <a:r>
              <a:rPr lang="en-US" b="0">
                <a:latin typeface="Inter" panose="020B0502030000000004" pitchFamily="34" charset="0"/>
                <a:ea typeface="Inter" panose="020B0502030000000004" pitchFamily="34" charset="0"/>
              </a:rPr>
              <a:t>We’ll finish with a quick review and a quiz to lock in what you’ve learned, so you’re prepped for Day 2.</a:t>
            </a:r>
          </a:p>
          <a:p>
            <a:pPr marL="0" indent="0">
              <a:buNone/>
            </a:pPr>
            <a:endParaRPr lang="en-US">
              <a:latin typeface="Inter" panose="020B0502030000000004" pitchFamily="34" charset="0"/>
              <a:ea typeface="Inter" panose="020B0502030000000004" pitchFamily="34" charset="0"/>
            </a:endParaRPr>
          </a:p>
          <a:p>
            <a:pPr marL="0" lvl="0" indent="0" algn="l" rtl="0">
              <a:lnSpc>
                <a:spcPct val="100000"/>
              </a:lnSpc>
              <a:spcBef>
                <a:spcPts val="0"/>
              </a:spcBef>
              <a:spcAft>
                <a:spcPts val="0"/>
              </a:spcAft>
              <a:buSzPts val="1100"/>
              <a:buNone/>
            </a:pPr>
            <a:r>
              <a:rPr lang="en-US" b="1">
                <a:latin typeface="Inter" panose="020B0502030000000004" pitchFamily="34" charset="0"/>
                <a:ea typeface="Inter" panose="020B0502030000000004" pitchFamily="34" charset="0"/>
              </a:rPr>
              <a:t>Transition</a:t>
            </a:r>
            <a:r>
              <a:rPr lang="en-US">
                <a:latin typeface="Inter" panose="020B0502030000000004" pitchFamily="34" charset="0"/>
                <a:ea typeface="Inter" panose="020B0502030000000004" pitchFamily="34" charset="0"/>
              </a:rPr>
              <a:t>:</a:t>
            </a:r>
          </a:p>
          <a:p>
            <a:pPr marL="0" lvl="0" indent="0" algn="l" rtl="0">
              <a:lnSpc>
                <a:spcPct val="100000"/>
              </a:lnSpc>
              <a:spcBef>
                <a:spcPts val="0"/>
              </a:spcBef>
              <a:spcAft>
                <a:spcPts val="0"/>
              </a:spcAft>
              <a:buSzPts val="1100"/>
              <a:buNone/>
            </a:pPr>
            <a:r>
              <a:rPr lang="en-US">
                <a:latin typeface="Inter" panose="020B0502030000000004" pitchFamily="34" charset="0"/>
                <a:ea typeface="Inter" panose="020B0502030000000004" pitchFamily="34" charset="0"/>
              </a:rPr>
              <a:t>Let’s check out the objectives for Day 1 to effectively cover today’s agenda.</a:t>
            </a:r>
          </a:p>
        </p:txBody>
      </p:sp>
    </p:spTree>
    <p:extLst>
      <p:ext uri="{BB962C8B-B14F-4D97-AF65-F5344CB8AC3E}">
        <p14:creationId xmlns:p14="http://schemas.microsoft.com/office/powerpoint/2010/main" val="3869968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05c222a5ff_0_25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4" name="Google Shape;614;g305c222a5ff_0_25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spcBef>
                <a:spcPts val="30"/>
              </a:spcBef>
              <a:buNone/>
              <a:defRPr/>
            </a:pPr>
            <a:r>
              <a:rPr kumimoji="0" lang="en-US" b="1" i="0" u="none" strike="noStrike" kern="1200" cap="none" spc="0" normalizeH="0" baseline="0" noProof="0">
                <a:ln>
                  <a:noFill/>
                </a:ln>
                <a:solidFill>
                  <a:schemeClr val="tx1"/>
                </a:solidFill>
                <a:effectLst/>
                <a:uLnTx/>
                <a:uFillTx/>
                <a:cs typeface="Roboto"/>
              </a:rPr>
              <a:t>Duration</a:t>
            </a:r>
            <a:r>
              <a:rPr kumimoji="0" lang="en-US" b="1" i="0" u="none" strike="noStrike" kern="1200" cap="none" spc="0" normalizeH="0" baseline="0" noProof="0">
                <a:ln>
                  <a:noFill/>
                </a:ln>
                <a:solidFill>
                  <a:schemeClr val="tx1"/>
                </a:solidFill>
                <a:effectLst/>
                <a:uLnTx/>
                <a:uFillTx/>
                <a:latin typeface="Inter" panose="020B0502030000000004" pitchFamily="34" charset="0"/>
                <a:ea typeface="Inter" panose="020B0502030000000004" pitchFamily="34" charset="0"/>
                <a:cs typeface="Roboto"/>
              </a:rPr>
              <a:t>:</a:t>
            </a:r>
            <a:r>
              <a:rPr lang="en-US" b="1">
                <a:solidFill>
                  <a:schemeClr val="tx1"/>
                </a:solidFill>
                <a:latin typeface="Inter" panose="020B0502030000000004" pitchFamily="34" charset="0"/>
                <a:ea typeface="Inter" panose="020B0502030000000004" pitchFamily="34" charset="0"/>
                <a:cs typeface="Roboto"/>
              </a:rPr>
              <a:t> </a:t>
            </a:r>
            <a:endParaRPr kumimoji="0" lang="en-US" b="1" i="0" u="none" strike="noStrike" kern="1200" cap="none" spc="0" normalizeH="0" baseline="0" noProof="0">
              <a:ln>
                <a:noFill/>
              </a:ln>
              <a:solidFill>
                <a:schemeClr val="tx1"/>
              </a:solidFill>
              <a:effectLst/>
              <a:uLnTx/>
              <a:uFillTx/>
              <a:latin typeface="Inter" panose="020B0502030000000004" pitchFamily="34" charset="0"/>
              <a:ea typeface="Inter" panose="020B0502030000000004" pitchFamily="34" charset="0"/>
              <a:cs typeface="Roboto" panose="02000000000000000000" pitchFamily="2" charset="0"/>
            </a:endParaRPr>
          </a:p>
          <a:p>
            <a:pPr marL="0" marR="0" lvl="0" indent="0" algn="l" defTabSz="914400" rtl="0" eaLnBrk="1" fontAlgn="auto" latinLnBrk="0" hangingPunct="1">
              <a:spcBef>
                <a:spcPts val="30"/>
              </a:spcBef>
              <a:buClrTx/>
              <a:buSzTx/>
              <a:buFontTx/>
              <a:buNone/>
              <a:tabLst/>
              <a:defRPr/>
            </a:pPr>
            <a:r>
              <a:rPr kumimoji="0" lang="en-US" b="0" i="0" u="none" strike="noStrike" kern="1200" cap="none" spc="0" normalizeH="0" baseline="0" noProof="0">
                <a:ln>
                  <a:noFill/>
                </a:ln>
                <a:solidFill>
                  <a:schemeClr val="tx1"/>
                </a:solidFill>
                <a:effectLst/>
                <a:uLnTx/>
                <a:uFillTx/>
                <a:latin typeface="Inter" panose="020B0502030000000004" pitchFamily="34" charset="0"/>
                <a:ea typeface="Inter" panose="020B0502030000000004" pitchFamily="34" charset="0"/>
                <a:cs typeface="Roboto"/>
              </a:rPr>
              <a:t>5 minutes</a:t>
            </a:r>
            <a:endParaRPr lang="en-US" b="0" i="0" u="none" strike="noStrike" kern="1200" cap="none" spc="0" normalizeH="0" baseline="0" noProof="0">
              <a:ln>
                <a:noFill/>
              </a:ln>
              <a:solidFill>
                <a:schemeClr val="tx1"/>
              </a:solidFill>
              <a:effectLst/>
              <a:uLnTx/>
              <a:uFillTx/>
              <a:latin typeface="Inter" panose="020B0502030000000004" pitchFamily="34" charset="0"/>
              <a:ea typeface="Inter" panose="020B0502030000000004" pitchFamily="34" charset="0"/>
              <a:cs typeface="Roboto"/>
            </a:endParaRPr>
          </a:p>
          <a:p>
            <a:pPr marL="0" marR="0" indent="0">
              <a:spcBef>
                <a:spcPts val="30"/>
              </a:spcBef>
              <a:buNone/>
            </a:pPr>
            <a:endParaRPr lang="en-US" b="1">
              <a:solidFill>
                <a:schemeClr val="tx1"/>
              </a:solidFill>
              <a:effectLst/>
              <a:latin typeface="Inter" panose="020B0502030000000004" pitchFamily="34" charset="0"/>
              <a:ea typeface="Inter" panose="020B0502030000000004" pitchFamily="34" charset="0"/>
              <a:cs typeface="Roboto" panose="02000000000000000000" pitchFamily="2" charset="0"/>
            </a:endParaRPr>
          </a:p>
          <a:p>
            <a:pPr marL="0" marR="0" indent="0">
              <a:spcBef>
                <a:spcPts val="30"/>
              </a:spcBef>
              <a:buNone/>
            </a:pPr>
            <a:r>
              <a:rPr lang="en-US" b="1">
                <a:solidFill>
                  <a:schemeClr val="tx1"/>
                </a:solidFill>
                <a:effectLst/>
                <a:latin typeface="Inter" panose="020B0502030000000004" pitchFamily="34" charset="0"/>
                <a:ea typeface="Inter" panose="020B0502030000000004" pitchFamily="34" charset="0"/>
                <a:cs typeface="Roboto" panose="02000000000000000000" pitchFamily="2" charset="0"/>
              </a:rPr>
              <a:t>Say:</a:t>
            </a:r>
          </a:p>
          <a:p>
            <a:pPr marL="0" marR="0" indent="0">
              <a:spcBef>
                <a:spcPts val="30"/>
              </a:spcBef>
              <a:buNone/>
            </a:pPr>
            <a:r>
              <a:rPr lang="en-GB" b="0">
                <a:effectLst/>
                <a:latin typeface="Inter" panose="020B0604020202020204" charset="0"/>
                <a:ea typeface="Inter" panose="020B0604020202020204" charset="0"/>
                <a:cs typeface="Mangal" panose="02040503050203030202" pitchFamily="18" charset="0"/>
              </a:rPr>
              <a:t>In this session, we’ll explore how our mission guides our work, use our app features to improve customer interactions, and apply service principles to enhance our performance. We’ll examine what it means to be a specialist, analyze calls, and identify ways to boost service quality, gaining the skills to excel.</a:t>
            </a:r>
            <a:endParaRPr lang="en-US" b="0">
              <a:solidFill>
                <a:schemeClr val="tx1"/>
              </a:solidFill>
              <a:effectLst/>
              <a:latin typeface="Inter" panose="020B0502030000000004" pitchFamily="34" charset="0"/>
              <a:ea typeface="Inter" panose="020B0502030000000004" pitchFamily="34" charset="0"/>
              <a:cs typeface="Roboto" panose="02000000000000000000" pitchFamily="2" charset="0"/>
            </a:endParaRPr>
          </a:p>
          <a:p>
            <a:pPr marL="0" marR="0" indent="0">
              <a:spcBef>
                <a:spcPts val="30"/>
              </a:spcBef>
              <a:buNone/>
            </a:pPr>
            <a:endParaRPr lang="en-US" b="0">
              <a:solidFill>
                <a:schemeClr val="tx1"/>
              </a:solidFill>
              <a:effectLst/>
              <a:latin typeface="Inter" panose="020B0502030000000004" pitchFamily="34" charset="0"/>
              <a:ea typeface="Inter" panose="020B0502030000000004" pitchFamily="34" charset="0"/>
              <a:cs typeface="Roboto" panose="02000000000000000000" pitchFamily="2" charset="0"/>
            </a:endParaRPr>
          </a:p>
          <a:p>
            <a:pPr marL="0" marR="0" indent="0">
              <a:spcBef>
                <a:spcPts val="30"/>
              </a:spcBef>
              <a:buNone/>
            </a:pPr>
            <a:r>
              <a:rPr lang="en-US" b="1">
                <a:solidFill>
                  <a:schemeClr val="tx1"/>
                </a:solidFill>
                <a:effectLst/>
                <a:latin typeface="Inter" panose="020B0502030000000004" pitchFamily="34" charset="0"/>
                <a:ea typeface="Inter" panose="020B0502030000000004" pitchFamily="34" charset="0"/>
                <a:cs typeface="Roboto" panose="02000000000000000000" pitchFamily="2" charset="0"/>
              </a:rPr>
              <a:t>Transition:</a:t>
            </a:r>
          </a:p>
          <a:p>
            <a:pPr marL="0" marR="0" indent="0">
              <a:spcBef>
                <a:spcPts val="30"/>
              </a:spcBef>
              <a:buNone/>
            </a:pPr>
            <a:r>
              <a:rPr lang="en-US">
                <a:solidFill>
                  <a:schemeClr val="tx1"/>
                </a:solidFill>
                <a:effectLst/>
                <a:latin typeface="Inter" panose="020B0502030000000004" pitchFamily="34" charset="0"/>
                <a:ea typeface="Inter" panose="020B0502030000000004" pitchFamily="34" charset="0"/>
                <a:cs typeface="Roboto" panose="02000000000000000000" pitchFamily="2" charset="0"/>
              </a:rPr>
              <a:t>Now that you are all set, let’s talk about who we are as a company and h</a:t>
            </a:r>
            <a:r>
              <a:rPr lang="en-US"/>
              <a:t>ow your role connects to our mission!</a:t>
            </a:r>
            <a:endParaRPr lang="en-US" b="1"/>
          </a:p>
        </p:txBody>
      </p:sp>
    </p:spTree>
    <p:extLst>
      <p:ext uri="{BB962C8B-B14F-4D97-AF65-F5344CB8AC3E}">
        <p14:creationId xmlns:p14="http://schemas.microsoft.com/office/powerpoint/2010/main" val="3724220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Inter" panose="020B0502030000000004" pitchFamily="34" charset="0"/>
                <a:ea typeface="Inter" panose="020B0502030000000004" pitchFamily="34" charset="0"/>
                <a:cs typeface="Roboto" panose="02000000000000000000" pitchFamily="2" charset="0"/>
              </a:rPr>
              <a:t>Duration: </a:t>
            </a:r>
            <a:r>
              <a:rPr kumimoji="0" lang="en-US" sz="1100" b="0" i="0" u="none" strike="noStrike" kern="1200" cap="none" spc="0" normalizeH="0" baseline="0" noProof="0">
                <a:ln>
                  <a:noFill/>
                </a:ln>
                <a:solidFill>
                  <a:prstClr val="black"/>
                </a:solidFill>
                <a:effectLst/>
                <a:uLnTx/>
                <a:uFillTx/>
                <a:latin typeface="Inter" panose="020B0502030000000004" pitchFamily="34" charset="0"/>
                <a:ea typeface="Inter" panose="020B0502030000000004" pitchFamily="34" charset="0"/>
                <a:cs typeface="Roboto" panose="02000000000000000000" pitchFamily="2" charset="0"/>
              </a:rPr>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Inter" panose="020B0502030000000004" pitchFamily="34" charset="0"/>
              <a:ea typeface="Inter" panose="020B0502030000000004" pitchFamily="34"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strike="noStrike">
                <a:latin typeface="Inter" panose="020B0502030000000004" pitchFamily="34" charset="0"/>
                <a:ea typeface="Inter" panose="020B0502030000000004" pitchFamily="34" charset="0"/>
              </a:rPr>
              <a:t>Say</a:t>
            </a:r>
            <a:r>
              <a:rPr kumimoji="0" lang="en-US" sz="1100" b="1" i="0" u="none" strike="noStrike" kern="1200" cap="none" spc="0" normalizeH="0" baseline="0" noProof="0">
                <a:ln>
                  <a:noFill/>
                </a:ln>
                <a:solidFill>
                  <a:prstClr val="black"/>
                </a:solidFill>
                <a:effectLst/>
                <a:uLnTx/>
                <a:uFillTx/>
                <a:latin typeface="Inter" panose="020B0502030000000004" pitchFamily="34" charset="0"/>
                <a:ea typeface="Inter" panose="020B0502030000000004" pitchFamily="34" charset="0"/>
                <a:cs typeface="Roboto" panose="02000000000000000000" pitchFamily="2" charset="0"/>
              </a:rPr>
              <a:t>: </a:t>
            </a:r>
          </a:p>
          <a:p>
            <a:pPr marL="0" indent="0">
              <a:buNone/>
            </a:pPr>
            <a:r>
              <a:rPr lang="en-US" sz="1100">
                <a:effectLst/>
                <a:latin typeface="Inter" panose="020B0502030000000004" pitchFamily="34" charset="0"/>
                <a:ea typeface="Inter" panose="020B0502030000000004" pitchFamily="34" charset="0"/>
                <a:cs typeface="Roboto" panose="02000000000000000000" pitchFamily="2" charset="0"/>
              </a:rPr>
              <a:t>In just two weeks, you’ll go from a new </a:t>
            </a:r>
            <a:r>
              <a:rPr lang="en-US" sz="1100" b="0">
                <a:effectLst/>
                <a:latin typeface="Inter" panose="020B0502030000000004" pitchFamily="34" charset="0"/>
                <a:ea typeface="Inter" panose="020B0502030000000004" pitchFamily="34" charset="0"/>
                <a:cs typeface="Roboto" panose="02000000000000000000" pitchFamily="2" charset="0"/>
              </a:rPr>
              <a:t>learner</a:t>
            </a:r>
            <a:r>
              <a:rPr lang="en-US" sz="1100">
                <a:effectLst/>
                <a:latin typeface="Inter" panose="020B0502030000000004" pitchFamily="34" charset="0"/>
                <a:ea typeface="Inter" panose="020B0502030000000004" pitchFamily="34" charset="0"/>
                <a:cs typeface="Roboto" panose="02000000000000000000" pitchFamily="2" charset="0"/>
              </a:rPr>
              <a:t> to a problem-solver, helping our customers with challenges you can fix. We're here to support you in every step of the way to help you excel in your role as a specialist</a:t>
            </a:r>
            <a:r>
              <a:rPr lang="en-US" sz="1100" b="0">
                <a:effectLst/>
                <a:latin typeface="Inter" panose="020B0502030000000004" pitchFamily="34" charset="0"/>
                <a:ea typeface="Inter" panose="020B0502030000000004" pitchFamily="34" charset="0"/>
                <a:cs typeface="Times New Roman" panose="02020603050405020304" pitchFamily="18" charset="0"/>
              </a:rPr>
              <a:t>.</a:t>
            </a:r>
          </a:p>
          <a:p>
            <a:pPr marL="0" indent="0">
              <a:buNone/>
            </a:pPr>
            <a:r>
              <a:rPr lang="en-US" sz="1100" b="0">
                <a:effectLst/>
                <a:latin typeface="Inter" panose="020B0502030000000004" pitchFamily="34" charset="0"/>
                <a:ea typeface="Inter" panose="020B0502030000000004" pitchFamily="34" charset="0"/>
                <a:cs typeface="Times New Roman" panose="02020603050405020304" pitchFamily="18" charset="0"/>
              </a:rPr>
              <a:t>This training isn’t just about checking boxes, it’s about learning how to connect, engage, and make a lasting impression with every customer interaction. </a:t>
            </a:r>
            <a:endParaRPr lang="en-IN" sz="1100" b="1">
              <a:effectLst/>
              <a:latin typeface="Inter" panose="020B0502030000000004" pitchFamily="34" charset="0"/>
              <a:ea typeface="Inter" panose="020B0502030000000004" pitchFamily="34" charset="0"/>
              <a:cs typeface="Roboto" panose="02000000000000000000" pitchFamily="2" charset="0"/>
            </a:endParaRPr>
          </a:p>
          <a:p>
            <a:pPr marL="0" indent="0">
              <a:buNone/>
            </a:pPr>
            <a:endParaRPr lang="en-IN" sz="1100" b="1">
              <a:effectLst/>
              <a:latin typeface="Inter" panose="020B0502030000000004" pitchFamily="34" charset="0"/>
              <a:ea typeface="Inter" panose="020B0502030000000004" pitchFamily="34" charset="0"/>
              <a:cs typeface="Roboto" panose="02000000000000000000" pitchFamily="2" charset="0"/>
            </a:endParaRPr>
          </a:p>
          <a:p>
            <a:pPr marL="0" indent="0">
              <a:buNone/>
            </a:pPr>
            <a:r>
              <a:rPr lang="en-IN" sz="1100" b="1">
                <a:effectLst/>
                <a:latin typeface="Inter" panose="020B0502030000000004" pitchFamily="34" charset="0"/>
                <a:ea typeface="Inter" panose="020B0502030000000004" pitchFamily="34" charset="0"/>
                <a:cs typeface="Roboto" panose="02000000000000000000" pitchFamily="2" charset="0"/>
              </a:rPr>
              <a:t>Transition:</a:t>
            </a:r>
          </a:p>
          <a:p>
            <a:pPr marL="0" indent="0">
              <a:buNone/>
            </a:pPr>
            <a:r>
              <a:rPr lang="en-US" sz="1100" b="0">
                <a:effectLst/>
                <a:latin typeface="Inter" panose="020B0502030000000004" pitchFamily="34" charset="0"/>
                <a:ea typeface="Inter" panose="020B0502030000000004" pitchFamily="34" charset="0"/>
                <a:cs typeface="Roboto" panose="02000000000000000000" pitchFamily="2" charset="0"/>
              </a:rPr>
              <a:t>To kick things off, s</a:t>
            </a:r>
            <a:r>
              <a:rPr lang="en-US" sz="1100" b="0" strike="noStrike">
                <a:effectLst/>
                <a:latin typeface="Inter" panose="020B0502030000000004" pitchFamily="34" charset="0"/>
                <a:ea typeface="Inter" panose="020B0502030000000004" pitchFamily="34" charset="0"/>
                <a:cs typeface="Roboto" panose="02000000000000000000" pitchFamily="2" charset="0"/>
              </a:rPr>
              <a:t>hall we break the ice first, know each other, and </a:t>
            </a:r>
            <a:r>
              <a:rPr lang="en-US" sz="1100" b="0">
                <a:effectLst/>
                <a:latin typeface="Inter" panose="020B0502030000000004" pitchFamily="34" charset="0"/>
                <a:ea typeface="Inter" panose="020B0502030000000004" pitchFamily="34" charset="0"/>
                <a:cs typeface="Roboto" panose="02000000000000000000" pitchFamily="2" charset="0"/>
              </a:rPr>
              <a:t>connect in a fun and interactive way?</a:t>
            </a:r>
          </a:p>
        </p:txBody>
      </p:sp>
    </p:spTree>
    <p:extLst>
      <p:ext uri="{BB962C8B-B14F-4D97-AF65-F5344CB8AC3E}">
        <p14:creationId xmlns:p14="http://schemas.microsoft.com/office/powerpoint/2010/main" val="2746126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a:extLst>
            <a:ext uri="{FF2B5EF4-FFF2-40B4-BE49-F238E27FC236}">
              <a16:creationId xmlns:a16="http://schemas.microsoft.com/office/drawing/2014/main" id="{80880F3F-2986-FD00-28C5-B114952441BE}"/>
            </a:ext>
          </a:extLst>
        </p:cNvPr>
        <p:cNvGrpSpPr/>
        <p:nvPr/>
      </p:nvGrpSpPr>
      <p:grpSpPr>
        <a:xfrm>
          <a:off x="0" y="0"/>
          <a:ext cx="0" cy="0"/>
          <a:chOff x="0" y="0"/>
          <a:chExt cx="0" cy="0"/>
        </a:xfrm>
      </p:grpSpPr>
      <p:sp>
        <p:nvSpPr>
          <p:cNvPr id="728" name="Google Shape;728;g305c222a5ff_0_2570:notes">
            <a:extLst>
              <a:ext uri="{FF2B5EF4-FFF2-40B4-BE49-F238E27FC236}">
                <a16:creationId xmlns:a16="http://schemas.microsoft.com/office/drawing/2014/main" id="{E1163E97-BD3F-45F9-ACC8-6248B66A5B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9" name="Google Shape;729;g305c222a5ff_0_2570:notes">
            <a:extLst>
              <a:ext uri="{FF2B5EF4-FFF2-40B4-BE49-F238E27FC236}">
                <a16:creationId xmlns:a16="http://schemas.microsoft.com/office/drawing/2014/main" id="{97EFF753-38A4-81C3-0661-2BA913B17B2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latin typeface="Inter"/>
                <a:ea typeface="Inter"/>
              </a:rPr>
              <a:t>Duration</a:t>
            </a:r>
            <a:r>
              <a:rPr lang="en-US">
                <a:latin typeface="Inter"/>
                <a:ea typeface="Inter"/>
              </a:rPr>
              <a:t>: 35 minutes</a:t>
            </a:r>
          </a:p>
          <a:p>
            <a:pPr marL="0" lvl="0" indent="0" algn="l" rtl="0">
              <a:lnSpc>
                <a:spcPct val="100000"/>
              </a:lnSpc>
              <a:spcBef>
                <a:spcPts val="0"/>
              </a:spcBef>
              <a:spcAft>
                <a:spcPts val="0"/>
              </a:spcAft>
              <a:buSzPts val="1100"/>
              <a:buNone/>
            </a:pPr>
            <a:endParaRPr lang="en-US">
              <a:latin typeface="Inter" panose="020B0502030000000004" pitchFamily="34" charset="0"/>
              <a:ea typeface="Inter" panose="020B0502030000000004" pitchFamily="34" charset="0"/>
            </a:endParaRPr>
          </a:p>
          <a:p>
            <a:pPr marL="0" lvl="0" indent="0" algn="l" rtl="0">
              <a:lnSpc>
                <a:spcPct val="100000"/>
              </a:lnSpc>
              <a:spcBef>
                <a:spcPts val="0"/>
              </a:spcBef>
              <a:spcAft>
                <a:spcPts val="0"/>
              </a:spcAft>
              <a:buSzPts val="1100"/>
              <a:buNone/>
            </a:pPr>
            <a:r>
              <a:rPr lang="en-US" b="1">
                <a:latin typeface="Inter"/>
                <a:ea typeface="Inter"/>
              </a:rPr>
              <a:t>Notes:</a:t>
            </a:r>
            <a:endParaRPr lang="en-US">
              <a:latin typeface="Inter"/>
              <a:ea typeface="Inter"/>
            </a:endParaRPr>
          </a:p>
          <a:p>
            <a:pPr marL="0" lvl="0" indent="0" algn="l" rtl="0">
              <a:lnSpc>
                <a:spcPct val="100000"/>
              </a:lnSpc>
              <a:spcBef>
                <a:spcPts val="0"/>
              </a:spcBef>
              <a:spcAft>
                <a:spcPts val="0"/>
              </a:spcAft>
              <a:buSzPts val="1100"/>
              <a:buNone/>
            </a:pPr>
            <a:r>
              <a:rPr lang="en-US" b="1">
                <a:latin typeface="Inter"/>
                <a:ea typeface="Inter"/>
              </a:rPr>
              <a:t>Activity Name</a:t>
            </a:r>
            <a:r>
              <a:rPr lang="en-US">
                <a:latin typeface="Inter"/>
                <a:ea typeface="Inter"/>
              </a:rPr>
              <a:t>: Icebreaker </a:t>
            </a:r>
          </a:p>
          <a:p>
            <a:pPr marL="0" lvl="0" indent="0" algn="l" rtl="0">
              <a:lnSpc>
                <a:spcPct val="100000"/>
              </a:lnSpc>
              <a:spcBef>
                <a:spcPts val="0"/>
              </a:spcBef>
              <a:spcAft>
                <a:spcPts val="0"/>
              </a:spcAft>
              <a:buSzPts val="1100"/>
              <a:buNone/>
            </a:pPr>
            <a:r>
              <a:rPr lang="en-US" b="1">
                <a:latin typeface="Inter"/>
                <a:ea typeface="Inter"/>
              </a:rPr>
              <a:t>Points</a:t>
            </a:r>
            <a:r>
              <a:rPr lang="en-US">
                <a:latin typeface="Inter"/>
                <a:ea typeface="Inter"/>
              </a:rPr>
              <a:t>: NA </a:t>
            </a:r>
          </a:p>
          <a:p>
            <a:pPr marL="0" indent="0">
              <a:buNone/>
            </a:pPr>
            <a:r>
              <a:rPr lang="en-US" b="1">
                <a:latin typeface="Inter"/>
                <a:ea typeface="Inter"/>
              </a:rPr>
              <a:t>Objective</a:t>
            </a:r>
            <a:r>
              <a:rPr lang="en-US">
                <a:latin typeface="Inter"/>
                <a:ea typeface="Inter"/>
              </a:rPr>
              <a:t>: To allow the participants to introduce themselves and share a positive customer service experience. </a:t>
            </a:r>
          </a:p>
          <a:p>
            <a:pPr marL="0" indent="0">
              <a:buNone/>
            </a:pPr>
            <a:r>
              <a:rPr lang="en-US" b="1">
                <a:latin typeface="Inter"/>
                <a:ea typeface="Inter"/>
              </a:rPr>
              <a:t>Group/Pair/Individual</a:t>
            </a:r>
            <a:r>
              <a:rPr lang="en-US">
                <a:latin typeface="Inter"/>
                <a:ea typeface="Inter"/>
              </a:rPr>
              <a:t>: Pair</a:t>
            </a:r>
          </a:p>
          <a:p>
            <a:pPr marL="0" indent="0">
              <a:buNone/>
            </a:pPr>
            <a:r>
              <a:rPr lang="en-US" b="1">
                <a:latin typeface="Inter"/>
                <a:ea typeface="Inter"/>
              </a:rPr>
              <a:t>Time Required</a:t>
            </a:r>
            <a:r>
              <a:rPr lang="en-US">
                <a:latin typeface="Inter"/>
                <a:ea typeface="Inter"/>
              </a:rPr>
              <a:t>: 35 minutes</a:t>
            </a:r>
          </a:p>
          <a:p>
            <a:pPr marL="0" lvl="0" indent="0" algn="l" rtl="0">
              <a:lnSpc>
                <a:spcPct val="100000"/>
              </a:lnSpc>
              <a:spcBef>
                <a:spcPts val="0"/>
              </a:spcBef>
              <a:spcAft>
                <a:spcPts val="0"/>
              </a:spcAft>
              <a:buSzPts val="1100"/>
              <a:buNone/>
            </a:pPr>
            <a:r>
              <a:rPr lang="en-US" b="1">
                <a:latin typeface="Inter"/>
                <a:ea typeface="Inter"/>
              </a:rPr>
              <a:t>Materials Needed</a:t>
            </a:r>
            <a:r>
              <a:rPr lang="en-US">
                <a:latin typeface="Inter"/>
                <a:ea typeface="Inter"/>
              </a:rPr>
              <a:t>: Timer </a:t>
            </a:r>
          </a:p>
          <a:p>
            <a:pPr marL="0" lvl="0" indent="0" algn="l" rtl="0">
              <a:lnSpc>
                <a:spcPct val="100000"/>
              </a:lnSpc>
              <a:spcBef>
                <a:spcPts val="0"/>
              </a:spcBef>
              <a:spcAft>
                <a:spcPts val="0"/>
              </a:spcAft>
              <a:buSzPts val="1100"/>
              <a:buNone/>
            </a:pPr>
            <a:r>
              <a:rPr lang="en-US" b="1">
                <a:latin typeface="Inter"/>
                <a:ea typeface="Inter"/>
              </a:rPr>
              <a:t>Activity Steps</a:t>
            </a:r>
            <a:r>
              <a:rPr lang="en-US">
                <a:latin typeface="Inter"/>
                <a:ea typeface="Inter"/>
              </a:rPr>
              <a:t>:</a:t>
            </a:r>
          </a:p>
          <a:p>
            <a:pPr marL="0" lvl="0" indent="0" algn="l" rtl="0">
              <a:lnSpc>
                <a:spcPct val="100000"/>
              </a:lnSpc>
              <a:spcBef>
                <a:spcPts val="0"/>
              </a:spcBef>
              <a:spcAft>
                <a:spcPts val="0"/>
              </a:spcAft>
              <a:buSzPts val="1100"/>
              <a:buNone/>
            </a:pPr>
            <a:r>
              <a:rPr lang="en-US" b="1">
                <a:latin typeface="Inter"/>
                <a:ea typeface="Inter"/>
              </a:rPr>
              <a:t>1. Step 1 (2 minutes</a:t>
            </a:r>
            <a:r>
              <a:rPr lang="en-US" b="0">
                <a:latin typeface="Inter"/>
                <a:ea typeface="Inter"/>
              </a:rPr>
              <a:t>): </a:t>
            </a:r>
          </a:p>
          <a:p>
            <a:pPr marL="171450" indent="-171450"/>
            <a:r>
              <a:rPr lang="en-US">
                <a:latin typeface="Inter"/>
                <a:ea typeface="Inter"/>
              </a:rPr>
              <a:t>Pair up the participants seated next to each other for the activity. In case the total number of participants is odd, keep three participants in one of the groups.</a:t>
            </a:r>
            <a:endParaRPr lang="en-US" b="1">
              <a:latin typeface="Inter" panose="020B0502030000000004" pitchFamily="34" charset="0"/>
              <a:ea typeface="Inter" panose="020B0502030000000004" pitchFamily="34" charset="0"/>
            </a:endParaRPr>
          </a:p>
          <a:p>
            <a:pPr marL="0" lvl="0" indent="0" algn="l" rtl="0">
              <a:lnSpc>
                <a:spcPct val="100000"/>
              </a:lnSpc>
              <a:spcBef>
                <a:spcPts val="0"/>
              </a:spcBef>
              <a:spcAft>
                <a:spcPts val="0"/>
              </a:spcAft>
              <a:buSzPts val="1100"/>
              <a:buNone/>
            </a:pPr>
            <a:r>
              <a:rPr lang="en-US" b="1">
                <a:latin typeface="Inter"/>
                <a:ea typeface="Inter"/>
              </a:rPr>
              <a:t>2. Step 2 (3 minutes)</a:t>
            </a:r>
            <a:r>
              <a:rPr lang="en-US">
                <a:latin typeface="Inter"/>
                <a:ea typeface="Inter"/>
              </a:rPr>
              <a:t>:</a:t>
            </a:r>
            <a:r>
              <a:rPr lang="en-US" b="1">
                <a:latin typeface="Inter"/>
                <a:ea typeface="Inter"/>
              </a:rPr>
              <a:t> </a:t>
            </a:r>
          </a:p>
          <a:p>
            <a:pPr marL="171450" indent="-171450"/>
            <a:r>
              <a:rPr lang="en-US" b="0">
                <a:latin typeface="Inter"/>
                <a:ea typeface="Inter"/>
              </a:rPr>
              <a:t>Instruct the participants to introduce themselves to their partner and share one positive customer service experience.</a:t>
            </a:r>
          </a:p>
          <a:p>
            <a:pPr marL="171450" indent="-171450"/>
            <a:r>
              <a:rPr lang="en-US" b="0">
                <a:latin typeface="Inter"/>
                <a:ea typeface="Inter"/>
              </a:rPr>
              <a:t>Let the participants know that they should focus on the details and emotions related to their experience, as their partner will introduce them and their story to the larger group.</a:t>
            </a:r>
          </a:p>
          <a:p>
            <a:pPr marL="171450" indent="-171450"/>
            <a:r>
              <a:rPr lang="en-US" b="0">
                <a:latin typeface="Inter"/>
                <a:ea typeface="Inter"/>
              </a:rPr>
              <a:t>Inform them that they will have three minutes </a:t>
            </a:r>
            <a:r>
              <a:rPr lang="en-US" b="0" strike="noStrike">
                <a:latin typeface="Inter"/>
                <a:ea typeface="Inter"/>
              </a:rPr>
              <a:t>for their introduction and experience sharing. </a:t>
            </a:r>
            <a:endParaRPr lang="en-US" b="0" strike="noStrike">
              <a:latin typeface="Inter" panose="020B0502030000000004" pitchFamily="34" charset="0"/>
              <a:ea typeface="Inter" panose="020B0502030000000004" pitchFamily="34" charset="0"/>
            </a:endParaRPr>
          </a:p>
          <a:p>
            <a:pPr marL="0" lvl="0" indent="0" algn="l" rtl="0">
              <a:lnSpc>
                <a:spcPct val="100000"/>
              </a:lnSpc>
              <a:spcBef>
                <a:spcPts val="0"/>
              </a:spcBef>
              <a:spcAft>
                <a:spcPts val="0"/>
              </a:spcAft>
              <a:buSzPts val="1100"/>
              <a:buNone/>
            </a:pPr>
            <a:r>
              <a:rPr lang="en-US" b="1">
                <a:latin typeface="Inter"/>
                <a:ea typeface="Inter"/>
              </a:rPr>
              <a:t>3. Step 3 (2 minutes per pair)</a:t>
            </a:r>
            <a:r>
              <a:rPr lang="en-US">
                <a:latin typeface="Inter"/>
                <a:ea typeface="Inter"/>
              </a:rPr>
              <a:t>:</a:t>
            </a:r>
          </a:p>
          <a:p>
            <a:pPr marL="171450" indent="-171450"/>
            <a:r>
              <a:rPr lang="en-US" b="0" strike="noStrike">
                <a:latin typeface="Inter"/>
                <a:ea typeface="Inter"/>
              </a:rPr>
              <a:t>Give </a:t>
            </a:r>
            <a:r>
              <a:rPr lang="en-US" b="0">
                <a:latin typeface="Inter"/>
                <a:ea typeface="Inter"/>
              </a:rPr>
              <a:t>each pair two minutes for introductions, </a:t>
            </a:r>
            <a:r>
              <a:rPr lang="en-US" b="0" strike="noStrike">
                <a:latin typeface="Inter"/>
                <a:ea typeface="Inter"/>
              </a:rPr>
              <a:t>where </a:t>
            </a:r>
            <a:r>
              <a:rPr lang="en-US" b="0">
                <a:latin typeface="Inter"/>
                <a:ea typeface="Inter"/>
              </a:rPr>
              <a:t>each participant will introduce their partner and their partner’s story (if any). </a:t>
            </a:r>
          </a:p>
          <a:p>
            <a:pPr marL="171450" indent="-171450"/>
            <a:r>
              <a:rPr lang="en-US" b="0">
                <a:latin typeface="Inter"/>
                <a:ea typeface="Inter"/>
              </a:rPr>
              <a:t>Reiterate that the introductions should be brief.</a:t>
            </a:r>
          </a:p>
          <a:p>
            <a:pPr marL="171450" indent="-171450"/>
            <a:r>
              <a:rPr lang="en-US" b="0"/>
              <a:t>Ask the participants to hold onto their thoughts about what went well, as there will be a discussion on it later.</a:t>
            </a:r>
            <a:endParaRPr lang="en-US" b="0" strike="sngStrike">
              <a:latin typeface="Inter"/>
              <a:ea typeface="Inter"/>
            </a:endParaRPr>
          </a:p>
          <a:p>
            <a:pPr marL="0" indent="0">
              <a:buNone/>
            </a:pPr>
            <a:endParaRPr lang="en-US" b="1">
              <a:latin typeface="Inter"/>
              <a:ea typeface="Inter"/>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atin typeface="Inter"/>
                <a:ea typeface="Inter"/>
              </a:rPr>
              <a:t>Conduct the activity as per the instructions.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strike="noStrike">
              <a:latin typeface="Inter"/>
              <a:ea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strike="noStrike">
                <a:latin typeface="Inter" panose="020B0502030000000004" pitchFamily="34" charset="0"/>
                <a:ea typeface="Inter" panose="020B0502030000000004" pitchFamily="34" charset="0"/>
              </a:rPr>
              <a:t>Say</a:t>
            </a:r>
            <a:r>
              <a:rPr kumimoji="0" lang="en-US" b="1" i="0" u="none" strike="noStrike" kern="1200" cap="none" spc="0" normalizeH="0" baseline="0" noProof="0">
                <a:ln>
                  <a:noFill/>
                </a:ln>
                <a:solidFill>
                  <a:prstClr val="black"/>
                </a:solidFill>
                <a:effectLst/>
                <a:uLnTx/>
                <a:uFillTx/>
                <a:latin typeface="Inter" panose="020B0502030000000004" pitchFamily="34" charset="0"/>
                <a:ea typeface="Inter" panose="020B0502030000000004" pitchFamily="34" charset="0"/>
                <a:cs typeface="Roboto" panose="02000000000000000000" pitchFamily="2" charset="0"/>
              </a:rPr>
              <a:t>: </a:t>
            </a:r>
          </a:p>
          <a:p>
            <a:pPr marL="0" indent="0">
              <a:buNone/>
            </a:pPr>
            <a:r>
              <a:rPr lang="en-US">
                <a:latin typeface="Inter"/>
                <a:ea typeface="Inter"/>
              </a:rPr>
              <a:t>Let’s begin the icebreaker activity. In this activity, you will introduce yourself with a good experience of interacting with a customer care executive.</a:t>
            </a:r>
          </a:p>
          <a:p>
            <a:pPr marL="0" indent="0">
              <a:buNone/>
            </a:pPr>
            <a:r>
              <a:rPr lang="en-US">
                <a:solidFill>
                  <a:schemeClr val="tx1"/>
                </a:solidFill>
                <a:latin typeface="Inter" panose="020B0502030000000004" pitchFamily="34" charset="0"/>
                <a:ea typeface="Inter" panose="020B0502030000000004" pitchFamily="34" charset="0"/>
              </a:rPr>
              <a:t>Do you know positive customer service moments can leave a lasting mark, making customers remember their experience with you?</a:t>
            </a:r>
          </a:p>
          <a:p>
            <a:pPr marL="0" indent="0">
              <a:buNone/>
            </a:pPr>
            <a:r>
              <a:rPr lang="en-US">
                <a:solidFill>
                  <a:srgbClr val="000000"/>
                </a:solidFill>
                <a:effectLst/>
                <a:latin typeface="Inter" panose="020B0502030000000004" pitchFamily="34" charset="0"/>
              </a:rPr>
              <a:t>Think about how you felt hearing your partner’s story. I am sure it gave you a sense of pride. This is the difference you can make as a specialist.</a:t>
            </a:r>
          </a:p>
          <a:p>
            <a:pPr marL="0" marR="0" indent="0">
              <a:buNone/>
            </a:pPr>
            <a:r>
              <a:rPr lang="en-US">
                <a:solidFill>
                  <a:srgbClr val="000000"/>
                </a:solidFill>
                <a:effectLst/>
                <a:latin typeface="Inter" panose="020B0502030000000004" pitchFamily="34" charset="0"/>
              </a:rPr>
              <a:t>As you listened, did you notice any common themes? Maybe it was a personal touch, like active listening, going the extra mile, or showing empathy. </a:t>
            </a:r>
          </a:p>
          <a:p>
            <a:pPr marL="0" marR="0" indent="0">
              <a:buNone/>
            </a:pPr>
            <a:r>
              <a:rPr lang="en-US" b="0">
                <a:effectLst/>
                <a:latin typeface="Inter" panose="020B0604020202020204" charset="0"/>
                <a:ea typeface="Inter" panose="020B0604020202020204" charset="0"/>
                <a:cs typeface="Mangal" panose="02040503050203030202" pitchFamily="18" charset="0"/>
              </a:rPr>
              <a:t>To create such moments, your role isn’t just about answering questions, it’s about making customers feel supported. The main elements that stand out to create such moments are active listening and empathy.</a:t>
            </a:r>
            <a:endParaRPr lang="en-US" b="0"/>
          </a:p>
          <a:p>
            <a:pPr marL="0" marR="0" indent="0">
              <a:buNone/>
            </a:pPr>
            <a:endParaRPr lang="en-US" b="1">
              <a:solidFill>
                <a:schemeClr val="tx1"/>
              </a:solidFill>
              <a:latin typeface="Inter" panose="020B0502030000000004" pitchFamily="34" charset="0"/>
              <a:ea typeface="Inter" panose="020B0502030000000004" pitchFamily="34" charset="0"/>
            </a:endParaRPr>
          </a:p>
          <a:p>
            <a:pPr marL="0" marR="0" indent="0">
              <a:buNone/>
            </a:pPr>
            <a:r>
              <a:rPr lang="en-US" b="1">
                <a:solidFill>
                  <a:schemeClr val="tx1"/>
                </a:solidFill>
                <a:latin typeface="Inter" panose="020B0502030000000004" pitchFamily="34" charset="0"/>
                <a:ea typeface="Inter" panose="020B0502030000000004" pitchFamily="34" charset="0"/>
              </a:rPr>
              <a:t>Transition</a:t>
            </a:r>
            <a:r>
              <a:rPr lang="en-US">
                <a:solidFill>
                  <a:schemeClr val="tx1"/>
                </a:solidFill>
                <a:latin typeface="Inter" panose="020B0502030000000004" pitchFamily="34" charset="0"/>
                <a:ea typeface="Inter" panose="020B05020300000000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strike="noStrike">
                <a:solidFill>
                  <a:schemeClr val="tx1"/>
                </a:solidFill>
                <a:latin typeface="Inter" panose="020B0502030000000004" pitchFamily="34" charset="0"/>
                <a:ea typeface="Inter" panose="020B0502030000000004" pitchFamily="34" charset="0"/>
              </a:rPr>
              <a:t>Moving on</a:t>
            </a:r>
            <a:r>
              <a:rPr lang="en-US" b="0">
                <a:solidFill>
                  <a:schemeClr val="tx1"/>
                </a:solidFill>
                <a:latin typeface="Inter" panose="020B0502030000000004" pitchFamily="34" charset="0"/>
                <a:ea typeface="Inter" panose="020B0502030000000004" pitchFamily="34" charset="0"/>
              </a:rPr>
              <a:t>, let’s </a:t>
            </a:r>
            <a:r>
              <a:rPr lang="en-US" b="0">
                <a:latin typeface="Inter" panose="020B0502030000000004" pitchFamily="34" charset="0"/>
                <a:ea typeface="Inter" panose="020B0502030000000004" pitchFamily="34" charset="0"/>
                <a:cs typeface="Roboto" panose="02000000000000000000" pitchFamily="2" charset="0"/>
              </a:rPr>
              <a:t>cover a few housekeeping guidelines </a:t>
            </a:r>
            <a:r>
              <a:rPr lang="en-US" b="0" strike="noStrike">
                <a:latin typeface="Inter" panose="020B0502030000000004" pitchFamily="34" charset="0"/>
                <a:ea typeface="Inter" panose="020B0502030000000004" pitchFamily="34" charset="0"/>
                <a:cs typeface="Roboto" panose="02000000000000000000" pitchFamily="2" charset="0"/>
              </a:rPr>
              <a:t>for maintaining </a:t>
            </a:r>
            <a:r>
              <a:rPr lang="en-US" b="0">
                <a:latin typeface="Inter" panose="020B0502030000000004" pitchFamily="34" charset="0"/>
                <a:ea typeface="Inter" panose="020B0502030000000004" pitchFamily="34" charset="0"/>
                <a:cs typeface="Roboto" panose="02000000000000000000" pitchFamily="2" charset="0"/>
              </a:rPr>
              <a:t>a safe, organized, and secure work environment.</a:t>
            </a:r>
            <a:endParaRPr lang="en-US">
              <a:solidFill>
                <a:schemeClr val="tx1"/>
              </a:solidFill>
              <a:latin typeface="Inter" panose="020B0502030000000004" pitchFamily="34" charset="0"/>
              <a:ea typeface="Inter" panose="020B0502030000000004" pitchFamily="34" charset="0"/>
            </a:endParaRPr>
          </a:p>
          <a:p>
            <a:pPr marL="0" marR="0" indent="0">
              <a:buNone/>
            </a:pPr>
            <a:endParaRPr lang="en-US">
              <a:solidFill>
                <a:schemeClr val="tx1"/>
              </a:solidFill>
              <a:latin typeface="Inter" panose="020B0502030000000004" pitchFamily="34" charset="0"/>
              <a:ea typeface="Inter" panose="020B0502030000000004" pitchFamily="34" charset="0"/>
            </a:endParaRPr>
          </a:p>
          <a:p>
            <a:pPr marL="0" indent="0">
              <a:buNone/>
            </a:pPr>
            <a:endParaRPr lang="en-US">
              <a:latin typeface="Inter"/>
              <a:ea typeface="Inter"/>
            </a:endParaRPr>
          </a:p>
          <a:p>
            <a:pPr marL="0" lvl="0" indent="0" algn="l" rtl="0">
              <a:lnSpc>
                <a:spcPct val="100000"/>
              </a:lnSpc>
              <a:spcBef>
                <a:spcPts val="0"/>
              </a:spcBef>
              <a:spcAft>
                <a:spcPts val="0"/>
              </a:spcAft>
              <a:buSzPts val="1100"/>
              <a:buNone/>
            </a:pPr>
            <a:endParaRPr lang="en-US">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4269309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Inter"/>
                <a:ea typeface="Inter"/>
                <a:cs typeface="+mn-cs"/>
              </a:rPr>
              <a:t>Duration</a:t>
            </a:r>
            <a:r>
              <a:rPr kumimoji="0" lang="en-US" i="0" u="none" strike="noStrike" kern="1200" cap="none" spc="0" normalizeH="0" baseline="0" noProof="0">
                <a:ln>
                  <a:noFill/>
                </a:ln>
                <a:solidFill>
                  <a:prstClr val="black"/>
                </a:solidFill>
                <a:effectLst/>
                <a:uLnTx/>
                <a:uFillTx/>
                <a:latin typeface="Inter"/>
                <a:ea typeface="Inter"/>
                <a:cs typeface="+mn-cs"/>
              </a:rPr>
              <a:t>: 4 minutes</a:t>
            </a:r>
            <a:endParaRPr lang="en-US" i="0" u="none" strike="noStrike" kern="1200" cap="none" spc="0" normalizeH="0" baseline="0" noProof="0">
              <a:ln>
                <a:noFill/>
              </a:ln>
              <a:solidFill>
                <a:prstClr val="black"/>
              </a:solidFill>
              <a:effectLst/>
              <a:uLnTx/>
              <a:uFillTx/>
              <a:latin typeface="Inter"/>
              <a:ea typeface="Inter"/>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a:ln>
                <a:noFill/>
              </a:ln>
              <a:solidFill>
                <a:prstClr val="black"/>
              </a:solidFill>
              <a:effectLst/>
              <a:uLnTx/>
              <a:uFillTx/>
              <a:latin typeface="Inter" panose="020B0502030000000004" pitchFamily="34" charset="0"/>
              <a:ea typeface="Inter" panose="020B05020300000000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strike="noStrike">
                <a:latin typeface="Inter" panose="020B0502030000000004" pitchFamily="34" charset="0"/>
                <a:ea typeface="Inter" panose="020B0502030000000004" pitchFamily="34" charset="0"/>
              </a:rPr>
              <a:t>Say</a:t>
            </a:r>
            <a:r>
              <a:rPr kumimoji="0" lang="en-US" sz="1100" b="1" i="0" u="none" strike="noStrike" kern="1200" cap="none" spc="0" normalizeH="0" baseline="0" noProof="0">
                <a:ln>
                  <a:noFill/>
                </a:ln>
                <a:solidFill>
                  <a:prstClr val="black"/>
                </a:solidFill>
                <a:effectLst/>
                <a:uLnTx/>
                <a:uFillTx/>
                <a:latin typeface="Inter" panose="020B0502030000000004" pitchFamily="34" charset="0"/>
                <a:ea typeface="Inter" panose="020B0502030000000004" pitchFamily="34" charset="0"/>
                <a:cs typeface="Roboto"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a:ln>
                  <a:noFill/>
                </a:ln>
                <a:solidFill>
                  <a:prstClr val="black"/>
                </a:solidFill>
                <a:effectLst/>
                <a:uLnTx/>
                <a:uFillTx/>
                <a:latin typeface="Inter"/>
                <a:ea typeface="Inter"/>
                <a:cs typeface="+mn-cs"/>
              </a:rPr>
              <a:t>Remember, safety should always come first.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a:ln>
                  <a:noFill/>
                </a:ln>
                <a:solidFill>
                  <a:prstClr val="black"/>
                </a:solidFill>
                <a:effectLst/>
                <a:uLnTx/>
                <a:uFillTx/>
                <a:latin typeface="Inter"/>
                <a:ea typeface="Inter"/>
                <a:cs typeface="+mn-cs"/>
              </a:rPr>
              <a:t>Follow these housekeeping dos and don’ts to ensure a secure environment for everyone:</a:t>
            </a:r>
            <a:endParaRPr lang="en-US" i="0" u="none" strike="noStrike" kern="1200" cap="none" spc="0" normalizeH="0" baseline="0" noProof="0">
              <a:ln>
                <a:noFill/>
              </a:ln>
              <a:solidFill>
                <a:prstClr val="black"/>
              </a:solidFill>
              <a:effectLst/>
              <a:uLnTx/>
              <a:uFillTx/>
              <a:latin typeface="Inter"/>
              <a:ea typeface="Inter"/>
              <a:cs typeface="+mn-cs"/>
            </a:endParaRPr>
          </a:p>
          <a:p>
            <a:pPr marL="171450" indent="-171450">
              <a:buClrTx/>
              <a:buSzTx/>
              <a:defRPr/>
            </a:pPr>
            <a:r>
              <a:rPr kumimoji="0" lang="en-US" i="0" u="none" strike="noStrike" kern="1200" cap="none" spc="0" normalizeH="0" baseline="0" noProof="0">
                <a:ln>
                  <a:noFill/>
                </a:ln>
                <a:solidFill>
                  <a:prstClr val="black"/>
                </a:solidFill>
                <a:effectLst/>
                <a:uLnTx/>
                <a:uFillTx/>
                <a:latin typeface="Inter"/>
                <a:ea typeface="Inter"/>
                <a:cs typeface="+mn-cs"/>
              </a:rPr>
              <a:t>Use your access badge or card responsibly. Do not allow others to tailgate or follow you through access points.</a:t>
            </a:r>
            <a:endParaRPr lang="en-US" i="0" u="none" strike="noStrike" kern="1200" cap="none" spc="0" normalizeH="0" baseline="0" noProof="0">
              <a:ln>
                <a:noFill/>
              </a:ln>
              <a:solidFill>
                <a:prstClr val="black"/>
              </a:solidFill>
              <a:effectLst/>
              <a:uLnTx/>
              <a:uFillTx/>
              <a:latin typeface="Inter"/>
              <a:ea typeface="Inter"/>
              <a:cs typeface="+mn-cs"/>
            </a:endParaRPr>
          </a:p>
          <a:p>
            <a:pPr marL="171450" indent="-171450">
              <a:buClrTx/>
              <a:buSzTx/>
              <a:defRPr/>
            </a:pPr>
            <a:r>
              <a:rPr kumimoji="0" lang="en-US" i="0" u="none" strike="noStrike" kern="1200" cap="none" spc="0" normalizeH="0" baseline="0" noProof="0">
                <a:ln>
                  <a:noFill/>
                </a:ln>
                <a:solidFill>
                  <a:prstClr val="black"/>
                </a:solidFill>
                <a:effectLst/>
                <a:uLnTx/>
                <a:uFillTx/>
                <a:latin typeface="Inter"/>
                <a:ea typeface="Inter"/>
                <a:cs typeface="+mn-cs"/>
              </a:rPr>
              <a:t>Adhere to the clear desk policy. Keep your desk free of pens, notepads, and documents.</a:t>
            </a:r>
            <a:endParaRPr lang="en-US" i="0" u="none" strike="noStrike" kern="1200" cap="none" spc="0" normalizeH="0" baseline="0" noProof="0">
              <a:ln>
                <a:noFill/>
              </a:ln>
              <a:solidFill>
                <a:prstClr val="black"/>
              </a:solidFill>
              <a:effectLst/>
              <a:uLnTx/>
              <a:uFillTx/>
              <a:latin typeface="Inter"/>
              <a:ea typeface="Inter"/>
              <a:cs typeface="+mn-cs"/>
            </a:endParaRPr>
          </a:p>
          <a:p>
            <a:pPr marL="171450" indent="-171450">
              <a:buClrTx/>
              <a:buSzTx/>
              <a:defRPr/>
            </a:pPr>
            <a:r>
              <a:rPr kumimoji="0" lang="en-US" i="0" u="none" strike="noStrike" kern="1200" cap="none" spc="0" normalizeH="0" baseline="0" noProof="0">
                <a:ln>
                  <a:noFill/>
                </a:ln>
                <a:solidFill>
                  <a:prstClr val="black"/>
                </a:solidFill>
                <a:effectLst/>
                <a:uLnTx/>
                <a:uFillTx/>
                <a:latin typeface="Inter"/>
                <a:ea typeface="Inter"/>
                <a:cs typeface="+mn-cs"/>
              </a:rPr>
              <a:t>Store personal items in your assigned locker. Remember</a:t>
            </a:r>
            <a:r>
              <a:rPr lang="en-US" kern="1200">
                <a:solidFill>
                  <a:prstClr val="black"/>
                </a:solidFill>
                <a:latin typeface="Inter"/>
                <a:ea typeface="Inter"/>
                <a:cs typeface="+mn-cs"/>
              </a:rPr>
              <a:t> that</a:t>
            </a:r>
            <a:r>
              <a:rPr kumimoji="0" lang="en-US" i="0" u="none" strike="noStrike" kern="1200" cap="none" spc="0" normalizeH="0" baseline="0" noProof="0">
                <a:ln>
                  <a:noFill/>
                </a:ln>
                <a:solidFill>
                  <a:prstClr val="black"/>
                </a:solidFill>
                <a:effectLst/>
                <a:uLnTx/>
                <a:uFillTx/>
                <a:latin typeface="Inter"/>
                <a:ea typeface="Inter"/>
                <a:cs typeface="+mn-cs"/>
              </a:rPr>
              <a:t> phones, smartwatches, electronic devices, and food or drinks are not allowed in the workplace.</a:t>
            </a:r>
            <a:endParaRPr lang="en-US" i="0" u="none" strike="noStrike" kern="1200" cap="none" spc="0" normalizeH="0" baseline="0" noProof="0">
              <a:ln>
                <a:noFill/>
              </a:ln>
              <a:solidFill>
                <a:prstClr val="black"/>
              </a:solidFill>
              <a:effectLst/>
              <a:uLnTx/>
              <a:uFillTx/>
              <a:latin typeface="Inter"/>
              <a:ea typeface="Inter"/>
              <a:cs typeface="+mn-cs"/>
            </a:endParaRPr>
          </a:p>
          <a:p>
            <a:pPr marL="171450" indent="-171450">
              <a:buClrTx/>
              <a:buSzTx/>
              <a:defRPr/>
            </a:pPr>
            <a:r>
              <a:rPr kumimoji="0" lang="en-US" i="0" u="none" strike="noStrike" kern="1200" cap="none" spc="0" normalizeH="0" baseline="0" noProof="0">
                <a:ln>
                  <a:noFill/>
                </a:ln>
                <a:solidFill>
                  <a:prstClr val="black"/>
                </a:solidFill>
                <a:effectLst/>
                <a:uLnTx/>
                <a:uFillTx/>
                <a:latin typeface="Inter"/>
                <a:ea typeface="Inter"/>
                <a:cs typeface="+mn-cs"/>
              </a:rPr>
              <a:t>Do not share your login or ID credentials with anyone. Sharing your ID or credentials compromises our system’s security and customer’s privacy.</a:t>
            </a:r>
            <a:endParaRPr lang="en-US" i="0" u="none" strike="noStrike" kern="1200" cap="none" spc="0" normalizeH="0" baseline="0" noProof="0">
              <a:ln>
                <a:noFill/>
              </a:ln>
              <a:solidFill>
                <a:prstClr val="black"/>
              </a:solidFill>
              <a:effectLst/>
              <a:uLnTx/>
              <a:uFillTx/>
              <a:latin typeface="Inter"/>
              <a:ea typeface="Inter"/>
              <a:cs typeface="+mn-cs"/>
            </a:endParaRPr>
          </a:p>
          <a:p>
            <a:pPr marL="171450" indent="-171450">
              <a:buClrTx/>
              <a:buSzTx/>
              <a:defRPr/>
            </a:pPr>
            <a:r>
              <a:rPr kumimoji="0" lang="en-US" i="0" u="none" strike="noStrike" kern="1200" cap="none" spc="0" normalizeH="0" baseline="0" noProof="0">
                <a:ln>
                  <a:noFill/>
                </a:ln>
                <a:solidFill>
                  <a:prstClr val="black"/>
                </a:solidFill>
                <a:effectLst/>
                <a:uLnTx/>
                <a:uFillTx/>
                <a:latin typeface="Inter"/>
                <a:ea typeface="Inter"/>
                <a:cs typeface="+mn-cs"/>
              </a:rPr>
              <a:t>Always lock your workstation when stepping away, even for a moment, to prevent unauthorized access and </a:t>
            </a:r>
            <a:r>
              <a:rPr lang="en-US" kern="1200">
                <a:solidFill>
                  <a:prstClr val="black"/>
                </a:solidFill>
                <a:latin typeface="Inter"/>
                <a:ea typeface="Inter"/>
                <a:cs typeface="+mn-cs"/>
              </a:rPr>
              <a:t>to protect</a:t>
            </a:r>
            <a:r>
              <a:rPr kumimoji="0" lang="en-US" i="0" u="none" strike="noStrike" kern="1200" cap="none" spc="0" normalizeH="0" baseline="0" noProof="0">
                <a:ln>
                  <a:noFill/>
                </a:ln>
                <a:solidFill>
                  <a:prstClr val="black"/>
                </a:solidFill>
                <a:effectLst/>
                <a:uLnTx/>
                <a:uFillTx/>
                <a:latin typeface="Inter"/>
                <a:ea typeface="Inter"/>
                <a:cs typeface="+mn-cs"/>
              </a:rPr>
              <a:t> sensitive information.</a:t>
            </a:r>
            <a:endParaRPr lang="en-US" i="0" u="none" strike="noStrike" kern="1200" cap="none" spc="0" normalizeH="0" baseline="0" noProof="0">
              <a:ln>
                <a:noFill/>
              </a:ln>
              <a:solidFill>
                <a:prstClr val="black"/>
              </a:solidFill>
              <a:effectLst/>
              <a:uLnTx/>
              <a:uFillTx/>
              <a:latin typeface="Inter"/>
              <a:ea typeface="Inter"/>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i="0" u="none" strike="noStrike" kern="1200" cap="none" spc="0" normalizeH="0" baseline="0" noProof="0">
              <a:ln>
                <a:noFill/>
              </a:ln>
              <a:solidFill>
                <a:prstClr val="black"/>
              </a:solidFill>
              <a:effectLst/>
              <a:uLnTx/>
              <a:uFillTx/>
              <a:latin typeface="Inter" panose="020B0502030000000004" pitchFamily="34" charset="0"/>
              <a:ea typeface="Inter" panose="020B05020300000000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Inter"/>
                <a:ea typeface="Inter"/>
                <a:cs typeface="+mn-cs"/>
              </a:rPr>
              <a:t>Transition</a:t>
            </a:r>
            <a:r>
              <a:rPr kumimoji="0" lang="en-US" i="0" u="none" strike="noStrike" kern="1200" cap="none" spc="0" normalizeH="0" baseline="0" noProof="0">
                <a:ln>
                  <a:noFill/>
                </a:ln>
                <a:solidFill>
                  <a:prstClr val="black"/>
                </a:solidFill>
                <a:effectLst/>
                <a:uLnTx/>
                <a:uFillTx/>
                <a:latin typeface="Inter"/>
                <a:ea typeface="Inter"/>
                <a:cs typeface="+mn-cs"/>
              </a:rPr>
              <a:t>:</a:t>
            </a:r>
            <a:endParaRPr lang="en-US" i="0" u="none" strike="noStrike" kern="1200" cap="none" spc="0" normalizeH="0" baseline="0" noProof="0">
              <a:ln>
                <a:noFill/>
              </a:ln>
              <a:solidFill>
                <a:prstClr val="black"/>
              </a:solidFill>
              <a:effectLst/>
              <a:uLnTx/>
              <a:uFillTx/>
              <a:latin typeface="Inter"/>
              <a:ea typeface="Inter"/>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a:ln>
                  <a:noFill/>
                </a:ln>
                <a:solidFill>
                  <a:prstClr val="black"/>
                </a:solidFill>
                <a:effectLst/>
                <a:uLnTx/>
                <a:uFillTx/>
                <a:latin typeface="Inter"/>
                <a:ea typeface="Inter"/>
                <a:cs typeface="+mn-cs"/>
              </a:rPr>
              <a:t>With the housekeeping details taken care of, let’s move on to the training goals and check out the roadmap for how we’re going to build the skills you need.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a:ln>
                  <a:noFill/>
                </a:ln>
                <a:solidFill>
                  <a:prstClr val="black"/>
                </a:solidFill>
                <a:effectLst/>
                <a:uLnTx/>
                <a:uFillTx/>
                <a:latin typeface="Inter"/>
                <a:ea typeface="Inter"/>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i="0" u="none" strike="noStrike" kern="1200" cap="none" spc="0" normalizeH="0" baseline="0" noProof="0">
              <a:ln>
                <a:noFill/>
              </a:ln>
              <a:solidFill>
                <a:prstClr val="black"/>
              </a:solidFill>
              <a:effectLst/>
              <a:uLnTx/>
              <a:uFillTx/>
              <a:latin typeface="Inter" panose="020B0502030000000004" pitchFamily="34" charset="0"/>
              <a:ea typeface="Inter" panose="020B0502030000000004" pitchFamily="34" charset="0"/>
              <a:cs typeface="+mn-cs"/>
            </a:endParaRPr>
          </a:p>
        </p:txBody>
      </p:sp>
      <p:sp>
        <p:nvSpPr>
          <p:cNvPr id="4" name="Slide Number Placeholder 3"/>
          <p:cNvSpPr>
            <a:spLocks noGrp="1"/>
          </p:cNvSpPr>
          <p:nvPr>
            <p:ph type="sldNum" sz="quarter" idx="4294967295"/>
          </p:nvPr>
        </p:nvSpPr>
        <p:spPr/>
        <p:txBody>
          <a:bodyPr/>
          <a:lstStyle/>
          <a:p>
            <a:r>
              <a:rPr lang="en-IN">
                <a:latin typeface="Inter" panose="020B0502030000000004" pitchFamily="34" charset="0"/>
                <a:ea typeface="Inter" panose="020B0502030000000004" pitchFamily="34" charset="0"/>
              </a:rPr>
              <a:t> </a:t>
            </a:r>
          </a:p>
        </p:txBody>
      </p:sp>
    </p:spTree>
    <p:extLst>
      <p:ext uri="{BB962C8B-B14F-4D97-AF65-F5344CB8AC3E}">
        <p14:creationId xmlns:p14="http://schemas.microsoft.com/office/powerpoint/2010/main" val="3318225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a:extLst>
            <a:ext uri="{FF2B5EF4-FFF2-40B4-BE49-F238E27FC236}">
              <a16:creationId xmlns:a16="http://schemas.microsoft.com/office/drawing/2014/main" id="{B063322A-4B74-0445-F0EC-A1C18820D1ED}"/>
            </a:ext>
          </a:extLst>
        </p:cNvPr>
        <p:cNvGrpSpPr/>
        <p:nvPr/>
      </p:nvGrpSpPr>
      <p:grpSpPr>
        <a:xfrm>
          <a:off x="0" y="0"/>
          <a:ext cx="0" cy="0"/>
          <a:chOff x="0" y="0"/>
          <a:chExt cx="0" cy="0"/>
        </a:xfrm>
      </p:grpSpPr>
      <p:sp>
        <p:nvSpPr>
          <p:cNvPr id="500" name="Google Shape;500;g2ee6d0cadc5_11_1271:notes">
            <a:extLst>
              <a:ext uri="{FF2B5EF4-FFF2-40B4-BE49-F238E27FC236}">
                <a16:creationId xmlns:a16="http://schemas.microsoft.com/office/drawing/2014/main" id="{479D84EA-71F2-F14C-ACE2-6EEDBDC4B6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2ee6d0cadc5_11_1271:notes">
            <a:extLst>
              <a:ext uri="{FF2B5EF4-FFF2-40B4-BE49-F238E27FC236}">
                <a16:creationId xmlns:a16="http://schemas.microsoft.com/office/drawing/2014/main" id="{7A3C52D4-42B2-5A41-D64A-935BBF1688A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Duration: </a:t>
            </a:r>
          </a:p>
          <a:p>
            <a:pPr marL="0" lvl="0" indent="0" algn="l" rtl="0">
              <a:spcBef>
                <a:spcPts val="0"/>
              </a:spcBef>
              <a:spcAft>
                <a:spcPts val="0"/>
              </a:spcAft>
              <a:buNone/>
            </a:pPr>
            <a:r>
              <a:rPr lang="en-US"/>
              <a:t>NA</a:t>
            </a:r>
          </a:p>
          <a:p>
            <a:pPr marL="0" lvl="0" indent="0" algn="l" rtl="0">
              <a:spcBef>
                <a:spcPts val="0"/>
              </a:spcBef>
              <a:spcAft>
                <a:spcPts val="0"/>
              </a:spcAft>
              <a:buNone/>
            </a:pPr>
            <a:endParaRPr lang="en-US" b="1"/>
          </a:p>
          <a:p>
            <a:pPr marL="0" lvl="0" indent="0" algn="l" rtl="0">
              <a:spcBef>
                <a:spcPts val="0"/>
              </a:spcBef>
              <a:spcAft>
                <a:spcPts val="0"/>
              </a:spcAft>
              <a:buNone/>
            </a:pPr>
            <a:r>
              <a:rPr lang="en-US" b="1"/>
              <a:t>Notes:</a:t>
            </a:r>
          </a:p>
          <a:p>
            <a:pPr marL="0" lvl="0" indent="0" algn="l" rtl="0">
              <a:spcBef>
                <a:spcPts val="0"/>
              </a:spcBef>
              <a:spcAft>
                <a:spcPts val="0"/>
              </a:spcAft>
              <a:buNone/>
            </a:pPr>
            <a:r>
              <a:rPr lang="en-US"/>
              <a:t>NA</a:t>
            </a:r>
            <a:endParaRPr/>
          </a:p>
        </p:txBody>
      </p:sp>
    </p:spTree>
    <p:extLst>
      <p:ext uri="{BB962C8B-B14F-4D97-AF65-F5344CB8AC3E}">
        <p14:creationId xmlns:p14="http://schemas.microsoft.com/office/powerpoint/2010/main" val="4202772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Inter"/>
                <a:ea typeface="Inter"/>
                <a:cs typeface="+mn-cs"/>
              </a:rPr>
              <a:t>Duration</a:t>
            </a:r>
            <a:r>
              <a:rPr kumimoji="0" lang="en-US" i="0" u="none" strike="noStrike" kern="1200" cap="none" spc="0" normalizeH="0" baseline="0" noProof="0">
                <a:ln>
                  <a:noFill/>
                </a:ln>
                <a:solidFill>
                  <a:prstClr val="black"/>
                </a:solidFill>
                <a:effectLst/>
                <a:uLnTx/>
                <a:uFillTx/>
                <a:latin typeface="Inter"/>
                <a:ea typeface="Inter"/>
                <a:cs typeface="+mn-cs"/>
              </a:rPr>
              <a:t>: 10 minutes</a:t>
            </a:r>
            <a:endParaRPr lang="en-US" i="0" u="none" strike="noStrike" kern="1200" cap="none" spc="0" normalizeH="0" baseline="0" noProof="0">
              <a:ln>
                <a:noFill/>
              </a:ln>
              <a:solidFill>
                <a:prstClr val="black"/>
              </a:solidFill>
              <a:effectLst/>
              <a:uLnTx/>
              <a:uFillTx/>
              <a:latin typeface="Inter"/>
              <a:ea typeface="Inter"/>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i="0" u="none" strike="noStrike" kern="1200" cap="none" spc="0" normalizeH="0" baseline="0" noProof="0">
              <a:ln>
                <a:noFill/>
              </a:ln>
              <a:solidFill>
                <a:prstClr val="black"/>
              </a:solidFill>
              <a:effectLst/>
              <a:uLnTx/>
              <a:uFillTx/>
              <a:latin typeface="Inter" panose="020B0502030000000004" pitchFamily="34" charset="0"/>
              <a:ea typeface="Inter" panose="020B05020300000000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strike="noStrike">
                <a:latin typeface="Inter" panose="020B0502030000000004" pitchFamily="34" charset="0"/>
                <a:ea typeface="Inter" panose="020B0502030000000004" pitchFamily="34" charset="0"/>
              </a:rPr>
              <a:t>Say</a:t>
            </a:r>
            <a:r>
              <a:rPr kumimoji="0" lang="en-US" b="1" i="0" u="none" strike="noStrike" kern="1200" cap="none" spc="0" normalizeH="0" baseline="0" noProof="0">
                <a:ln>
                  <a:noFill/>
                </a:ln>
                <a:solidFill>
                  <a:prstClr val="black"/>
                </a:solidFill>
                <a:effectLst/>
                <a:uLnTx/>
                <a:uFillTx/>
                <a:latin typeface="Inter" panose="020B0502030000000004" pitchFamily="34" charset="0"/>
                <a:ea typeface="Inter" panose="020B0502030000000004" pitchFamily="34" charset="0"/>
                <a:cs typeface="Roboto"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a:ln>
                  <a:noFill/>
                </a:ln>
                <a:solidFill>
                  <a:prstClr val="black"/>
                </a:solidFill>
                <a:effectLst/>
                <a:uLnTx/>
                <a:uFillTx/>
                <a:latin typeface="Inter"/>
                <a:ea typeface="Inter"/>
                <a:cs typeface="+mn-cs"/>
              </a:rPr>
              <a:t>Let’s see where we’re headed.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a:ln>
                  <a:noFill/>
                </a:ln>
                <a:solidFill>
                  <a:prstClr val="black"/>
                </a:solidFill>
                <a:effectLst/>
                <a:uLnTx/>
                <a:uFillTx/>
                <a:latin typeface="Inter"/>
                <a:ea typeface="Inter"/>
                <a:cs typeface="+mn-cs"/>
              </a:rPr>
              <a:t>The New Hire Training will equip you to handle any situation with confidence. Let’s check out the training goals.</a:t>
            </a:r>
            <a:endParaRPr kumimoji="0" lang="en-US" b="1" i="0" u="none" strike="noStrike" kern="1200" cap="none" spc="0" normalizeH="0" baseline="0" noProof="0">
              <a:ln>
                <a:noFill/>
              </a:ln>
              <a:solidFill>
                <a:prstClr val="black"/>
              </a:solidFill>
              <a:effectLst/>
              <a:uLnTx/>
              <a:uFillTx/>
              <a:latin typeface="Inter" panose="020B0502030000000004" pitchFamily="34" charset="0"/>
              <a:ea typeface="Inter" panose="020B05020300000000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Inter"/>
                <a:ea typeface="Inter"/>
                <a:cs typeface="+mn-cs"/>
              </a:rPr>
              <a:t>&lt;Read out the training goals presented on the slide&gt;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Inter"/>
                <a:ea typeface="Inter"/>
                <a:cs typeface="+mn-cs"/>
              </a:rPr>
              <a:t>T</a:t>
            </a:r>
            <a:r>
              <a:rPr kumimoji="0" lang="en-US" b="0" i="0" u="none" strike="noStrike" kern="1200" cap="none" spc="0" normalizeH="0" baseline="0" noProof="0">
                <a:ln>
                  <a:noFill/>
                </a:ln>
                <a:solidFill>
                  <a:prstClr val="black"/>
                </a:solidFill>
                <a:effectLst/>
                <a:uLnTx/>
                <a:uFillTx/>
                <a:latin typeface="Inter"/>
                <a:ea typeface="Inter"/>
                <a:cs typeface="+mn-cs"/>
              </a:rPr>
              <a:t>h</a:t>
            </a:r>
            <a:r>
              <a:rPr kumimoji="0" lang="en-US" i="0" u="none" strike="noStrike" kern="1200" cap="none" spc="0" normalizeH="0" baseline="0" noProof="0">
                <a:ln>
                  <a:noFill/>
                </a:ln>
                <a:solidFill>
                  <a:prstClr val="black"/>
                </a:solidFill>
                <a:effectLst/>
                <a:uLnTx/>
                <a:uFillTx/>
                <a:latin typeface="Inter"/>
                <a:ea typeface="Inter"/>
                <a:cs typeface="+mn-cs"/>
              </a:rPr>
              <a:t>is training is structured into two distinct phases over two weeks. Each week will focus on critical aspects to help them in their new position.</a:t>
            </a:r>
            <a:endParaRPr lang="en-US" i="0" u="none" strike="noStrike" kern="1200" cap="none" spc="0" normalizeH="0" baseline="0" noProof="0">
              <a:ln>
                <a:noFill/>
              </a:ln>
              <a:solidFill>
                <a:prstClr val="black"/>
              </a:solidFill>
              <a:effectLst/>
              <a:uLnTx/>
              <a:uFillTx/>
              <a:latin typeface="Inter"/>
              <a:ea typeface="Inter"/>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a:ln>
                  <a:noFill/>
                </a:ln>
                <a:solidFill>
                  <a:prstClr val="black"/>
                </a:solidFill>
                <a:effectLst/>
                <a:uLnTx/>
                <a:uFillTx/>
                <a:latin typeface="Inter"/>
                <a:ea typeface="Inter"/>
                <a:cs typeface="+mn-cs"/>
              </a:rPr>
              <a:t>In the first week, you’ll get to know all about OnePay, our customers, and tools to help them in their work.</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i="0" u="none" strike="noStrike" kern="1200" cap="none" spc="0" normalizeH="0" baseline="0" noProof="0">
                <a:ln>
                  <a:noFill/>
                </a:ln>
                <a:solidFill>
                  <a:prstClr val="black"/>
                </a:solidFill>
                <a:effectLst/>
                <a:uLnTx/>
                <a:uFillTx/>
                <a:latin typeface="Inter"/>
                <a:ea typeface="Inter"/>
                <a:cs typeface="+mn-cs"/>
              </a:rPr>
              <a:t>Your training begins with an exploration of OnePay’s Vision and Mission. Who we are and what do we hope to achieve? This is where your journey starts, with purpose, passion, and a clear sense of direction.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i="0" u="none" strike="noStrike" kern="1200" cap="none" spc="0" normalizeH="0" baseline="0" noProof="0">
                <a:ln>
                  <a:noFill/>
                </a:ln>
                <a:solidFill>
                  <a:prstClr val="black"/>
                </a:solidFill>
                <a:effectLst/>
                <a:uLnTx/>
                <a:uFillTx/>
                <a:latin typeface="Inter"/>
                <a:ea typeface="Inter"/>
                <a:cs typeface="+mn-cs"/>
              </a:rPr>
              <a:t>Day 2 is all about our customers, who they are and how to connect </a:t>
            </a:r>
            <a:r>
              <a:rPr kumimoji="0" lang="en-US" b="0" i="0" u="none" strike="noStrike" kern="1200" cap="none" spc="0" normalizeH="0" baseline="0" noProof="0">
                <a:ln>
                  <a:noFill/>
                </a:ln>
                <a:solidFill>
                  <a:prstClr val="black"/>
                </a:solidFill>
                <a:effectLst/>
                <a:uLnTx/>
                <a:uFillTx/>
                <a:latin typeface="Inter"/>
                <a:ea typeface="Inter"/>
                <a:cs typeface="+mn-cs"/>
              </a:rPr>
              <a:t>with them on a personal level. Say goodbye to scripts. This is about real conversations and building genuine relationships.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b="0" i="0" u="none" strike="noStrike" kern="1200" cap="none" spc="0" normalizeH="0" baseline="0" noProof="0">
                <a:ln>
                  <a:noFill/>
                </a:ln>
                <a:solidFill>
                  <a:prstClr val="black"/>
                </a:solidFill>
                <a:effectLst/>
                <a:uLnTx/>
                <a:uFillTx/>
                <a:latin typeface="Inter"/>
                <a:ea typeface="Inter"/>
                <a:cs typeface="+mn-cs"/>
              </a:rPr>
              <a:t>On Day 3, you’ll identify customer issues and provide solutions that impress. Additionally, you’ll discover the banking features offered by OnePay Cash.</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b="0" i="0" u="none" strike="noStrike" kern="1200" cap="none" spc="0" normalizeH="0" baseline="0" noProof="0">
                <a:ln>
                  <a:noFill/>
                </a:ln>
                <a:solidFill>
                  <a:prstClr val="black"/>
                </a:solidFill>
                <a:effectLst/>
                <a:uLnTx/>
                <a:uFillTx/>
                <a:latin typeface="Inter"/>
                <a:ea typeface="Inter"/>
                <a:cs typeface="+mn-cs"/>
              </a:rPr>
              <a:t>Day 4 introduces OnePay Cash+ and other essential customer service tools.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b="0" i="0" u="none" strike="noStrike" kern="1200" cap="none" spc="0" normalizeH="0" baseline="0" noProof="0">
                <a:ln>
                  <a:noFill/>
                </a:ln>
                <a:solidFill>
                  <a:prstClr val="black"/>
                </a:solidFill>
                <a:effectLst/>
                <a:uLnTx/>
                <a:uFillTx/>
                <a:latin typeface="Inter"/>
                <a:ea typeface="Inter"/>
                <a:cs typeface="+mn-cs"/>
              </a:rPr>
              <a:t>On Day 5, you’ll learn about OnePay Retail cards, enhance your note-taking techniques, and gain insights into contact drivers.</a:t>
            </a:r>
          </a:p>
          <a:p>
            <a:pPr marL="0" indent="0">
              <a:buClrTx/>
              <a:buSzTx/>
              <a:buNone/>
              <a:defRPr/>
            </a:pPr>
            <a:r>
              <a:rPr kumimoji="0" lang="en-US" b="0" i="0" u="none" strike="noStrike" kern="1200" cap="none" spc="0" normalizeH="0" baseline="0" noProof="0">
                <a:ln>
                  <a:noFill/>
                </a:ln>
                <a:solidFill>
                  <a:prstClr val="black"/>
                </a:solidFill>
                <a:effectLst/>
                <a:uLnTx/>
                <a:uFillTx/>
                <a:latin typeface="Inter"/>
                <a:ea typeface="Inter"/>
                <a:cs typeface="+mn-cs"/>
              </a:rPr>
              <a:t>You’ll uncover tickets on Day 6 and learn how to collaborate with back-office support to handle disputes and resolve complex issues. You’ll also get to learn about OnePay</a:t>
            </a:r>
            <a:r>
              <a:rPr lang="en-US" b="0" kern="1200">
                <a:solidFill>
                  <a:prstClr val="black"/>
                </a:solidFill>
                <a:latin typeface="Inter"/>
                <a:ea typeface="Inter"/>
                <a:cs typeface="+mn-cs"/>
              </a:rPr>
              <a:t> Wallet</a:t>
            </a:r>
            <a:r>
              <a:rPr kumimoji="0" lang="en-US" b="0" i="0" u="none" strike="noStrike" kern="1200" cap="none" spc="0" normalizeH="0" baseline="0" noProof="0">
                <a:ln>
                  <a:noFill/>
                </a:ln>
                <a:solidFill>
                  <a:prstClr val="black"/>
                </a:solidFill>
                <a:effectLst/>
                <a:uLnTx/>
                <a:uFillTx/>
                <a:latin typeface="Inter"/>
                <a:ea typeface="Inter"/>
                <a:cs typeface="+mn-cs"/>
              </a:rPr>
              <a:t>, and practice note-taking using Zendesk. Finally, you'll take an assessment on Week 1 topics.</a:t>
            </a:r>
            <a:endParaRPr lang="en-US" b="0" i="0" u="none" strike="noStrike" kern="1200" cap="none" spc="0" normalizeH="0" baseline="0" noProof="0">
              <a:ln>
                <a:noFill/>
              </a:ln>
              <a:solidFill>
                <a:prstClr val="black"/>
              </a:solidFill>
              <a:effectLst/>
              <a:uLnTx/>
              <a:uFillTx/>
              <a:latin typeface="Inter"/>
              <a:ea typeface="Inter"/>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b="0" i="0" u="none" strike="noStrike" kern="1200" cap="none" spc="0" normalizeH="0" baseline="0" noProof="0">
                <a:ln>
                  <a:noFill/>
                </a:ln>
                <a:solidFill>
                  <a:prstClr val="black"/>
                </a:solidFill>
                <a:effectLst/>
                <a:uLnTx/>
                <a:uFillTx/>
                <a:latin typeface="Inter"/>
                <a:ea typeface="Inter"/>
                <a:cs typeface="+mn-cs"/>
              </a:rPr>
              <a:t>Day 7 is all about problem-solving in real time, handling incidents, outages, and emerging customer issues, managing difficult customers and turning complaints into opportunities for improvement. On the product front, you’ll explore OnePay Loans and tools like CCAT and Guru.</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b="0" i="0" u="none" strike="noStrike" kern="1200" cap="none" spc="0" normalizeH="0" baseline="0" noProof="0">
                <a:ln>
                  <a:noFill/>
                </a:ln>
                <a:solidFill>
                  <a:prstClr val="black"/>
                </a:solidFill>
                <a:effectLst/>
                <a:uLnTx/>
                <a:uFillTx/>
                <a:latin typeface="Inter"/>
                <a:ea typeface="Inter"/>
                <a:cs typeface="+mn-cs"/>
              </a:rPr>
              <a:t>Day 8 is focused on you and how your performance shapes your success. You’ll learn about specialist metrics and tools like Calabrio, Slack, and Zoom.</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b="0" i="0" u="none" strike="noStrike" kern="1200" cap="none" spc="0" normalizeH="0" baseline="0" noProof="0">
                <a:ln>
                  <a:noFill/>
                </a:ln>
                <a:solidFill>
                  <a:prstClr val="black"/>
                </a:solidFill>
                <a:effectLst/>
                <a:uLnTx/>
                <a:uFillTx/>
                <a:latin typeface="Inter"/>
                <a:ea typeface="Inter"/>
                <a:cs typeface="+mn-cs"/>
              </a:rPr>
              <a:t>On Day 9, you’ll put your skills into action in real-world customer service scenarios. The day ends with a project work session, followed by an assessment to check your progress. Finally, we’ll discuss your nesting p</a:t>
            </a:r>
            <a:r>
              <a:rPr kumimoji="0" lang="en-US" i="0" u="none" strike="noStrike" kern="1200" cap="none" spc="0" normalizeH="0" baseline="0" noProof="0">
                <a:ln>
                  <a:noFill/>
                </a:ln>
                <a:solidFill>
                  <a:prstClr val="black"/>
                </a:solidFill>
                <a:effectLst/>
                <a:uLnTx/>
                <a:uFillTx/>
                <a:latin typeface="Inter"/>
                <a:ea typeface="Inter"/>
                <a:cs typeface="+mn-cs"/>
              </a:rPr>
              <a:t>lan and the exciting next steps in your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a:ln>
                <a:noFill/>
              </a:ln>
              <a:solidFill>
                <a:prstClr val="black"/>
              </a:solidFill>
              <a:effectLst/>
              <a:uLnTx/>
              <a:uFillTx/>
              <a:latin typeface="Inter"/>
              <a:ea typeface="Inter"/>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Inter"/>
                <a:ea typeface="Inter"/>
                <a:cs typeface="+mn-cs"/>
              </a:rPr>
              <a:t>Transition</a:t>
            </a:r>
            <a:r>
              <a:rPr kumimoji="0" lang="en-US" i="0" u="none" strike="noStrike" kern="1200" cap="none" spc="0" normalizeH="0" baseline="0" noProof="0">
                <a:ln>
                  <a:noFill/>
                </a:ln>
                <a:solidFill>
                  <a:prstClr val="black"/>
                </a:solidFill>
                <a:effectLst/>
                <a:uLnTx/>
                <a:uFillTx/>
                <a:latin typeface="Inter"/>
                <a:ea typeface="Inter"/>
                <a:cs typeface="+mn-cs"/>
              </a:rPr>
              <a:t>: </a:t>
            </a:r>
            <a:endParaRPr lang="en-US" i="0" u="none" strike="noStrike" kern="1200" cap="none" spc="0" normalizeH="0" baseline="0" noProof="0">
              <a:ln>
                <a:noFill/>
              </a:ln>
              <a:solidFill>
                <a:prstClr val="black"/>
              </a:solidFill>
              <a:effectLst/>
              <a:uLnTx/>
              <a:uFillTx/>
              <a:latin typeface="Inter"/>
              <a:ea typeface="Inter"/>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a:ln>
                  <a:noFill/>
                </a:ln>
                <a:solidFill>
                  <a:prstClr val="black"/>
                </a:solidFill>
                <a:effectLst/>
                <a:uLnTx/>
                <a:uFillTx/>
                <a:latin typeface="Inter"/>
                <a:ea typeface="Inter"/>
                <a:cs typeface="+mn-cs"/>
              </a:rPr>
              <a:t>Now that you know why you’re here, let’s see what you’ll actually walk away with after this training.</a:t>
            </a:r>
            <a:endParaRPr lang="en-US" i="0" u="none" strike="noStrike" kern="1200" cap="none" spc="0" normalizeH="0" baseline="0" noProof="0">
              <a:ln>
                <a:noFill/>
              </a:ln>
              <a:solidFill>
                <a:prstClr val="black"/>
              </a:solidFill>
              <a:effectLst/>
              <a:uLnTx/>
              <a:uFillTx/>
              <a:latin typeface="Inter"/>
              <a:ea typeface="Inter"/>
              <a:cs typeface="+mn-cs"/>
            </a:endParaRPr>
          </a:p>
        </p:txBody>
      </p:sp>
      <p:sp>
        <p:nvSpPr>
          <p:cNvPr id="4" name="Slide Number Placeholder 3"/>
          <p:cNvSpPr>
            <a:spLocks noGrp="1"/>
          </p:cNvSpPr>
          <p:nvPr>
            <p:ph type="sldNum" sz="quarter" idx="4294967295"/>
          </p:nvPr>
        </p:nvSpPr>
        <p:spPr/>
        <p:txBody>
          <a:bodyPr/>
          <a:lstStyle/>
          <a:p>
            <a:r>
              <a:rPr lang="en-IN">
                <a:latin typeface="Inter" panose="020B0502030000000004" pitchFamily="34" charset="0"/>
                <a:ea typeface="Inter" panose="020B0502030000000004" pitchFamily="34" charset="0"/>
              </a:rPr>
              <a:t> </a:t>
            </a:r>
          </a:p>
        </p:txBody>
      </p:sp>
    </p:spTree>
    <p:extLst>
      <p:ext uri="{BB962C8B-B14F-4D97-AF65-F5344CB8AC3E}">
        <p14:creationId xmlns:p14="http://schemas.microsoft.com/office/powerpoint/2010/main" val="1278149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286FD248-A781-E80C-68D5-88D64BF7BD76}"/>
            </a:ext>
          </a:extLst>
        </p:cNvPr>
        <p:cNvGrpSpPr/>
        <p:nvPr/>
      </p:nvGrpSpPr>
      <p:grpSpPr>
        <a:xfrm>
          <a:off x="0" y="0"/>
          <a:ext cx="0" cy="0"/>
          <a:chOff x="0" y="0"/>
          <a:chExt cx="0" cy="0"/>
        </a:xfrm>
      </p:grpSpPr>
      <p:sp>
        <p:nvSpPr>
          <p:cNvPr id="613" name="Google Shape;613;g305c222a5ff_0_2564:notes">
            <a:extLst>
              <a:ext uri="{FF2B5EF4-FFF2-40B4-BE49-F238E27FC236}">
                <a16:creationId xmlns:a16="http://schemas.microsoft.com/office/drawing/2014/main" id="{2ECD5ED1-4847-987F-6A62-BECF0F901F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4" name="Google Shape;614;g305c222a5ff_0_2564:notes">
            <a:extLst>
              <a:ext uri="{FF2B5EF4-FFF2-40B4-BE49-F238E27FC236}">
                <a16:creationId xmlns:a16="http://schemas.microsoft.com/office/drawing/2014/main" id="{5DC52768-C001-4A99-20B7-F6CB04A5C2A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latin typeface="Inter"/>
                <a:ea typeface="Inter"/>
              </a:rPr>
              <a:t>Duration</a:t>
            </a:r>
            <a:r>
              <a:rPr lang="en-US">
                <a:latin typeface="Inter"/>
                <a:ea typeface="Inter"/>
              </a:rPr>
              <a:t>: 2 minutes</a:t>
            </a:r>
          </a:p>
          <a:p>
            <a:pPr marL="0" lvl="0" indent="0" algn="l" rtl="0">
              <a:lnSpc>
                <a:spcPct val="100000"/>
              </a:lnSpc>
              <a:spcBef>
                <a:spcPts val="0"/>
              </a:spcBef>
              <a:spcAft>
                <a:spcPts val="0"/>
              </a:spcAft>
              <a:buSzPts val="1100"/>
              <a:buNone/>
            </a:pPr>
            <a:endParaRPr lang="en-US">
              <a:latin typeface="Inter" panose="020B0502030000000004" pitchFamily="34" charset="0"/>
              <a:ea typeface="Inter" panose="020B0502030000000004" pitchFamily="34" charset="0"/>
            </a:endParaRPr>
          </a:p>
          <a:p>
            <a:pPr marL="0" lvl="0" indent="0" algn="l" rtl="0">
              <a:lnSpc>
                <a:spcPct val="100000"/>
              </a:lnSpc>
              <a:spcBef>
                <a:spcPts val="0"/>
              </a:spcBef>
              <a:spcAft>
                <a:spcPts val="0"/>
              </a:spcAft>
              <a:buSzPts val="1100"/>
              <a:buNone/>
            </a:pPr>
            <a:r>
              <a:rPr lang="en-US" b="1">
                <a:latin typeface="Inter"/>
                <a:ea typeface="Inter"/>
              </a:rPr>
              <a:t>Say</a:t>
            </a:r>
            <a:r>
              <a:rPr lang="en-US">
                <a:latin typeface="Inter"/>
                <a:ea typeface="Inter"/>
              </a:rPr>
              <a:t>:</a:t>
            </a:r>
          </a:p>
          <a:p>
            <a:pPr marL="0" indent="0">
              <a:buNone/>
            </a:pPr>
            <a:r>
              <a:rPr lang="en-US">
                <a:latin typeface="Inter"/>
                <a:ea typeface="Inter"/>
              </a:rPr>
              <a:t>Here’s what you’ll learn to become an </a:t>
            </a:r>
            <a:r>
              <a:rPr lang="en-US" b="0">
                <a:latin typeface="Inter"/>
                <a:ea typeface="Inter"/>
              </a:rPr>
              <a:t>outstanding</a:t>
            </a:r>
            <a:r>
              <a:rPr lang="en-US" b="1">
                <a:latin typeface="Inter"/>
                <a:ea typeface="Inter"/>
              </a:rPr>
              <a:t> </a:t>
            </a:r>
            <a:r>
              <a:rPr lang="en-US">
                <a:latin typeface="Inter"/>
                <a:ea typeface="Inter"/>
              </a:rPr>
              <a:t>customer service specialist, equipped to solve problems, build connections, and deliver standout experiences!</a:t>
            </a:r>
          </a:p>
          <a:p>
            <a:pPr marL="0" indent="0">
              <a:buNone/>
            </a:pPr>
            <a:endParaRPr lang="en-US" b="1">
              <a:latin typeface="Inter"/>
              <a:ea typeface="Inter"/>
            </a:endParaRPr>
          </a:p>
          <a:p>
            <a:pPr marL="0" indent="0">
              <a:buNone/>
            </a:pPr>
            <a:r>
              <a:rPr lang="en-US" b="1">
                <a:latin typeface="Inter"/>
                <a:ea typeface="Inter"/>
              </a:rPr>
              <a:t>Do</a:t>
            </a:r>
            <a:r>
              <a:rPr lang="en-US">
                <a:latin typeface="Inter"/>
                <a:ea typeface="Inter"/>
              </a:rPr>
              <a:t>:</a:t>
            </a:r>
          </a:p>
          <a:p>
            <a:pPr marL="0" lvl="0" indent="0" algn="l" rtl="0">
              <a:lnSpc>
                <a:spcPct val="100000"/>
              </a:lnSpc>
              <a:spcBef>
                <a:spcPts val="0"/>
              </a:spcBef>
              <a:spcAft>
                <a:spcPts val="0"/>
              </a:spcAft>
              <a:buSzPts val="1100"/>
              <a:buNone/>
            </a:pPr>
            <a:r>
              <a:rPr lang="en-US">
                <a:latin typeface="Inter"/>
                <a:ea typeface="Inter"/>
              </a:rPr>
              <a:t>Read the learning outcomes from this and the next </a:t>
            </a:r>
            <a:r>
              <a:rPr lang="en-US" b="0">
                <a:latin typeface="Inter"/>
                <a:ea typeface="Inter"/>
              </a:rPr>
              <a:t>slide</a:t>
            </a:r>
            <a:r>
              <a:rPr lang="en-US" b="1">
                <a:latin typeface="Inter"/>
                <a:ea typeface="Inter"/>
              </a:rPr>
              <a:t> </a:t>
            </a:r>
            <a:r>
              <a:rPr lang="en-US">
                <a:latin typeface="Inter"/>
                <a:ea typeface="Inter"/>
              </a:rPr>
              <a:t>and provide a brief explanation.</a:t>
            </a:r>
          </a:p>
          <a:p>
            <a:pPr marL="0" lvl="0" indent="0" algn="l" rtl="0">
              <a:lnSpc>
                <a:spcPct val="100000"/>
              </a:lnSpc>
              <a:spcBef>
                <a:spcPts val="0"/>
              </a:spcBef>
              <a:spcAft>
                <a:spcPts val="0"/>
              </a:spcAft>
              <a:buSzPts val="1100"/>
              <a:buNone/>
            </a:pPr>
            <a:endParaRPr lang="en-US" b="1">
              <a:latin typeface="Inter"/>
              <a:ea typeface="Inter"/>
            </a:endParaRPr>
          </a:p>
          <a:p>
            <a:pPr marL="0" lvl="0" indent="0" algn="l" rtl="0">
              <a:lnSpc>
                <a:spcPct val="100000"/>
              </a:lnSpc>
              <a:spcBef>
                <a:spcPts val="0"/>
              </a:spcBef>
              <a:spcAft>
                <a:spcPts val="0"/>
              </a:spcAft>
              <a:buSzPts val="1100"/>
              <a:buNone/>
            </a:pPr>
            <a:r>
              <a:rPr lang="en-US" b="1">
                <a:latin typeface="Inter"/>
                <a:ea typeface="Inter"/>
              </a:rPr>
              <a:t>Transition</a:t>
            </a:r>
            <a:r>
              <a:rPr lang="en-US">
                <a:latin typeface="Inter"/>
                <a:ea typeface="Inter"/>
              </a:rPr>
              <a:t>:</a:t>
            </a:r>
            <a:endParaRPr lang="en-US" b="0">
              <a:latin typeface="Inter"/>
              <a:ea typeface="Inter"/>
            </a:endParaRPr>
          </a:p>
          <a:p>
            <a:pPr marL="0" lvl="0" indent="0" algn="l" rtl="0">
              <a:lnSpc>
                <a:spcPct val="100000"/>
              </a:lnSpc>
              <a:spcBef>
                <a:spcPts val="0"/>
              </a:spcBef>
              <a:spcAft>
                <a:spcPts val="0"/>
              </a:spcAft>
              <a:buSzPts val="1100"/>
              <a:buNone/>
            </a:pPr>
            <a:r>
              <a:rPr lang="en-US" b="0" strike="noStrike">
                <a:latin typeface="Inter"/>
                <a:ea typeface="Inter"/>
              </a:rPr>
              <a:t>With this </a:t>
            </a:r>
            <a:r>
              <a:rPr lang="en-US" b="0">
                <a:latin typeface="Inter"/>
                <a:ea typeface="Inter"/>
              </a:rPr>
              <a:t>brief idea of the training agenda and objectives for the next two weeks, let’s begin the Day 1 session.</a:t>
            </a:r>
          </a:p>
          <a:p>
            <a:pPr marL="0" lvl="0" indent="0" algn="l" rtl="0">
              <a:lnSpc>
                <a:spcPct val="100000"/>
              </a:lnSpc>
              <a:spcBef>
                <a:spcPts val="0"/>
              </a:spcBef>
              <a:spcAft>
                <a:spcPts val="0"/>
              </a:spcAft>
              <a:buSzPts val="1100"/>
              <a:buNone/>
            </a:pPr>
            <a:endParaRPr>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771580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F504AF98-8FFE-9328-0093-995BE4837B8B}"/>
            </a:ext>
          </a:extLst>
        </p:cNvPr>
        <p:cNvGrpSpPr/>
        <p:nvPr/>
      </p:nvGrpSpPr>
      <p:grpSpPr>
        <a:xfrm>
          <a:off x="0" y="0"/>
          <a:ext cx="0" cy="0"/>
          <a:chOff x="0" y="0"/>
          <a:chExt cx="0" cy="0"/>
        </a:xfrm>
      </p:grpSpPr>
      <p:sp>
        <p:nvSpPr>
          <p:cNvPr id="613" name="Google Shape;613;g305c222a5ff_0_2564:notes">
            <a:extLst>
              <a:ext uri="{FF2B5EF4-FFF2-40B4-BE49-F238E27FC236}">
                <a16:creationId xmlns:a16="http://schemas.microsoft.com/office/drawing/2014/main" id="{D9E8AD92-0CF2-D205-2E97-06A82BBF59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4" name="Google Shape;614;g305c222a5ff_0_2564:notes">
            <a:extLst>
              <a:ext uri="{FF2B5EF4-FFF2-40B4-BE49-F238E27FC236}">
                <a16:creationId xmlns:a16="http://schemas.microsoft.com/office/drawing/2014/main" id="{7D9BF178-885C-CE45-12CF-22F4182A321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Duration</a:t>
            </a:r>
            <a:r>
              <a:rPr lang="en-US"/>
              <a:t>:</a:t>
            </a:r>
          </a:p>
          <a:p>
            <a:pPr marL="0" lvl="0" indent="0" algn="l" rtl="0">
              <a:lnSpc>
                <a:spcPct val="100000"/>
              </a:lnSpc>
              <a:spcBef>
                <a:spcPts val="0"/>
              </a:spcBef>
              <a:spcAft>
                <a:spcPts val="0"/>
              </a:spcAft>
              <a:buSzPts val="1100"/>
              <a:buNone/>
            </a:pPr>
            <a:r>
              <a:rPr lang="en-US"/>
              <a:t>NA</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b="1"/>
              <a:t>Notes</a:t>
            </a:r>
            <a:r>
              <a:rPr lang="en-US"/>
              <a:t>:</a:t>
            </a:r>
          </a:p>
          <a:p>
            <a:pPr marL="0" lvl="0" indent="0" algn="l" rtl="0">
              <a:lnSpc>
                <a:spcPct val="100000"/>
              </a:lnSpc>
              <a:spcBef>
                <a:spcPts val="0"/>
              </a:spcBef>
              <a:spcAft>
                <a:spcPts val="0"/>
              </a:spcAft>
              <a:buSzPts val="1100"/>
              <a:buNone/>
            </a:pPr>
            <a:r>
              <a:rPr lang="en-US"/>
              <a:t>NA</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53236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ee6d0cadc5_11_1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2ee6d0cadc5_11_1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Duration:</a:t>
            </a:r>
          </a:p>
          <a:p>
            <a:pPr marL="0" lvl="0" indent="0" algn="l" rtl="0">
              <a:spcBef>
                <a:spcPts val="0"/>
              </a:spcBef>
              <a:spcAft>
                <a:spcPts val="0"/>
              </a:spcAft>
              <a:buNone/>
            </a:pPr>
            <a:r>
              <a:rPr lang="en-US"/>
              <a:t>NA</a:t>
            </a:r>
          </a:p>
          <a:p>
            <a:pPr marL="0" lvl="0" indent="0" algn="l" rtl="0">
              <a:spcBef>
                <a:spcPts val="0"/>
              </a:spcBef>
              <a:spcAft>
                <a:spcPts val="0"/>
              </a:spcAft>
              <a:buNone/>
            </a:pPr>
            <a:endParaRPr lang="en-US"/>
          </a:p>
          <a:p>
            <a:pPr marL="0" lvl="0" indent="0" algn="l" rtl="0">
              <a:spcBef>
                <a:spcPts val="0"/>
              </a:spcBef>
              <a:spcAft>
                <a:spcPts val="0"/>
              </a:spcAft>
              <a:buNone/>
            </a:pPr>
            <a:r>
              <a:rPr lang="en-US" b="1"/>
              <a:t>Notes:</a:t>
            </a:r>
          </a:p>
          <a:p>
            <a:pPr marL="0" lvl="0" indent="0" algn="l" rtl="0">
              <a:spcBef>
                <a:spcPts val="0"/>
              </a:spcBef>
              <a:spcAft>
                <a:spcPts val="0"/>
              </a:spcAft>
              <a:buNone/>
            </a:pPr>
            <a:r>
              <a:rPr lang="en-US"/>
              <a:t>NA</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Style 01">
    <p:spTree>
      <p:nvGrpSpPr>
        <p:cNvPr id="1" name=""/>
        <p:cNvGrpSpPr/>
        <p:nvPr/>
      </p:nvGrpSpPr>
      <p:grpSpPr>
        <a:xfrm>
          <a:off x="0" y="0"/>
          <a:ext cx="0" cy="0"/>
          <a:chOff x="0" y="0"/>
          <a:chExt cx="0" cy="0"/>
        </a:xfrm>
      </p:grpSpPr>
      <p:pic>
        <p:nvPicPr>
          <p:cNvPr id="3" name="Google Shape;593;p87">
            <a:extLst>
              <a:ext uri="{FF2B5EF4-FFF2-40B4-BE49-F238E27FC236}">
                <a16:creationId xmlns:a16="http://schemas.microsoft.com/office/drawing/2014/main" id="{C84E2F75-A96F-4DBD-B22F-AA560E082BBD}"/>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5" name="Google Shape;597;p87">
            <a:extLst>
              <a:ext uri="{FF2B5EF4-FFF2-40B4-BE49-F238E27FC236}">
                <a16:creationId xmlns:a16="http://schemas.microsoft.com/office/drawing/2014/main" id="{A70356CF-94EE-4EE1-95A9-952B1F7646D3}"/>
              </a:ext>
            </a:extLst>
          </p:cNvPr>
          <p:cNvPicPr preferRelativeResize="0"/>
          <p:nvPr userDrawn="1"/>
        </p:nvPicPr>
        <p:blipFill rotWithShape="1">
          <a:blip r:embed="rId4">
            <a:alphaModFix/>
          </a:blip>
          <a:srcRect l="24405" t="3914" r="23456" b="10049"/>
          <a:stretch/>
        </p:blipFill>
        <p:spPr>
          <a:xfrm>
            <a:off x="5273900" y="1244225"/>
            <a:ext cx="2413674" cy="2655050"/>
          </a:xfrm>
          <a:prstGeom prst="rect">
            <a:avLst/>
          </a:prstGeom>
          <a:noFill/>
          <a:ln>
            <a:noFill/>
          </a:ln>
        </p:spPr>
      </p:pic>
      <p:sp>
        <p:nvSpPr>
          <p:cNvPr id="2" name="Title 1">
            <a:extLst>
              <a:ext uri="{FF2B5EF4-FFF2-40B4-BE49-F238E27FC236}">
                <a16:creationId xmlns:a16="http://schemas.microsoft.com/office/drawing/2014/main" id="{97022B7D-C2B5-4900-AD34-EEBB2D21F740}"/>
              </a:ext>
            </a:extLst>
          </p:cNvPr>
          <p:cNvSpPr>
            <a:spLocks noGrp="1"/>
          </p:cNvSpPr>
          <p:nvPr>
            <p:ph type="title"/>
          </p:nvPr>
        </p:nvSpPr>
        <p:spPr>
          <a:xfrm>
            <a:off x="713884" y="1986990"/>
            <a:ext cx="4079325" cy="1169521"/>
          </a:xfrm>
        </p:spPr>
        <p:txBody>
          <a:bodyPr anchor="b">
            <a:spAutoFit/>
          </a:bodyPr>
          <a:lstStyle>
            <a:lvl1pPr algn="ctr">
              <a:defRPr sz="3200" b="1"/>
            </a:lvl1pPr>
          </a:lstStyle>
          <a:p>
            <a:r>
              <a:rPr lang="en-US"/>
              <a:t>Click to edit Master title style</a:t>
            </a:r>
            <a:endParaRPr lang="en-IN"/>
          </a:p>
        </p:txBody>
      </p:sp>
      <p:pic>
        <p:nvPicPr>
          <p:cNvPr id="6" name="Graphic 5">
            <a:extLst>
              <a:ext uri="{FF2B5EF4-FFF2-40B4-BE49-F238E27FC236}">
                <a16:creationId xmlns:a16="http://schemas.microsoft.com/office/drawing/2014/main" id="{EC21F4A1-2210-3FB1-E5BC-FC5262E6C6B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58775" y="4712802"/>
            <a:ext cx="652817" cy="163204"/>
          </a:xfrm>
          <a:prstGeom prst="rect">
            <a:avLst/>
          </a:prstGeom>
        </p:spPr>
      </p:pic>
    </p:spTree>
    <p:custDataLst>
      <p:tags r:id="rId1"/>
    </p:custDataLst>
    <p:extLst>
      <p:ext uri="{BB962C8B-B14F-4D97-AF65-F5344CB8AC3E}">
        <p14:creationId xmlns:p14="http://schemas.microsoft.com/office/powerpoint/2010/main" val="533747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1" preserve="1" userDrawn="1">
  <p:cSld name="1_Quote 1">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4" name="Text Placeholder 5">
            <a:extLst>
              <a:ext uri="{FF2B5EF4-FFF2-40B4-BE49-F238E27FC236}">
                <a16:creationId xmlns:a16="http://schemas.microsoft.com/office/drawing/2014/main" id="{7A1B130A-15EF-426C-8C56-EB809B8A59EC}"/>
              </a:ext>
            </a:extLst>
          </p:cNvPr>
          <p:cNvSpPr>
            <a:spLocks noGrp="1"/>
          </p:cNvSpPr>
          <p:nvPr>
            <p:ph type="body" sz="quarter" idx="16"/>
          </p:nvPr>
        </p:nvSpPr>
        <p:spPr>
          <a:xfrm>
            <a:off x="251998" y="828000"/>
            <a:ext cx="8533227" cy="444000"/>
          </a:xfrm>
          <a:prstGeom prst="rect">
            <a:avLst/>
          </a:prstGeom>
        </p:spPr>
        <p:txBody>
          <a:bodyPr lIns="90000">
            <a:normAutofit/>
          </a:bodyPr>
          <a:lstStyle>
            <a:lvl1pPr>
              <a:defRPr lang="en-US" i="1">
                <a:solidFill>
                  <a:srgbClr val="121212"/>
                </a:solidFill>
              </a:defRPr>
            </a:lvl1pPr>
          </a:lstStyle>
          <a:p>
            <a:pPr marL="0" lvl="0" indent="0">
              <a:buClr>
                <a:schemeClr val="bg1"/>
              </a:buClr>
              <a:buNone/>
            </a:pPr>
            <a:r>
              <a:rPr lang="en-US"/>
              <a:t>Click to edit Master text styles</a:t>
            </a:r>
          </a:p>
        </p:txBody>
      </p:sp>
      <p:sp>
        <p:nvSpPr>
          <p:cNvPr id="3" name="Title 2">
            <a:extLst>
              <a:ext uri="{FF2B5EF4-FFF2-40B4-BE49-F238E27FC236}">
                <a16:creationId xmlns:a16="http://schemas.microsoft.com/office/drawing/2014/main" id="{9C303FF7-B55E-4191-B507-D734B7BD7903}"/>
              </a:ext>
            </a:extLst>
          </p:cNvPr>
          <p:cNvSpPr>
            <a:spLocks noGrp="1"/>
          </p:cNvSpPr>
          <p:nvPr>
            <p:ph type="title"/>
          </p:nvPr>
        </p:nvSpPr>
        <p:spPr>
          <a:xfrm>
            <a:off x="252000" y="252000"/>
            <a:ext cx="8514797" cy="572700"/>
          </a:xfrm>
        </p:spPr>
        <p:txBody>
          <a:bodyPr/>
          <a:lstStyle>
            <a:lvl1pPr>
              <a:defRPr sz="3200"/>
            </a:lvl1pPr>
          </a:lstStyle>
          <a:p>
            <a:r>
              <a:rPr lang="en-US"/>
              <a:t>Click to edit Master title style</a:t>
            </a:r>
            <a:endParaRPr lang="en-IN"/>
          </a:p>
        </p:txBody>
      </p:sp>
    </p:spTree>
    <p:custDataLst>
      <p:tags r:id="rId1"/>
    </p:custDataLst>
    <p:extLst>
      <p:ext uri="{BB962C8B-B14F-4D97-AF65-F5344CB8AC3E}">
        <p14:creationId xmlns:p14="http://schemas.microsoft.com/office/powerpoint/2010/main" val="4009042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1" preserve="1" userDrawn="1">
  <p:cSld name="1_Quote 1">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3" name="Title 2">
            <a:extLst>
              <a:ext uri="{FF2B5EF4-FFF2-40B4-BE49-F238E27FC236}">
                <a16:creationId xmlns:a16="http://schemas.microsoft.com/office/drawing/2014/main" id="{9C303FF7-B55E-4191-B507-D734B7BD7903}"/>
              </a:ext>
            </a:extLst>
          </p:cNvPr>
          <p:cNvSpPr>
            <a:spLocks noGrp="1"/>
          </p:cNvSpPr>
          <p:nvPr>
            <p:ph type="title"/>
          </p:nvPr>
        </p:nvSpPr>
        <p:spPr>
          <a:xfrm>
            <a:off x="252000" y="252000"/>
            <a:ext cx="8514797" cy="572700"/>
          </a:xfrm>
        </p:spPr>
        <p:txBody>
          <a:bodyPr/>
          <a:lstStyle>
            <a:lvl1pPr>
              <a:defRPr sz="3200"/>
            </a:lvl1pPr>
          </a:lstStyle>
          <a:p>
            <a:r>
              <a:rPr lang="en-US"/>
              <a:t>Click to edit Master title style</a:t>
            </a:r>
            <a:endParaRPr lang="en-IN"/>
          </a:p>
        </p:txBody>
      </p:sp>
    </p:spTree>
    <p:custDataLst>
      <p:tags r:id="rId1"/>
    </p:custDataLst>
    <p:extLst>
      <p:ext uri="{BB962C8B-B14F-4D97-AF65-F5344CB8AC3E}">
        <p14:creationId xmlns:p14="http://schemas.microsoft.com/office/powerpoint/2010/main" val="1643616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1" preserve="1" userDrawn="1">
  <p:cSld name="1_Quote 1">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4" name="Title 2">
            <a:extLst>
              <a:ext uri="{FF2B5EF4-FFF2-40B4-BE49-F238E27FC236}">
                <a16:creationId xmlns:a16="http://schemas.microsoft.com/office/drawing/2014/main" id="{3C7B772E-738E-4CA1-9FE7-74F2E296F2E0}"/>
              </a:ext>
            </a:extLst>
          </p:cNvPr>
          <p:cNvSpPr>
            <a:spLocks noGrp="1"/>
          </p:cNvSpPr>
          <p:nvPr>
            <p:ph type="title"/>
          </p:nvPr>
        </p:nvSpPr>
        <p:spPr>
          <a:xfrm>
            <a:off x="252000" y="252000"/>
            <a:ext cx="8531969" cy="572700"/>
          </a:xfrm>
        </p:spPr>
        <p:txBody>
          <a:bodyPr>
            <a:noAutofit/>
          </a:bodyPr>
          <a:lstStyle>
            <a:lvl1pPr>
              <a:defRPr sz="3200" b="1">
                <a:solidFill>
                  <a:srgbClr val="121212"/>
                </a:solidFill>
                <a:latin typeface="+mj-lt"/>
              </a:defRPr>
            </a:lvl1pPr>
          </a:lstStyle>
          <a:p>
            <a:r>
              <a:rPr lang="en-US"/>
              <a:t>Click to edit Master title style</a:t>
            </a:r>
            <a:endParaRPr lang="en-IN"/>
          </a:p>
        </p:txBody>
      </p:sp>
      <p:sp>
        <p:nvSpPr>
          <p:cNvPr id="5" name="Text Placeholder 5">
            <a:extLst>
              <a:ext uri="{FF2B5EF4-FFF2-40B4-BE49-F238E27FC236}">
                <a16:creationId xmlns:a16="http://schemas.microsoft.com/office/drawing/2014/main" id="{BEB20359-435C-4210-8020-F9FFA60F96DD}"/>
              </a:ext>
            </a:extLst>
          </p:cNvPr>
          <p:cNvSpPr>
            <a:spLocks noGrp="1"/>
          </p:cNvSpPr>
          <p:nvPr>
            <p:ph type="body" sz="quarter" idx="15"/>
          </p:nvPr>
        </p:nvSpPr>
        <p:spPr>
          <a:xfrm>
            <a:off x="252000" y="1440000"/>
            <a:ext cx="4654550" cy="3240000"/>
          </a:xfrm>
          <a:prstGeom prst="rect">
            <a:avLst/>
          </a:prstGeom>
          <a:noFill/>
          <a:ln>
            <a:noFill/>
          </a:ln>
        </p:spPr>
        <p:txBody>
          <a:bodyPr spcFirstLastPara="1" wrap="square" lIns="91425" tIns="91425" rIns="91425" bIns="91425" anchor="t" anchorCtr="0">
            <a:normAutofit/>
          </a:bodyPr>
          <a:lstStyle>
            <a:lvl1pPr marL="457200" indent="-331200">
              <a:lnSpc>
                <a:spcPct val="150000"/>
              </a:lnSpc>
              <a:spcBef>
                <a:spcPts val="600"/>
              </a:spcBef>
              <a:spcAft>
                <a:spcPts val="600"/>
              </a:spcAft>
              <a:defRPr lang="en-US">
                <a:solidFill>
                  <a:srgbClr val="121212"/>
                </a:solidFill>
              </a:defRPr>
            </a:lvl1pPr>
            <a:lvl2pPr marL="596900" indent="0">
              <a:lnSpc>
                <a:spcPct val="150000"/>
              </a:lnSpc>
              <a:spcBef>
                <a:spcPts val="600"/>
              </a:spcBef>
              <a:spcAft>
                <a:spcPts val="600"/>
              </a:spcAft>
              <a:buSzPct val="113000"/>
              <a:buFont typeface="Inter" panose="020B0502030000000004" pitchFamily="34" charset="0"/>
              <a:buNone/>
              <a:defRPr lang="en-US"/>
            </a:lvl2pPr>
            <a:lvl3pPr marL="457200" indent="-331200">
              <a:lnSpc>
                <a:spcPct val="150000"/>
              </a:lnSpc>
              <a:spcBef>
                <a:spcPts val="600"/>
              </a:spcBef>
              <a:spcAft>
                <a:spcPts val="600"/>
              </a:spcAft>
              <a:defRPr lang="en-IN"/>
            </a:lvl3pPr>
          </a:lstStyle>
          <a:p>
            <a:pPr lvl="0" indent="-331200">
              <a:lnSpc>
                <a:spcPct val="150000"/>
              </a:lnSpc>
              <a:spcBef>
                <a:spcPts val="600"/>
              </a:spcBef>
              <a:spcAft>
                <a:spcPts val="600"/>
              </a:spcAft>
              <a:buClr>
                <a:srgbClr val="121212"/>
              </a:buClr>
              <a:buSzPts val="1800"/>
            </a:pPr>
            <a:r>
              <a:rPr lang="en-US"/>
              <a:t>Click to edit Master text styles</a:t>
            </a:r>
          </a:p>
          <a:p>
            <a:pPr marL="914400" lvl="1" indent="-317500">
              <a:buSzPts val="1400"/>
              <a:buChar char="○"/>
            </a:pPr>
            <a:r>
              <a:rPr lang="en-US"/>
              <a:t>Second level</a:t>
            </a:r>
          </a:p>
          <a:p>
            <a:pPr marL="1371600" lvl="2" indent="-317500">
              <a:buSzPts val="1400"/>
              <a:buChar char="■"/>
            </a:pPr>
            <a:endParaRPr lang="en-IN"/>
          </a:p>
        </p:txBody>
      </p:sp>
      <p:sp>
        <p:nvSpPr>
          <p:cNvPr id="6" name="Picture Placeholder 6">
            <a:extLst>
              <a:ext uri="{FF2B5EF4-FFF2-40B4-BE49-F238E27FC236}">
                <a16:creationId xmlns:a16="http://schemas.microsoft.com/office/drawing/2014/main" id="{2EDB7D67-E7BF-4366-A6B9-F55BE26AE421}"/>
              </a:ext>
            </a:extLst>
          </p:cNvPr>
          <p:cNvSpPr>
            <a:spLocks noGrp="1"/>
          </p:cNvSpPr>
          <p:nvPr>
            <p:ph type="pic" sz="quarter" idx="14"/>
          </p:nvPr>
        </p:nvSpPr>
        <p:spPr>
          <a:xfrm>
            <a:off x="5185107" y="1260000"/>
            <a:ext cx="3598862" cy="3240000"/>
          </a:xfrm>
          <a:prstGeom prst="rect">
            <a:avLst/>
          </a:prstGeom>
        </p:spPr>
        <p:txBody>
          <a:bodyPr/>
          <a:lstStyle/>
          <a:p>
            <a:endParaRPr lang="en-IN"/>
          </a:p>
        </p:txBody>
      </p:sp>
      <p:sp>
        <p:nvSpPr>
          <p:cNvPr id="7" name="Text Placeholder 5">
            <a:extLst>
              <a:ext uri="{FF2B5EF4-FFF2-40B4-BE49-F238E27FC236}">
                <a16:creationId xmlns:a16="http://schemas.microsoft.com/office/drawing/2014/main" id="{E9B420EA-F3FD-4A92-B21D-DB98FEE14082}"/>
              </a:ext>
            </a:extLst>
          </p:cNvPr>
          <p:cNvSpPr>
            <a:spLocks noGrp="1"/>
          </p:cNvSpPr>
          <p:nvPr>
            <p:ph type="body" sz="quarter" idx="16"/>
          </p:nvPr>
        </p:nvSpPr>
        <p:spPr>
          <a:xfrm>
            <a:off x="251998" y="828000"/>
            <a:ext cx="8533227" cy="444000"/>
          </a:xfrm>
          <a:prstGeom prst="rect">
            <a:avLst/>
          </a:prstGeom>
        </p:spPr>
        <p:txBody>
          <a:bodyPr lIns="90000">
            <a:normAutofit/>
          </a:bodyPr>
          <a:lstStyle>
            <a:lvl1pPr>
              <a:defRPr lang="en-US" i="1">
                <a:solidFill>
                  <a:srgbClr val="121212"/>
                </a:solidFill>
              </a:defRPr>
            </a:lvl1pPr>
          </a:lstStyle>
          <a:p>
            <a:pPr marL="0" lvl="0" indent="0">
              <a:buClr>
                <a:schemeClr val="bg1"/>
              </a:buClr>
              <a:buNone/>
            </a:pPr>
            <a:r>
              <a:rPr lang="en-US"/>
              <a:t>Click to edit Master text styles</a:t>
            </a:r>
          </a:p>
        </p:txBody>
      </p:sp>
    </p:spTree>
    <p:custDataLst>
      <p:tags r:id="rId1"/>
    </p:custDataLst>
    <p:extLst>
      <p:ext uri="{BB962C8B-B14F-4D97-AF65-F5344CB8AC3E}">
        <p14:creationId xmlns:p14="http://schemas.microsoft.com/office/powerpoint/2010/main" val="3294800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1" preserve="1" userDrawn="1">
  <p:cSld name="1_Quote 1">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5" name="Title 2">
            <a:extLst>
              <a:ext uri="{FF2B5EF4-FFF2-40B4-BE49-F238E27FC236}">
                <a16:creationId xmlns:a16="http://schemas.microsoft.com/office/drawing/2014/main" id="{EE151A5E-354A-44F4-8EB5-0CFF15996219}"/>
              </a:ext>
            </a:extLst>
          </p:cNvPr>
          <p:cNvSpPr>
            <a:spLocks noGrp="1"/>
          </p:cNvSpPr>
          <p:nvPr>
            <p:ph type="title"/>
          </p:nvPr>
        </p:nvSpPr>
        <p:spPr>
          <a:xfrm>
            <a:off x="251999" y="252000"/>
            <a:ext cx="4462271" cy="572700"/>
          </a:xfrm>
        </p:spPr>
        <p:txBody>
          <a:bodyPr/>
          <a:lstStyle>
            <a:lvl1pPr>
              <a:defRPr sz="3200"/>
            </a:lvl1pPr>
          </a:lstStyle>
          <a:p>
            <a:r>
              <a:rPr lang="en-US"/>
              <a:t>Click to edit Master</a:t>
            </a:r>
            <a:endParaRPr lang="en-IN"/>
          </a:p>
        </p:txBody>
      </p:sp>
      <p:sp>
        <p:nvSpPr>
          <p:cNvPr id="6" name="Text Placeholder 5">
            <a:extLst>
              <a:ext uri="{FF2B5EF4-FFF2-40B4-BE49-F238E27FC236}">
                <a16:creationId xmlns:a16="http://schemas.microsoft.com/office/drawing/2014/main" id="{7C950EA5-CCD6-4D09-9F2F-CFF19BEED258}"/>
              </a:ext>
            </a:extLst>
          </p:cNvPr>
          <p:cNvSpPr>
            <a:spLocks noGrp="1"/>
          </p:cNvSpPr>
          <p:nvPr>
            <p:ph type="body" sz="quarter" idx="16"/>
          </p:nvPr>
        </p:nvSpPr>
        <p:spPr>
          <a:xfrm>
            <a:off x="251999" y="828000"/>
            <a:ext cx="4462272" cy="462867"/>
          </a:xfrm>
          <a:prstGeom prst="rect">
            <a:avLst/>
          </a:prstGeom>
        </p:spPr>
        <p:txBody>
          <a:bodyPr lIns="90000">
            <a:normAutofit/>
          </a:bodyPr>
          <a:lstStyle>
            <a:lvl1pPr>
              <a:defRPr lang="en-US" i="1">
                <a:solidFill>
                  <a:srgbClr val="121212"/>
                </a:solidFill>
              </a:defRPr>
            </a:lvl1pPr>
          </a:lstStyle>
          <a:p>
            <a:pPr marL="0" lvl="0" indent="0">
              <a:buClr>
                <a:schemeClr val="bg1"/>
              </a:buClr>
              <a:buNone/>
            </a:pPr>
            <a:r>
              <a:rPr lang="en-US"/>
              <a:t>Click to edit Master text styles</a:t>
            </a:r>
          </a:p>
        </p:txBody>
      </p:sp>
      <p:sp>
        <p:nvSpPr>
          <p:cNvPr id="7" name="Picture Placeholder 6">
            <a:extLst>
              <a:ext uri="{FF2B5EF4-FFF2-40B4-BE49-F238E27FC236}">
                <a16:creationId xmlns:a16="http://schemas.microsoft.com/office/drawing/2014/main" id="{B5E743C2-8478-4EE2-B960-28A579A1562A}"/>
              </a:ext>
            </a:extLst>
          </p:cNvPr>
          <p:cNvSpPr>
            <a:spLocks noGrp="1"/>
          </p:cNvSpPr>
          <p:nvPr>
            <p:ph type="pic" sz="quarter" idx="14"/>
          </p:nvPr>
        </p:nvSpPr>
        <p:spPr>
          <a:xfrm>
            <a:off x="5182766" y="411750"/>
            <a:ext cx="3598862" cy="4320000"/>
          </a:xfrm>
          <a:prstGeom prst="rect">
            <a:avLst/>
          </a:prstGeom>
        </p:spPr>
        <p:txBody>
          <a:bodyPr/>
          <a:lstStyle/>
          <a:p>
            <a:endParaRPr lang="en-IN"/>
          </a:p>
        </p:txBody>
      </p:sp>
      <p:sp>
        <p:nvSpPr>
          <p:cNvPr id="8" name="Google Shape;552;p77">
            <a:extLst>
              <a:ext uri="{FF2B5EF4-FFF2-40B4-BE49-F238E27FC236}">
                <a16:creationId xmlns:a16="http://schemas.microsoft.com/office/drawing/2014/main" id="{5A4763B5-4DD6-4A76-83DD-402AA7E97E2C}"/>
              </a:ext>
            </a:extLst>
          </p:cNvPr>
          <p:cNvSpPr txBox="1">
            <a:spLocks noGrp="1"/>
          </p:cNvSpPr>
          <p:nvPr>
            <p:ph type="body" idx="1"/>
          </p:nvPr>
        </p:nvSpPr>
        <p:spPr>
          <a:xfrm>
            <a:off x="252000" y="1440000"/>
            <a:ext cx="4402570" cy="3224149"/>
          </a:xfrm>
          <a:prstGeom prst="rect">
            <a:avLst/>
          </a:prstGeom>
        </p:spPr>
        <p:txBody>
          <a:bodyPr spcFirstLastPara="1" wrap="square" lIns="91425" tIns="91425" rIns="91425" bIns="91425" anchor="t" anchorCtr="0">
            <a:noAutofit/>
          </a:bodyPr>
          <a:lstStyle>
            <a:lvl1pPr>
              <a:defRPr dirty="0"/>
            </a:lvl1pPr>
          </a:lstStyle>
          <a:p>
            <a:pPr lvl="0" indent="-331200">
              <a:lnSpc>
                <a:spcPct val="150000"/>
              </a:lnSpc>
              <a:spcBef>
                <a:spcPts val="600"/>
              </a:spcBef>
              <a:spcAft>
                <a:spcPts val="600"/>
              </a:spcAft>
              <a:buSzPts val="1800"/>
            </a:pPr>
            <a:endParaRPr/>
          </a:p>
        </p:txBody>
      </p:sp>
    </p:spTree>
    <p:custDataLst>
      <p:tags r:id="rId1"/>
    </p:custDataLst>
    <p:extLst>
      <p:ext uri="{BB962C8B-B14F-4D97-AF65-F5344CB8AC3E}">
        <p14:creationId xmlns:p14="http://schemas.microsoft.com/office/powerpoint/2010/main" val="1201659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1" preserve="1" userDrawn="1">
  <p:cSld name="1_Quote 1">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5" name="TextBox 4">
            <a:extLst>
              <a:ext uri="{FF2B5EF4-FFF2-40B4-BE49-F238E27FC236}">
                <a16:creationId xmlns:a16="http://schemas.microsoft.com/office/drawing/2014/main" id="{F1A7AC89-C2B2-43A9-B1C7-6C7DBFDE7B48}"/>
              </a:ext>
            </a:extLst>
          </p:cNvPr>
          <p:cNvSpPr txBox="1"/>
          <p:nvPr userDrawn="1"/>
        </p:nvSpPr>
        <p:spPr>
          <a:xfrm>
            <a:off x="4146550" y="1682750"/>
            <a:ext cx="2705100" cy="1569660"/>
          </a:xfrm>
          <a:prstGeom prst="rect">
            <a:avLst/>
          </a:prstGeom>
          <a:noFill/>
        </p:spPr>
        <p:txBody>
          <a:bodyPr wrap="square" rtlCol="0">
            <a:spAutoFit/>
          </a:bodyPr>
          <a:lstStyle/>
          <a:p>
            <a:r>
              <a:rPr lang="en" sz="3200" b="1">
                <a:latin typeface="+mj-lt"/>
              </a:rPr>
              <a:t>Let’s do a round of questions!</a:t>
            </a:r>
            <a:endParaRPr lang="en-IN" sz="3200" b="1">
              <a:latin typeface="+mj-lt"/>
            </a:endParaRPr>
          </a:p>
        </p:txBody>
      </p:sp>
    </p:spTree>
    <p:custDataLst>
      <p:tags r:id="rId1"/>
    </p:custDataLst>
    <p:extLst>
      <p:ext uri="{BB962C8B-B14F-4D97-AF65-F5344CB8AC3E}">
        <p14:creationId xmlns:p14="http://schemas.microsoft.com/office/powerpoint/2010/main" val="1053867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247948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1" preserve="1" userDrawn="1">
  <p:cSld name="Blank 1">
    <p:bg>
      <p:bgPr>
        <a:solidFill>
          <a:schemeClr val="lt1"/>
        </a:solidFill>
        <a:effectLst/>
      </p:bgPr>
    </p:bg>
    <p:spTree>
      <p:nvGrpSpPr>
        <p:cNvPr id="1" name="Shape 50"/>
        <p:cNvGrpSpPr/>
        <p:nvPr/>
      </p:nvGrpSpPr>
      <p:grpSpPr>
        <a:xfrm>
          <a:off x="0" y="0"/>
          <a:ext cx="0" cy="0"/>
          <a:chOff x="0" y="0"/>
          <a:chExt cx="0" cy="0"/>
        </a:xfrm>
      </p:grpSpPr>
      <p:pic>
        <p:nvPicPr>
          <p:cNvPr id="9" name="Google Shape;593;p87">
            <a:extLst>
              <a:ext uri="{FF2B5EF4-FFF2-40B4-BE49-F238E27FC236}">
                <a16:creationId xmlns:a16="http://schemas.microsoft.com/office/drawing/2014/main" id="{21E0F612-2A04-4477-9C50-5CD17900A98D}"/>
              </a:ext>
            </a:extLst>
          </p:cNvPr>
          <p:cNvPicPr preferRelativeResize="0"/>
          <p:nvPr userDrawn="1"/>
        </p:nvPicPr>
        <p:blipFill rotWithShape="1">
          <a:blip r:embed="rId3">
            <a:alphaModFix/>
          </a:blip>
          <a:srcRect/>
          <a:stretch/>
        </p:blipFill>
        <p:spPr>
          <a:xfrm>
            <a:off x="0" y="0"/>
            <a:ext cx="9144000" cy="5143500"/>
          </a:xfrm>
          <a:prstGeom prst="rect">
            <a:avLst/>
          </a:prstGeom>
          <a:noFill/>
          <a:ln>
            <a:noFill/>
          </a:ln>
        </p:spPr>
      </p:pic>
      <p:sp>
        <p:nvSpPr>
          <p:cNvPr id="5" name="Oval 4">
            <a:extLst>
              <a:ext uri="{FF2B5EF4-FFF2-40B4-BE49-F238E27FC236}">
                <a16:creationId xmlns:a16="http://schemas.microsoft.com/office/drawing/2014/main" id="{14A63208-1081-476B-99EF-7A8D0BA312D4}"/>
              </a:ext>
            </a:extLst>
          </p:cNvPr>
          <p:cNvSpPr/>
          <p:nvPr userDrawn="1"/>
        </p:nvSpPr>
        <p:spPr bwMode="gray">
          <a:xfrm>
            <a:off x="677050" y="1676939"/>
            <a:ext cx="1789621" cy="1789621"/>
          </a:xfrm>
          <a:prstGeom prst="ellipse">
            <a:avLst/>
          </a:prstGeom>
          <a:solidFill>
            <a:schemeClr val="bg1"/>
          </a:solidFill>
          <a:ln w="28575" algn="ctr">
            <a:noFill/>
            <a:miter lim="800000"/>
            <a:headEnd/>
            <a:tailE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SzPct val="90000"/>
            </a:pPr>
            <a:endParaRPr lang="en-US" sz="2400" b="1" kern="0">
              <a:latin typeface="Inter" panose="020B0502030000000004" pitchFamily="34" charset="0"/>
              <a:ea typeface="Inter" panose="020B0502030000000004" pitchFamily="34" charset="0"/>
              <a:cs typeface="Arial" pitchFamily="34" charset="0"/>
            </a:endParaRPr>
          </a:p>
        </p:txBody>
      </p:sp>
      <p:sp>
        <p:nvSpPr>
          <p:cNvPr id="2" name="Title 1">
            <a:extLst>
              <a:ext uri="{FF2B5EF4-FFF2-40B4-BE49-F238E27FC236}">
                <a16:creationId xmlns:a16="http://schemas.microsoft.com/office/drawing/2014/main" id="{E245588B-4912-4FBD-A5D7-ECEDEE810BBD}"/>
              </a:ext>
            </a:extLst>
          </p:cNvPr>
          <p:cNvSpPr>
            <a:spLocks noGrp="1"/>
          </p:cNvSpPr>
          <p:nvPr>
            <p:ph type="title"/>
          </p:nvPr>
        </p:nvSpPr>
        <p:spPr>
          <a:xfrm>
            <a:off x="2505683" y="1998363"/>
            <a:ext cx="6193817" cy="1159474"/>
          </a:xfrm>
        </p:spPr>
        <p:txBody>
          <a:bodyPr anchor="ctr"/>
          <a:lstStyle>
            <a:lvl1pPr>
              <a:defRPr sz="3200"/>
            </a:lvl1pPr>
          </a:lstStyle>
          <a:p>
            <a:r>
              <a:rPr lang="en-US"/>
              <a:t>Click to edit Master title style</a:t>
            </a:r>
            <a:endParaRPr lang="en-IN"/>
          </a:p>
        </p:txBody>
      </p:sp>
    </p:spTree>
    <p:custDataLst>
      <p:tags r:id="rId1"/>
    </p:custDataLst>
    <p:extLst>
      <p:ext uri="{BB962C8B-B14F-4D97-AF65-F5344CB8AC3E}">
        <p14:creationId xmlns:p14="http://schemas.microsoft.com/office/powerpoint/2010/main" val="2031187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1" preserve="1" userDrawn="1">
  <p:cSld name="1_Blank 1">
    <p:bg>
      <p:bgPr>
        <a:solidFill>
          <a:schemeClr val="lt1"/>
        </a:solidFill>
        <a:effectLst/>
      </p:bgPr>
    </p:bg>
    <p:spTree>
      <p:nvGrpSpPr>
        <p:cNvPr id="1" name="Shape 50"/>
        <p:cNvGrpSpPr/>
        <p:nvPr/>
      </p:nvGrpSpPr>
      <p:grpSpPr>
        <a:xfrm>
          <a:off x="0" y="0"/>
          <a:ext cx="0" cy="0"/>
          <a:chOff x="0" y="0"/>
          <a:chExt cx="0" cy="0"/>
        </a:xfrm>
      </p:grpSpPr>
      <p:pic>
        <p:nvPicPr>
          <p:cNvPr id="9" name="Google Shape;593;p87">
            <a:extLst>
              <a:ext uri="{FF2B5EF4-FFF2-40B4-BE49-F238E27FC236}">
                <a16:creationId xmlns:a16="http://schemas.microsoft.com/office/drawing/2014/main" id="{21E0F612-2A04-4477-9C50-5CD17900A98D}"/>
              </a:ext>
            </a:extLst>
          </p:cNvPr>
          <p:cNvPicPr preferRelativeResize="0"/>
          <p:nvPr userDrawn="1"/>
        </p:nvPicPr>
        <p:blipFill rotWithShape="1">
          <a:blip r:embed="rId3">
            <a:alphaModFix/>
          </a:blip>
          <a:srcRect/>
          <a:stretch/>
        </p:blipFill>
        <p:spPr>
          <a:xfrm>
            <a:off x="0" y="0"/>
            <a:ext cx="9144000" cy="5143500"/>
          </a:xfrm>
          <a:prstGeom prst="rect">
            <a:avLst/>
          </a:prstGeom>
          <a:noFill/>
          <a:ln>
            <a:noFill/>
          </a:ln>
        </p:spPr>
      </p:pic>
      <p:sp>
        <p:nvSpPr>
          <p:cNvPr id="2" name="Title 1">
            <a:extLst>
              <a:ext uri="{FF2B5EF4-FFF2-40B4-BE49-F238E27FC236}">
                <a16:creationId xmlns:a16="http://schemas.microsoft.com/office/drawing/2014/main" id="{E245588B-4912-4FBD-A5D7-ECEDEE810BBD}"/>
              </a:ext>
            </a:extLst>
          </p:cNvPr>
          <p:cNvSpPr>
            <a:spLocks noGrp="1"/>
          </p:cNvSpPr>
          <p:nvPr>
            <p:ph type="title"/>
          </p:nvPr>
        </p:nvSpPr>
        <p:spPr>
          <a:xfrm>
            <a:off x="919480" y="2285400"/>
            <a:ext cx="7305040" cy="572700"/>
          </a:xfrm>
        </p:spPr>
        <p:txBody>
          <a:bodyPr/>
          <a:lstStyle>
            <a:lvl1pPr algn="ctr">
              <a:defRPr sz="3200"/>
            </a:lvl1pPr>
          </a:lstStyle>
          <a:p>
            <a:r>
              <a:rPr lang="en-US"/>
              <a:t>Click to edit Master title style</a:t>
            </a:r>
            <a:endParaRPr lang="en-IN"/>
          </a:p>
        </p:txBody>
      </p:sp>
    </p:spTree>
    <p:custDataLst>
      <p:tags r:id="rId1"/>
    </p:custDataLst>
    <p:extLst>
      <p:ext uri="{BB962C8B-B14F-4D97-AF65-F5344CB8AC3E}">
        <p14:creationId xmlns:p14="http://schemas.microsoft.com/office/powerpoint/2010/main" val="2165968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1" preserve="1">
  <p:cSld name="1_Blank 1">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305800" y="4777801"/>
            <a:ext cx="548700" cy="365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 name="Rectangle 1">
            <a:extLst>
              <a:ext uri="{FF2B5EF4-FFF2-40B4-BE49-F238E27FC236}">
                <a16:creationId xmlns:a16="http://schemas.microsoft.com/office/drawing/2014/main" id="{97D27282-501A-4B3A-A91B-A7D5F98FB77D}"/>
              </a:ext>
            </a:extLst>
          </p:cNvPr>
          <p:cNvSpPr/>
          <p:nvPr userDrawn="1"/>
        </p:nvSpPr>
        <p:spPr>
          <a:xfrm>
            <a:off x="0" y="0"/>
            <a:ext cx="9144000" cy="5143500"/>
          </a:xfrm>
          <a:prstGeom prst="rect">
            <a:avLst/>
          </a:prstGeom>
          <a:solidFill>
            <a:srgbClr val="5A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ustDataLst>
      <p:tags r:id="rId1"/>
    </p:custDataLst>
    <p:extLst>
      <p:ext uri="{BB962C8B-B14F-4D97-AF65-F5344CB8AC3E}">
        <p14:creationId xmlns:p14="http://schemas.microsoft.com/office/powerpoint/2010/main" val="2629536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43"/>
        <p:cNvGrpSpPr/>
        <p:nvPr/>
      </p:nvGrpSpPr>
      <p:grpSpPr>
        <a:xfrm>
          <a:off x="0" y="0"/>
          <a:ext cx="0" cy="0"/>
          <a:chOff x="0" y="0"/>
          <a:chExt cx="0" cy="0"/>
        </a:xfrm>
      </p:grpSpPr>
      <p:sp>
        <p:nvSpPr>
          <p:cNvPr id="544" name="Google Shape;544;p7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45" name="Google Shape;545;p7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46" name="Google Shape;546;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ustDataLst>
      <p:tags r:id="rId1"/>
    </p:custDataLst>
    <p:extLst>
      <p:ext uri="{BB962C8B-B14F-4D97-AF65-F5344CB8AC3E}">
        <p14:creationId xmlns:p14="http://schemas.microsoft.com/office/powerpoint/2010/main" val="1538311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Style 02">
    <p:spTree>
      <p:nvGrpSpPr>
        <p:cNvPr id="1" name=""/>
        <p:cNvGrpSpPr/>
        <p:nvPr/>
      </p:nvGrpSpPr>
      <p:grpSpPr>
        <a:xfrm>
          <a:off x="0" y="0"/>
          <a:ext cx="0" cy="0"/>
          <a:chOff x="0" y="0"/>
          <a:chExt cx="0" cy="0"/>
        </a:xfrm>
      </p:grpSpPr>
      <p:pic>
        <p:nvPicPr>
          <p:cNvPr id="3" name="Google Shape;593;p87">
            <a:extLst>
              <a:ext uri="{FF2B5EF4-FFF2-40B4-BE49-F238E27FC236}">
                <a16:creationId xmlns:a16="http://schemas.microsoft.com/office/drawing/2014/main" id="{C84E2F75-A96F-4DBD-B22F-AA560E082BBD}"/>
              </a:ext>
            </a:extLst>
          </p:cNvPr>
          <p:cNvPicPr preferRelativeResize="0"/>
          <p:nvPr userDrawn="1"/>
        </p:nvPicPr>
        <p:blipFill rotWithShape="1">
          <a:blip r:embed="rId3">
            <a:alphaModFix/>
          </a:blip>
          <a:srcRect/>
          <a:stretch/>
        </p:blipFill>
        <p:spPr>
          <a:xfrm>
            <a:off x="0" y="0"/>
            <a:ext cx="9144000" cy="5143500"/>
          </a:xfrm>
          <a:prstGeom prst="rect">
            <a:avLst/>
          </a:prstGeom>
          <a:noFill/>
          <a:ln>
            <a:noFill/>
          </a:ln>
        </p:spPr>
      </p:pic>
      <p:pic>
        <p:nvPicPr>
          <p:cNvPr id="7" name="Google Shape;606;p88">
            <a:extLst>
              <a:ext uri="{FF2B5EF4-FFF2-40B4-BE49-F238E27FC236}">
                <a16:creationId xmlns:a16="http://schemas.microsoft.com/office/drawing/2014/main" id="{05437CCA-7012-4A3D-9142-0A3D7928078F}"/>
              </a:ext>
            </a:extLst>
          </p:cNvPr>
          <p:cNvPicPr preferRelativeResize="0"/>
          <p:nvPr userDrawn="1"/>
        </p:nvPicPr>
        <p:blipFill rotWithShape="1">
          <a:blip r:embed="rId4">
            <a:alphaModFix/>
          </a:blip>
          <a:srcRect/>
          <a:stretch/>
        </p:blipFill>
        <p:spPr>
          <a:xfrm>
            <a:off x="4738900" y="966988"/>
            <a:ext cx="3355351" cy="3209523"/>
          </a:xfrm>
          <a:prstGeom prst="rect">
            <a:avLst/>
          </a:prstGeom>
          <a:noFill/>
          <a:ln>
            <a:noFill/>
          </a:ln>
        </p:spPr>
      </p:pic>
      <p:sp>
        <p:nvSpPr>
          <p:cNvPr id="6" name="Title 1">
            <a:extLst>
              <a:ext uri="{FF2B5EF4-FFF2-40B4-BE49-F238E27FC236}">
                <a16:creationId xmlns:a16="http://schemas.microsoft.com/office/drawing/2014/main" id="{E58BF840-E25A-4353-A02B-285948B548CB}"/>
              </a:ext>
            </a:extLst>
          </p:cNvPr>
          <p:cNvSpPr>
            <a:spLocks noGrp="1"/>
          </p:cNvSpPr>
          <p:nvPr>
            <p:ph type="title"/>
          </p:nvPr>
        </p:nvSpPr>
        <p:spPr>
          <a:xfrm>
            <a:off x="713884" y="1986990"/>
            <a:ext cx="4079325" cy="1169521"/>
          </a:xfrm>
        </p:spPr>
        <p:txBody>
          <a:bodyPr anchor="b">
            <a:spAutoFit/>
          </a:bodyPr>
          <a:lstStyle>
            <a:lvl1pPr algn="ctr">
              <a:defRPr sz="3200" b="1"/>
            </a:lvl1pPr>
          </a:lstStyle>
          <a:p>
            <a:r>
              <a:rPr lang="en-US"/>
              <a:t>Click to edit Master title style</a:t>
            </a:r>
            <a:endParaRPr lang="en-IN"/>
          </a:p>
        </p:txBody>
      </p:sp>
      <p:pic>
        <p:nvPicPr>
          <p:cNvPr id="2" name="Graphic 1">
            <a:extLst>
              <a:ext uri="{FF2B5EF4-FFF2-40B4-BE49-F238E27FC236}">
                <a16:creationId xmlns:a16="http://schemas.microsoft.com/office/drawing/2014/main" id="{D3B82089-783B-3602-A663-CEE76C7590D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58775" y="4712802"/>
            <a:ext cx="652817" cy="163204"/>
          </a:xfrm>
          <a:prstGeom prst="rect">
            <a:avLst/>
          </a:prstGeom>
        </p:spPr>
      </p:pic>
    </p:spTree>
    <p:custDataLst>
      <p:tags r:id="rId1"/>
    </p:custDataLst>
    <p:extLst>
      <p:ext uri="{BB962C8B-B14F-4D97-AF65-F5344CB8AC3E}">
        <p14:creationId xmlns:p14="http://schemas.microsoft.com/office/powerpoint/2010/main" val="8737618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550"/>
        <p:cNvGrpSpPr/>
        <p:nvPr/>
      </p:nvGrpSpPr>
      <p:grpSpPr>
        <a:xfrm>
          <a:off x="0" y="0"/>
          <a:ext cx="0" cy="0"/>
          <a:chOff x="0" y="0"/>
          <a:chExt cx="0" cy="0"/>
        </a:xfrm>
      </p:grpSpPr>
      <p:sp>
        <p:nvSpPr>
          <p:cNvPr id="551" name="Google Shape;551;p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52" name="Google Shape;552;p7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53" name="Google Shape;553;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ustDataLst>
      <p:tags r:id="rId1"/>
    </p:custDataLst>
    <p:extLst>
      <p:ext uri="{BB962C8B-B14F-4D97-AF65-F5344CB8AC3E}">
        <p14:creationId xmlns:p14="http://schemas.microsoft.com/office/powerpoint/2010/main" val="2999345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mmary_01">
    <p:bg>
      <p:bgPr>
        <a:solidFill>
          <a:srgbClr val="FFF9EE"/>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52EFB5-A58E-4B5F-B213-4D5C486EB07B}"/>
              </a:ext>
            </a:extLst>
          </p:cNvPr>
          <p:cNvSpPr/>
          <p:nvPr userDrawn="1"/>
        </p:nvSpPr>
        <p:spPr>
          <a:xfrm>
            <a:off x="0" y="0"/>
            <a:ext cx="9144000" cy="5143500"/>
          </a:xfrm>
          <a:prstGeom prst="rect">
            <a:avLst/>
          </a:prstGeom>
          <a:solidFill>
            <a:srgbClr val="12121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C584ED3A-0B43-4A97-91F5-73AEAE22822C}"/>
              </a:ext>
            </a:extLst>
          </p:cNvPr>
          <p:cNvSpPr/>
          <p:nvPr userDrawn="1"/>
        </p:nvSpPr>
        <p:spPr>
          <a:xfrm>
            <a:off x="0" y="6325"/>
            <a:ext cx="4724999" cy="5143500"/>
          </a:xfrm>
          <a:prstGeom prst="rect">
            <a:avLst/>
          </a:prstGeom>
          <a:gradFill flip="none" rotWithShape="1">
            <a:gsLst>
              <a:gs pos="0">
                <a:srgbClr val="121212"/>
              </a:gs>
              <a:gs pos="50000">
                <a:srgbClr val="121212">
                  <a:alpha val="78000"/>
                </a:srgbClr>
              </a:gs>
              <a:gs pos="100000">
                <a:srgbClr val="121212">
                  <a:alpha val="0"/>
                </a:srgbClr>
              </a:gs>
            </a:gsLst>
            <a:lin ang="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pic>
        <p:nvPicPr>
          <p:cNvPr id="12" name="Picture 11">
            <a:extLst>
              <a:ext uri="{FF2B5EF4-FFF2-40B4-BE49-F238E27FC236}">
                <a16:creationId xmlns:a16="http://schemas.microsoft.com/office/drawing/2014/main" id="{0499B89D-3CE6-479C-8879-2AECD0DBA4F7}"/>
              </a:ext>
            </a:extLst>
          </p:cNvPr>
          <p:cNvPicPr>
            <a:picLocks noChangeAspect="1"/>
          </p:cNvPicPr>
          <p:nvPr userDrawn="1"/>
        </p:nvPicPr>
        <p:blipFill>
          <a:blip r:embed="rId3"/>
          <a:srcRect/>
          <a:stretch/>
        </p:blipFill>
        <p:spPr>
          <a:xfrm>
            <a:off x="1427987" y="0"/>
            <a:ext cx="7716013" cy="5143499"/>
          </a:xfrm>
          <a:prstGeom prst="rect">
            <a:avLst/>
          </a:prstGeom>
        </p:spPr>
      </p:pic>
      <p:sp>
        <p:nvSpPr>
          <p:cNvPr id="13" name="Rectangle 12">
            <a:extLst>
              <a:ext uri="{FF2B5EF4-FFF2-40B4-BE49-F238E27FC236}">
                <a16:creationId xmlns:a16="http://schemas.microsoft.com/office/drawing/2014/main" id="{F94BBD57-6E54-4F8B-B033-1E86430AC743}"/>
              </a:ext>
            </a:extLst>
          </p:cNvPr>
          <p:cNvSpPr/>
          <p:nvPr userDrawn="1"/>
        </p:nvSpPr>
        <p:spPr>
          <a:xfrm>
            <a:off x="0" y="-6324"/>
            <a:ext cx="1427987" cy="5143499"/>
          </a:xfrm>
          <a:prstGeom prst="rect">
            <a:avLst/>
          </a:prstGeom>
          <a:solidFill>
            <a:srgbClr val="1E1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a:extLst>
              <a:ext uri="{FF2B5EF4-FFF2-40B4-BE49-F238E27FC236}">
                <a16:creationId xmlns:a16="http://schemas.microsoft.com/office/drawing/2014/main" id="{70CED458-8863-4985-9711-620FB1ACDDB8}"/>
              </a:ext>
            </a:extLst>
          </p:cNvPr>
          <p:cNvSpPr/>
          <p:nvPr userDrawn="1"/>
        </p:nvSpPr>
        <p:spPr>
          <a:xfrm>
            <a:off x="0" y="0"/>
            <a:ext cx="9144000" cy="5137175"/>
          </a:xfrm>
          <a:prstGeom prst="rect">
            <a:avLst/>
          </a:prstGeom>
          <a:solidFill>
            <a:srgbClr val="121212">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 Placeholder 3">
            <a:extLst>
              <a:ext uri="{FF2B5EF4-FFF2-40B4-BE49-F238E27FC236}">
                <a16:creationId xmlns:a16="http://schemas.microsoft.com/office/drawing/2014/main" id="{3A6A7A16-342C-4349-A4F6-9B32C65BAF88}"/>
              </a:ext>
            </a:extLst>
          </p:cNvPr>
          <p:cNvSpPr>
            <a:spLocks noGrp="1"/>
          </p:cNvSpPr>
          <p:nvPr>
            <p:ph type="body" sz="quarter" idx="10"/>
          </p:nvPr>
        </p:nvSpPr>
        <p:spPr>
          <a:xfrm>
            <a:off x="252000" y="252000"/>
            <a:ext cx="4724999" cy="632079"/>
          </a:xfrm>
          <a:prstGeom prst="rect">
            <a:avLst/>
          </a:prstGeom>
        </p:spPr>
        <p:txBody>
          <a:bodyPr vert="horz" lIns="91440" tIns="45720" rIns="91440" bIns="45720" rtlCol="0">
            <a:noAutofit/>
          </a:bodyPr>
          <a:lstStyle>
            <a:lvl1pPr>
              <a:defRPr lang="en-US" sz="3200" b="1">
                <a:solidFill>
                  <a:schemeClr val="bg1"/>
                </a:solidFill>
                <a:latin typeface="+mj-lt"/>
                <a:ea typeface="Inter" panose="020B0502030000000004" pitchFamily="34" charset="0"/>
              </a:defRPr>
            </a:lvl1pPr>
          </a:lstStyle>
          <a:p>
            <a:pPr marL="0" lvl="0" indent="0">
              <a:buFontTx/>
              <a:buNone/>
            </a:pPr>
            <a:r>
              <a:rPr lang="en-US"/>
              <a:t>Click to edit Master</a:t>
            </a:r>
          </a:p>
        </p:txBody>
      </p:sp>
    </p:spTree>
    <p:custDataLst>
      <p:tags r:id="rId1"/>
    </p:custDataLst>
    <p:extLst>
      <p:ext uri="{BB962C8B-B14F-4D97-AF65-F5344CB8AC3E}">
        <p14:creationId xmlns:p14="http://schemas.microsoft.com/office/powerpoint/2010/main" val="307948319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mmary_02">
    <p:bg>
      <p:bgPr>
        <a:solidFill>
          <a:srgbClr val="FFF9EE"/>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A769E3-6DD6-401F-9C79-DFAF3FEDC104}"/>
              </a:ext>
            </a:extLst>
          </p:cNvPr>
          <p:cNvPicPr>
            <a:picLocks noChangeAspect="1"/>
          </p:cNvPicPr>
          <p:nvPr userDrawn="1"/>
        </p:nvPicPr>
        <p:blipFill>
          <a:blip r:embed="rId3"/>
          <a:srcRect l="25" r="25"/>
          <a:stretch/>
        </p:blipFill>
        <p:spPr>
          <a:xfrm>
            <a:off x="-3380" y="0"/>
            <a:ext cx="9147380" cy="5143500"/>
          </a:xfrm>
          <a:prstGeom prst="rect">
            <a:avLst/>
          </a:prstGeom>
        </p:spPr>
      </p:pic>
      <p:sp>
        <p:nvSpPr>
          <p:cNvPr id="9" name="Rectangle 8">
            <a:extLst>
              <a:ext uri="{FF2B5EF4-FFF2-40B4-BE49-F238E27FC236}">
                <a16:creationId xmlns:a16="http://schemas.microsoft.com/office/drawing/2014/main" id="{0000D6C6-F10A-444E-96AA-E6212A88054C}"/>
              </a:ext>
            </a:extLst>
          </p:cNvPr>
          <p:cNvSpPr/>
          <p:nvPr userDrawn="1"/>
        </p:nvSpPr>
        <p:spPr>
          <a:xfrm>
            <a:off x="0" y="0"/>
            <a:ext cx="9144000" cy="5137175"/>
          </a:xfrm>
          <a:prstGeom prst="rect">
            <a:avLst/>
          </a:prstGeom>
          <a:solidFill>
            <a:srgbClr val="121212">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 Placeholder 3">
            <a:extLst>
              <a:ext uri="{FF2B5EF4-FFF2-40B4-BE49-F238E27FC236}">
                <a16:creationId xmlns:a16="http://schemas.microsoft.com/office/drawing/2014/main" id="{B2EB0E9C-E920-4742-A28E-E6498CF0B1EB}"/>
              </a:ext>
            </a:extLst>
          </p:cNvPr>
          <p:cNvSpPr>
            <a:spLocks noGrp="1"/>
          </p:cNvSpPr>
          <p:nvPr>
            <p:ph type="body" sz="quarter" idx="10"/>
          </p:nvPr>
        </p:nvSpPr>
        <p:spPr>
          <a:xfrm>
            <a:off x="252000" y="252000"/>
            <a:ext cx="4724999" cy="632079"/>
          </a:xfrm>
          <a:prstGeom prst="rect">
            <a:avLst/>
          </a:prstGeom>
        </p:spPr>
        <p:txBody>
          <a:bodyPr vert="horz" lIns="91440" tIns="45720" rIns="91440" bIns="45720" rtlCol="0">
            <a:noAutofit/>
          </a:bodyPr>
          <a:lstStyle>
            <a:lvl1pPr>
              <a:defRPr lang="en-US" sz="3200" b="1">
                <a:solidFill>
                  <a:schemeClr val="bg1"/>
                </a:solidFill>
                <a:latin typeface="+mj-lt"/>
                <a:ea typeface="Inter" panose="020B0502030000000004" pitchFamily="34" charset="0"/>
              </a:defRPr>
            </a:lvl1pPr>
          </a:lstStyle>
          <a:p>
            <a:pPr marL="0" lvl="0" indent="0">
              <a:buFontTx/>
              <a:buNone/>
            </a:pPr>
            <a:r>
              <a:rPr lang="en-US"/>
              <a:t>Click to edit Master</a:t>
            </a:r>
          </a:p>
        </p:txBody>
      </p:sp>
    </p:spTree>
    <p:custDataLst>
      <p:tags r:id="rId1"/>
    </p:custDataLst>
    <p:extLst>
      <p:ext uri="{BB962C8B-B14F-4D97-AF65-F5344CB8AC3E}">
        <p14:creationId xmlns:p14="http://schemas.microsoft.com/office/powerpoint/2010/main" val="303182475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Google Shape;13;p2">
            <a:extLst>
              <a:ext uri="{FF2B5EF4-FFF2-40B4-BE49-F238E27FC236}">
                <a16:creationId xmlns:a16="http://schemas.microsoft.com/office/drawing/2014/main" id="{3A411286-EFBB-491A-BB5F-8E1FC4D5601A}"/>
              </a:ext>
            </a:extLst>
          </p:cNvPr>
          <p:cNvPicPr preferRelativeResize="0"/>
          <p:nvPr userDrawn="1"/>
        </p:nvPicPr>
        <p:blipFill rotWithShape="1">
          <a:blip r:embed="rId3">
            <a:alphaModFix/>
          </a:blip>
          <a:srcRect/>
          <a:stretch/>
        </p:blipFill>
        <p:spPr>
          <a:xfrm>
            <a:off x="0" y="0"/>
            <a:ext cx="9144000" cy="5143500"/>
          </a:xfrm>
          <a:prstGeom prst="rect">
            <a:avLst/>
          </a:prstGeom>
          <a:noFill/>
          <a:ln>
            <a:noFill/>
          </a:ln>
        </p:spPr>
      </p:pic>
      <p:sp>
        <p:nvSpPr>
          <p:cNvPr id="2" name="Title 1">
            <a:extLst>
              <a:ext uri="{FF2B5EF4-FFF2-40B4-BE49-F238E27FC236}">
                <a16:creationId xmlns:a16="http://schemas.microsoft.com/office/drawing/2014/main" id="{2A2477EE-E932-4FF7-9AB7-627EAE9B5E99}"/>
              </a:ext>
            </a:extLst>
          </p:cNvPr>
          <p:cNvSpPr>
            <a:spLocks noGrp="1"/>
          </p:cNvSpPr>
          <p:nvPr>
            <p:ph type="title" hasCustomPrompt="1"/>
          </p:nvPr>
        </p:nvSpPr>
        <p:spPr>
          <a:xfrm>
            <a:off x="252000" y="2285400"/>
            <a:ext cx="8520600" cy="572700"/>
          </a:xfrm>
        </p:spPr>
        <p:txBody>
          <a:bodyPr/>
          <a:lstStyle>
            <a:lvl1pPr algn="ctr">
              <a:defRPr>
                <a:solidFill>
                  <a:schemeClr val="bg1"/>
                </a:solidFill>
              </a:defRPr>
            </a:lvl1pPr>
          </a:lstStyle>
          <a:p>
            <a:r>
              <a:rPr lang="en-US"/>
              <a:t>Thank you</a:t>
            </a:r>
            <a:endParaRPr lang="en-IN"/>
          </a:p>
        </p:txBody>
      </p:sp>
    </p:spTree>
    <p:custDataLst>
      <p:tags r:id="rId1"/>
    </p:custDataLst>
    <p:extLst>
      <p:ext uri="{BB962C8B-B14F-4D97-AF65-F5344CB8AC3E}">
        <p14:creationId xmlns:p14="http://schemas.microsoft.com/office/powerpoint/2010/main" val="3740397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1" preserve="1" userDrawn="1">
  <p:cSld name="Table of Contents 1">
    <p:bg>
      <p:bgPr>
        <a:blipFill>
          <a:blip r:embed="rId3">
            <a:alphaModFix/>
          </a:blip>
          <a:stretch>
            <a:fillRect/>
          </a:stretch>
        </a:blipFill>
        <a:effectLst/>
      </p:bgPr>
    </p:bg>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2260600" y="2233211"/>
            <a:ext cx="5962650" cy="677078"/>
          </a:xfrm>
          <a:prstGeom prst="rect">
            <a:avLst/>
          </a:prstGeom>
        </p:spPr>
        <p:txBody>
          <a:bodyPr spcFirstLastPara="1" wrap="square" lIns="91425" tIns="91425" rIns="91425" bIns="91425" anchor="ctr" anchorCtr="0">
            <a:spAutoFit/>
          </a:bodyPr>
          <a:lstStyle>
            <a:lvl1pPr lvl="0" rtl="0">
              <a:spcBef>
                <a:spcPts val="0"/>
              </a:spcBef>
              <a:spcAft>
                <a:spcPts val="0"/>
              </a:spcAft>
              <a:buClr>
                <a:schemeClr val="lt1"/>
              </a:buClr>
              <a:buSzPts val="3600"/>
              <a:buNone/>
              <a:defRPr sz="32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6" name="Oval 5">
            <a:extLst>
              <a:ext uri="{FF2B5EF4-FFF2-40B4-BE49-F238E27FC236}">
                <a16:creationId xmlns:a16="http://schemas.microsoft.com/office/drawing/2014/main" id="{A6F02543-A4AC-4D30-AB77-1E7ADCDDA00E}"/>
              </a:ext>
            </a:extLst>
          </p:cNvPr>
          <p:cNvSpPr/>
          <p:nvPr userDrawn="1"/>
        </p:nvSpPr>
        <p:spPr bwMode="gray">
          <a:xfrm>
            <a:off x="1010169" y="2031750"/>
            <a:ext cx="1080000" cy="1080000"/>
          </a:xfrm>
          <a:prstGeom prst="ellipse">
            <a:avLst/>
          </a:prstGeom>
          <a:solidFill>
            <a:srgbClr val="5AC1FF"/>
          </a:solidFill>
          <a:ln w="28575" algn="ctr">
            <a:noFill/>
            <a:miter lim="800000"/>
            <a:headEnd/>
            <a:tailE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SzPct val="90000"/>
            </a:pPr>
            <a:endParaRPr lang="en-US" sz="2400" b="1" kern="0">
              <a:latin typeface="Inter" panose="020B0502030000000004" pitchFamily="34" charset="0"/>
              <a:ea typeface="Inter" panose="020B0502030000000004" pitchFamily="34" charset="0"/>
              <a:cs typeface="Arial" pitchFamily="34" charset="0"/>
            </a:endParaRPr>
          </a:p>
        </p:txBody>
      </p:sp>
    </p:spTree>
    <p:custDataLst>
      <p:tags r:id="rId1"/>
    </p:custDataLst>
    <p:extLst>
      <p:ext uri="{BB962C8B-B14F-4D97-AF65-F5344CB8AC3E}">
        <p14:creationId xmlns:p14="http://schemas.microsoft.com/office/powerpoint/2010/main" val="1076669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EDB71C-1CBF-4C11-8A1C-B203D1D240C8}"/>
              </a:ext>
            </a:extLst>
          </p:cNvPr>
          <p:cNvSpPr/>
          <p:nvPr userDrawn="1"/>
        </p:nvSpPr>
        <p:spPr>
          <a:xfrm>
            <a:off x="0" y="0"/>
            <a:ext cx="9144000" cy="5143500"/>
          </a:xfrm>
          <a:prstGeom prst="rect">
            <a:avLst/>
          </a:prstGeo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2">
            <a:extLst>
              <a:ext uri="{FF2B5EF4-FFF2-40B4-BE49-F238E27FC236}">
                <a16:creationId xmlns:a16="http://schemas.microsoft.com/office/drawing/2014/main" id="{915D21BB-5665-4DE7-A897-54A56AF60E80}"/>
              </a:ext>
            </a:extLst>
          </p:cNvPr>
          <p:cNvSpPr>
            <a:spLocks noGrp="1"/>
          </p:cNvSpPr>
          <p:nvPr>
            <p:ph type="title"/>
          </p:nvPr>
        </p:nvSpPr>
        <p:spPr>
          <a:xfrm>
            <a:off x="252000" y="252000"/>
            <a:ext cx="8544670" cy="572700"/>
          </a:xfrm>
        </p:spPr>
        <p:txBody>
          <a:bodyPr>
            <a:noAutofit/>
          </a:bodyPr>
          <a:lstStyle>
            <a:lvl1pPr>
              <a:defRPr sz="3200" b="1">
                <a:solidFill>
                  <a:schemeClr val="bg1"/>
                </a:solidFill>
                <a:latin typeface="+mj-lt"/>
              </a:defRPr>
            </a:lvl1pPr>
          </a:lstStyle>
          <a:p>
            <a:r>
              <a:rPr lang="en-US"/>
              <a:t>Click to edit Master title style</a:t>
            </a:r>
            <a:endParaRPr lang="en-IN"/>
          </a:p>
        </p:txBody>
      </p:sp>
      <p:sp>
        <p:nvSpPr>
          <p:cNvPr id="6" name="Text Placeholder 5">
            <a:extLst>
              <a:ext uri="{FF2B5EF4-FFF2-40B4-BE49-F238E27FC236}">
                <a16:creationId xmlns:a16="http://schemas.microsoft.com/office/drawing/2014/main" id="{A4FE007B-13D6-4FF3-BB8A-60948C326167}"/>
              </a:ext>
            </a:extLst>
          </p:cNvPr>
          <p:cNvSpPr>
            <a:spLocks noGrp="1"/>
          </p:cNvSpPr>
          <p:nvPr>
            <p:ph type="body" sz="quarter" idx="15"/>
          </p:nvPr>
        </p:nvSpPr>
        <p:spPr>
          <a:xfrm>
            <a:off x="251999" y="1080000"/>
            <a:ext cx="8544669" cy="3015067"/>
          </a:xfrm>
        </p:spPr>
        <p:txBody>
          <a:bodyPr>
            <a:normAutofit/>
          </a:bodyPr>
          <a:lstStyle>
            <a:lvl1pPr marL="457200" indent="-342900">
              <a:spcBef>
                <a:spcPts val="600"/>
              </a:spcBef>
              <a:spcAft>
                <a:spcPts val="600"/>
              </a:spcAft>
              <a:buClr>
                <a:schemeClr val="bg1"/>
              </a:buClr>
              <a:buFont typeface="Inter" panose="020B0502030000000004" pitchFamily="34" charset="0"/>
              <a:buChar char="-"/>
              <a:defRPr sz="1600">
                <a:solidFill>
                  <a:schemeClr val="bg1"/>
                </a:solidFill>
                <a:latin typeface="+mn-lt"/>
              </a:defRPr>
            </a:lvl1pPr>
            <a:lvl2pPr marL="914400" indent="-317500">
              <a:spcBef>
                <a:spcPts val="600"/>
              </a:spcBef>
              <a:spcAft>
                <a:spcPts val="600"/>
              </a:spcAft>
              <a:buClr>
                <a:schemeClr val="bg1"/>
              </a:buClr>
              <a:buFont typeface="Inter" panose="020B0502030000000004" pitchFamily="34" charset="0"/>
              <a:buChar char="-"/>
              <a:defRPr sz="1600">
                <a:solidFill>
                  <a:schemeClr val="bg1"/>
                </a:solidFill>
                <a:latin typeface="+mn-lt"/>
              </a:defRPr>
            </a:lvl2pPr>
            <a:lvl3pPr marL="1339850" indent="-285750">
              <a:buClr>
                <a:schemeClr val="bg1"/>
              </a:buClr>
              <a:buFont typeface="Inter" panose="020B0502030000000004" pitchFamily="34" charset="0"/>
              <a:buChar char="-"/>
              <a:defRPr sz="1600">
                <a:solidFill>
                  <a:schemeClr val="bg1"/>
                </a:solidFill>
                <a:latin typeface="+mn-lt"/>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endParaRPr lang="en-IN"/>
          </a:p>
        </p:txBody>
      </p:sp>
    </p:spTree>
    <p:custDataLst>
      <p:tags r:id="rId1"/>
    </p:custDataLst>
    <p:extLst>
      <p:ext uri="{BB962C8B-B14F-4D97-AF65-F5344CB8AC3E}">
        <p14:creationId xmlns:p14="http://schemas.microsoft.com/office/powerpoint/2010/main" val="1449085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Introduction">
    <p:bg>
      <p:bgPr>
        <a:solidFill>
          <a:srgbClr val="FFF9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2BCC15-FF37-4500-955B-C41664B263BA}"/>
              </a:ext>
            </a:extLst>
          </p:cNvPr>
          <p:cNvSpPr/>
          <p:nvPr userDrawn="1"/>
        </p:nvSpPr>
        <p:spPr>
          <a:xfrm>
            <a:off x="0" y="0"/>
            <a:ext cx="9144000" cy="5143500"/>
          </a:xfrm>
          <a:prstGeom prst="rect">
            <a:avLst/>
          </a:prstGeom>
          <a:solidFill>
            <a:srgbClr val="EA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4">
            <a:extLst>
              <a:ext uri="{FF2B5EF4-FFF2-40B4-BE49-F238E27FC236}">
                <a16:creationId xmlns:a16="http://schemas.microsoft.com/office/drawing/2014/main" id="{26A56AC7-8EC6-445F-B2D2-E96D04381AC7}"/>
              </a:ext>
            </a:extLst>
          </p:cNvPr>
          <p:cNvSpPr>
            <a:spLocks noGrp="1"/>
          </p:cNvSpPr>
          <p:nvPr>
            <p:ph type="title"/>
          </p:nvPr>
        </p:nvSpPr>
        <p:spPr>
          <a:xfrm>
            <a:off x="311700" y="2285400"/>
            <a:ext cx="8520600" cy="572700"/>
          </a:xfrm>
        </p:spPr>
        <p:txBody>
          <a:bodyPr/>
          <a:lstStyle>
            <a:lvl1pPr algn="ctr">
              <a:defRPr sz="3600"/>
            </a:lvl1pPr>
          </a:lstStyle>
          <a:p>
            <a:r>
              <a:rPr lang="en-US"/>
              <a:t>Click to edit Master title style</a:t>
            </a:r>
            <a:endParaRPr lang="en-IN"/>
          </a:p>
        </p:txBody>
      </p:sp>
    </p:spTree>
    <p:custDataLst>
      <p:tags r:id="rId1"/>
    </p:custDataLst>
    <p:extLst>
      <p:ext uri="{BB962C8B-B14F-4D97-AF65-F5344CB8AC3E}">
        <p14:creationId xmlns:p14="http://schemas.microsoft.com/office/powerpoint/2010/main" val="348042130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Style 03">
    <p:spTree>
      <p:nvGrpSpPr>
        <p:cNvPr id="1" name=""/>
        <p:cNvGrpSpPr/>
        <p:nvPr/>
      </p:nvGrpSpPr>
      <p:grpSpPr>
        <a:xfrm>
          <a:off x="0" y="0"/>
          <a:ext cx="0" cy="0"/>
          <a:chOff x="0" y="0"/>
          <a:chExt cx="0" cy="0"/>
        </a:xfrm>
      </p:grpSpPr>
      <p:pic>
        <p:nvPicPr>
          <p:cNvPr id="3" name="Google Shape;593;p87">
            <a:extLst>
              <a:ext uri="{FF2B5EF4-FFF2-40B4-BE49-F238E27FC236}">
                <a16:creationId xmlns:a16="http://schemas.microsoft.com/office/drawing/2014/main" id="{C84E2F75-A96F-4DBD-B22F-AA560E082BBD}"/>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2" name="Title 1">
            <a:extLst>
              <a:ext uri="{FF2B5EF4-FFF2-40B4-BE49-F238E27FC236}">
                <a16:creationId xmlns:a16="http://schemas.microsoft.com/office/drawing/2014/main" id="{97022B7D-C2B5-4900-AD34-EEBB2D21F740}"/>
              </a:ext>
            </a:extLst>
          </p:cNvPr>
          <p:cNvSpPr>
            <a:spLocks noGrp="1"/>
          </p:cNvSpPr>
          <p:nvPr>
            <p:ph type="title"/>
          </p:nvPr>
        </p:nvSpPr>
        <p:spPr>
          <a:xfrm>
            <a:off x="713884" y="2094175"/>
            <a:ext cx="4079325" cy="955150"/>
          </a:xfrm>
        </p:spPr>
        <p:txBody>
          <a:bodyPr anchor="b"/>
          <a:lstStyle>
            <a:lvl1pPr algn="ctr">
              <a:defRPr sz="3200" b="1"/>
            </a:lvl1pPr>
          </a:lstStyle>
          <a:p>
            <a:r>
              <a:rPr lang="en-US"/>
              <a:t>Click to edit Master title style</a:t>
            </a:r>
            <a:endParaRPr lang="en-IN"/>
          </a:p>
        </p:txBody>
      </p:sp>
      <p:pic>
        <p:nvPicPr>
          <p:cNvPr id="7" name="Picture 6">
            <a:extLst>
              <a:ext uri="{FF2B5EF4-FFF2-40B4-BE49-F238E27FC236}">
                <a16:creationId xmlns:a16="http://schemas.microsoft.com/office/drawing/2014/main" id="{556F2255-FB05-4CAB-8D69-1E4597931FEF}"/>
              </a:ext>
            </a:extLst>
          </p:cNvPr>
          <p:cNvPicPr>
            <a:picLocks noChangeAspect="1"/>
          </p:cNvPicPr>
          <p:nvPr userDrawn="1"/>
        </p:nvPicPr>
        <p:blipFill>
          <a:blip r:embed="rId4"/>
          <a:stretch>
            <a:fillRect/>
          </a:stretch>
        </p:blipFill>
        <p:spPr>
          <a:xfrm>
            <a:off x="3761751" y="1579142"/>
            <a:ext cx="5297944" cy="2641515"/>
          </a:xfrm>
          <a:prstGeom prst="rect">
            <a:avLst/>
          </a:prstGeom>
        </p:spPr>
      </p:pic>
      <p:pic>
        <p:nvPicPr>
          <p:cNvPr id="5" name="Graphic 4">
            <a:extLst>
              <a:ext uri="{FF2B5EF4-FFF2-40B4-BE49-F238E27FC236}">
                <a16:creationId xmlns:a16="http://schemas.microsoft.com/office/drawing/2014/main" id="{C12F8826-055C-1A3D-7231-4E1E4719BAB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58775" y="4712802"/>
            <a:ext cx="652817" cy="163204"/>
          </a:xfrm>
          <a:prstGeom prst="rect">
            <a:avLst/>
          </a:prstGeom>
        </p:spPr>
      </p:pic>
    </p:spTree>
    <p:custDataLst>
      <p:tags r:id="rId1"/>
    </p:custDataLst>
    <p:extLst>
      <p:ext uri="{BB962C8B-B14F-4D97-AF65-F5344CB8AC3E}">
        <p14:creationId xmlns:p14="http://schemas.microsoft.com/office/powerpoint/2010/main" val="2210528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EDB71C-1CBF-4C11-8A1C-B203D1D240C8}"/>
              </a:ext>
            </a:extLst>
          </p:cNvPr>
          <p:cNvSpPr/>
          <p:nvPr userDrawn="1"/>
        </p:nvSpPr>
        <p:spPr>
          <a:xfrm>
            <a:off x="0" y="0"/>
            <a:ext cx="9144000" cy="5143500"/>
          </a:xfrm>
          <a:prstGeom prst="rect">
            <a:avLst/>
          </a:prstGeo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2">
            <a:extLst>
              <a:ext uri="{FF2B5EF4-FFF2-40B4-BE49-F238E27FC236}">
                <a16:creationId xmlns:a16="http://schemas.microsoft.com/office/drawing/2014/main" id="{915D21BB-5665-4DE7-A897-54A56AF60E80}"/>
              </a:ext>
            </a:extLst>
          </p:cNvPr>
          <p:cNvSpPr>
            <a:spLocks noGrp="1"/>
          </p:cNvSpPr>
          <p:nvPr>
            <p:ph type="title"/>
          </p:nvPr>
        </p:nvSpPr>
        <p:spPr>
          <a:xfrm>
            <a:off x="252000" y="252000"/>
            <a:ext cx="8544670" cy="572700"/>
          </a:xfrm>
        </p:spPr>
        <p:txBody>
          <a:bodyPr>
            <a:noAutofit/>
          </a:bodyPr>
          <a:lstStyle>
            <a:lvl1pPr>
              <a:defRPr sz="3200" b="1">
                <a:solidFill>
                  <a:schemeClr val="bg1"/>
                </a:solidFill>
                <a:latin typeface="+mj-lt"/>
              </a:defRPr>
            </a:lvl1pPr>
          </a:lstStyle>
          <a:p>
            <a:r>
              <a:rPr lang="en-US"/>
              <a:t>Click to edit Master title style</a:t>
            </a:r>
            <a:endParaRPr lang="en-IN"/>
          </a:p>
        </p:txBody>
      </p:sp>
      <p:sp>
        <p:nvSpPr>
          <p:cNvPr id="6" name="Text Placeholder 5">
            <a:extLst>
              <a:ext uri="{FF2B5EF4-FFF2-40B4-BE49-F238E27FC236}">
                <a16:creationId xmlns:a16="http://schemas.microsoft.com/office/drawing/2014/main" id="{A4FE007B-13D6-4FF3-BB8A-60948C326167}"/>
              </a:ext>
            </a:extLst>
          </p:cNvPr>
          <p:cNvSpPr>
            <a:spLocks noGrp="1"/>
          </p:cNvSpPr>
          <p:nvPr>
            <p:ph type="body" sz="quarter" idx="15"/>
          </p:nvPr>
        </p:nvSpPr>
        <p:spPr>
          <a:xfrm>
            <a:off x="251999" y="1440000"/>
            <a:ext cx="8544669" cy="3015067"/>
          </a:xfrm>
          <a:prstGeom prst="rect">
            <a:avLst/>
          </a:prstGeom>
        </p:spPr>
        <p:txBody>
          <a:bodyPr>
            <a:normAutofit/>
          </a:bodyPr>
          <a:lstStyle>
            <a:lvl1pPr marL="457200" indent="-342900">
              <a:spcBef>
                <a:spcPts val="600"/>
              </a:spcBef>
              <a:spcAft>
                <a:spcPts val="600"/>
              </a:spcAft>
              <a:buClr>
                <a:schemeClr val="bg1"/>
              </a:buClr>
              <a:buSzPct val="113000"/>
              <a:buFont typeface="Inter" panose="020B0502030000000004" pitchFamily="34" charset="0"/>
              <a:buChar char="●"/>
              <a:defRPr sz="1600">
                <a:solidFill>
                  <a:schemeClr val="bg1"/>
                </a:solidFill>
                <a:latin typeface="+mn-lt"/>
              </a:defRPr>
            </a:lvl1pPr>
            <a:lvl2pPr marL="914400" indent="-317500">
              <a:spcBef>
                <a:spcPts val="600"/>
              </a:spcBef>
              <a:spcAft>
                <a:spcPts val="600"/>
              </a:spcAft>
              <a:buClr>
                <a:schemeClr val="bg1"/>
              </a:buClr>
              <a:buSzPct val="113000"/>
              <a:buFont typeface="Inter" panose="020B0502030000000004" pitchFamily="34" charset="0"/>
              <a:buChar char="-"/>
              <a:defRPr sz="1600">
                <a:solidFill>
                  <a:schemeClr val="bg1"/>
                </a:solidFill>
                <a:latin typeface="+mn-lt"/>
              </a:defRPr>
            </a:lvl2pPr>
            <a:lvl3pPr marL="1339850" indent="-285750">
              <a:buClr>
                <a:schemeClr val="bg1"/>
              </a:buClr>
              <a:buSzPct val="113000"/>
              <a:buFont typeface="Inter" panose="020B0502030000000004" pitchFamily="34" charset="0"/>
              <a:buChar char="●"/>
              <a:defRPr sz="1600">
                <a:solidFill>
                  <a:schemeClr val="bg1"/>
                </a:solidFill>
                <a:latin typeface="+mn-lt"/>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endParaRPr lang="en-IN"/>
          </a:p>
        </p:txBody>
      </p:sp>
      <p:sp>
        <p:nvSpPr>
          <p:cNvPr id="8" name="Text Placeholder 5">
            <a:extLst>
              <a:ext uri="{FF2B5EF4-FFF2-40B4-BE49-F238E27FC236}">
                <a16:creationId xmlns:a16="http://schemas.microsoft.com/office/drawing/2014/main" id="{4C8C70CC-9098-4E06-8E37-A4A8517433CC}"/>
              </a:ext>
            </a:extLst>
          </p:cNvPr>
          <p:cNvSpPr>
            <a:spLocks noGrp="1"/>
          </p:cNvSpPr>
          <p:nvPr>
            <p:ph type="body" sz="quarter" idx="16"/>
          </p:nvPr>
        </p:nvSpPr>
        <p:spPr>
          <a:xfrm>
            <a:off x="251998" y="828000"/>
            <a:ext cx="8640001" cy="462867"/>
          </a:xfrm>
          <a:prstGeom prst="rect">
            <a:avLst/>
          </a:prstGeom>
        </p:spPr>
        <p:txBody>
          <a:bodyPr lIns="90000">
            <a:normAutofit/>
          </a:bodyPr>
          <a:lstStyle>
            <a:lvl1pPr marL="0" indent="0">
              <a:lnSpc>
                <a:spcPct val="100000"/>
              </a:lnSpc>
              <a:spcBef>
                <a:spcPts val="0"/>
              </a:spcBef>
              <a:spcAft>
                <a:spcPts val="0"/>
              </a:spcAft>
              <a:buClr>
                <a:schemeClr val="bg1"/>
              </a:buClr>
              <a:buFont typeface="Inter" panose="020B0502030000000004" pitchFamily="34" charset="0"/>
              <a:buNone/>
              <a:defRPr sz="1600" b="0" i="1">
                <a:solidFill>
                  <a:schemeClr val="bg1"/>
                </a:solidFill>
                <a:latin typeface="+mn-lt"/>
              </a:defRPr>
            </a:lvl1pPr>
            <a:lvl2pPr marL="5969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2pPr>
            <a:lvl3pPr marL="10541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3pPr>
            <a:lvl4pPr>
              <a:defRPr sz="1600">
                <a:solidFill>
                  <a:schemeClr val="bg1"/>
                </a:solidFill>
              </a:defRPr>
            </a:lvl4pPr>
            <a:lvl5pPr>
              <a:defRPr sz="1600">
                <a:solidFill>
                  <a:schemeClr val="bg1"/>
                </a:solidFill>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819282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EDB71C-1CBF-4C11-8A1C-B203D1D240C8}"/>
              </a:ext>
            </a:extLst>
          </p:cNvPr>
          <p:cNvSpPr/>
          <p:nvPr userDrawn="1"/>
        </p:nvSpPr>
        <p:spPr>
          <a:xfrm>
            <a:off x="0" y="0"/>
            <a:ext cx="9144000" cy="5143500"/>
          </a:xfrm>
          <a:prstGeom prst="rect">
            <a:avLst/>
          </a:prstGeo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2">
            <a:extLst>
              <a:ext uri="{FF2B5EF4-FFF2-40B4-BE49-F238E27FC236}">
                <a16:creationId xmlns:a16="http://schemas.microsoft.com/office/drawing/2014/main" id="{915D21BB-5665-4DE7-A897-54A56AF60E80}"/>
              </a:ext>
            </a:extLst>
          </p:cNvPr>
          <p:cNvSpPr>
            <a:spLocks noGrp="1"/>
          </p:cNvSpPr>
          <p:nvPr>
            <p:ph type="title"/>
          </p:nvPr>
        </p:nvSpPr>
        <p:spPr>
          <a:xfrm>
            <a:off x="252000" y="252000"/>
            <a:ext cx="8544670" cy="572700"/>
          </a:xfrm>
        </p:spPr>
        <p:txBody>
          <a:bodyPr>
            <a:noAutofit/>
          </a:bodyPr>
          <a:lstStyle>
            <a:lvl1pPr>
              <a:defRPr sz="3200" b="1">
                <a:solidFill>
                  <a:schemeClr val="bg1"/>
                </a:solidFill>
                <a:latin typeface="+mj-lt"/>
              </a:defRPr>
            </a:lvl1pPr>
          </a:lstStyle>
          <a:p>
            <a:r>
              <a:rPr lang="en-US"/>
              <a:t>Click to edit Master title style</a:t>
            </a:r>
            <a:endParaRPr lang="en-IN"/>
          </a:p>
        </p:txBody>
      </p:sp>
      <p:sp>
        <p:nvSpPr>
          <p:cNvPr id="8" name="Text Placeholder 5">
            <a:extLst>
              <a:ext uri="{FF2B5EF4-FFF2-40B4-BE49-F238E27FC236}">
                <a16:creationId xmlns:a16="http://schemas.microsoft.com/office/drawing/2014/main" id="{4C8C70CC-9098-4E06-8E37-A4A8517433CC}"/>
              </a:ext>
            </a:extLst>
          </p:cNvPr>
          <p:cNvSpPr>
            <a:spLocks noGrp="1"/>
          </p:cNvSpPr>
          <p:nvPr>
            <p:ph type="body" sz="quarter" idx="16"/>
          </p:nvPr>
        </p:nvSpPr>
        <p:spPr>
          <a:xfrm>
            <a:off x="251998" y="828000"/>
            <a:ext cx="8640001" cy="462867"/>
          </a:xfrm>
          <a:prstGeom prst="rect">
            <a:avLst/>
          </a:prstGeom>
        </p:spPr>
        <p:txBody>
          <a:bodyPr lIns="90000">
            <a:normAutofit/>
          </a:bodyPr>
          <a:lstStyle>
            <a:lvl1pPr marL="0" indent="0">
              <a:lnSpc>
                <a:spcPct val="100000"/>
              </a:lnSpc>
              <a:spcBef>
                <a:spcPts val="0"/>
              </a:spcBef>
              <a:spcAft>
                <a:spcPts val="0"/>
              </a:spcAft>
              <a:buClr>
                <a:schemeClr val="bg1"/>
              </a:buClr>
              <a:buFont typeface="Inter" panose="020B0502030000000004" pitchFamily="34" charset="0"/>
              <a:buNone/>
              <a:defRPr sz="1600" b="0" i="1">
                <a:solidFill>
                  <a:schemeClr val="bg1"/>
                </a:solidFill>
                <a:latin typeface="+mn-lt"/>
              </a:defRPr>
            </a:lvl1pPr>
            <a:lvl2pPr marL="5969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2pPr>
            <a:lvl3pPr marL="10541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3pPr>
            <a:lvl4pPr>
              <a:defRPr sz="1600">
                <a:solidFill>
                  <a:schemeClr val="bg1"/>
                </a:solidFill>
              </a:defRPr>
            </a:lvl4pPr>
            <a:lvl5pPr>
              <a:defRPr sz="1600">
                <a:solidFill>
                  <a:schemeClr val="bg1"/>
                </a:solidFill>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192477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EDB71C-1CBF-4C11-8A1C-B203D1D240C8}"/>
              </a:ext>
            </a:extLst>
          </p:cNvPr>
          <p:cNvSpPr/>
          <p:nvPr userDrawn="1"/>
        </p:nvSpPr>
        <p:spPr>
          <a:xfrm>
            <a:off x="0" y="0"/>
            <a:ext cx="9144000" cy="5143500"/>
          </a:xfrm>
          <a:prstGeom prst="rect">
            <a:avLst/>
          </a:prstGeo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2">
            <a:extLst>
              <a:ext uri="{FF2B5EF4-FFF2-40B4-BE49-F238E27FC236}">
                <a16:creationId xmlns:a16="http://schemas.microsoft.com/office/drawing/2014/main" id="{915D21BB-5665-4DE7-A897-54A56AF60E80}"/>
              </a:ext>
            </a:extLst>
          </p:cNvPr>
          <p:cNvSpPr>
            <a:spLocks noGrp="1"/>
          </p:cNvSpPr>
          <p:nvPr>
            <p:ph type="title"/>
          </p:nvPr>
        </p:nvSpPr>
        <p:spPr>
          <a:xfrm>
            <a:off x="252000" y="252000"/>
            <a:ext cx="8544670" cy="572700"/>
          </a:xfrm>
        </p:spPr>
        <p:txBody>
          <a:bodyPr>
            <a:noAutofit/>
          </a:bodyPr>
          <a:lstStyle>
            <a:lvl1pPr>
              <a:defRPr sz="3200" b="1">
                <a:solidFill>
                  <a:schemeClr val="bg1"/>
                </a:solidFill>
                <a:latin typeface="+mj-lt"/>
              </a:defRPr>
            </a:lvl1pPr>
          </a:lstStyle>
          <a:p>
            <a:r>
              <a:rPr lang="en-US"/>
              <a:t>Click to edit Master title style</a:t>
            </a:r>
            <a:endParaRPr lang="en-IN"/>
          </a:p>
        </p:txBody>
      </p:sp>
    </p:spTree>
    <p:custDataLst>
      <p:tags r:id="rId1"/>
    </p:custDataLst>
    <p:extLst>
      <p:ext uri="{BB962C8B-B14F-4D97-AF65-F5344CB8AC3E}">
        <p14:creationId xmlns:p14="http://schemas.microsoft.com/office/powerpoint/2010/main" val="2729441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duction_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054C0AE-742C-454D-A8BE-CF55A4D56F59}"/>
              </a:ext>
            </a:extLst>
          </p:cNvPr>
          <p:cNvSpPr/>
          <p:nvPr userDrawn="1"/>
        </p:nvSpPr>
        <p:spPr>
          <a:xfrm>
            <a:off x="0" y="0"/>
            <a:ext cx="9144000" cy="5143500"/>
          </a:xfrm>
          <a:prstGeom prst="rect">
            <a:avLst/>
          </a:prstGeo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itle 2">
            <a:extLst>
              <a:ext uri="{FF2B5EF4-FFF2-40B4-BE49-F238E27FC236}">
                <a16:creationId xmlns:a16="http://schemas.microsoft.com/office/drawing/2014/main" id="{93F904A6-9238-451A-9B63-F47551B5ABCB}"/>
              </a:ext>
            </a:extLst>
          </p:cNvPr>
          <p:cNvSpPr>
            <a:spLocks noGrp="1"/>
          </p:cNvSpPr>
          <p:nvPr>
            <p:ph type="title"/>
          </p:nvPr>
        </p:nvSpPr>
        <p:spPr>
          <a:xfrm>
            <a:off x="252000" y="252000"/>
            <a:ext cx="4654550" cy="572700"/>
          </a:xfrm>
        </p:spPr>
        <p:txBody>
          <a:bodyPr>
            <a:noAutofit/>
          </a:bodyPr>
          <a:lstStyle>
            <a:lvl1pPr>
              <a:defRPr sz="3200" b="1">
                <a:solidFill>
                  <a:schemeClr val="bg1"/>
                </a:solidFill>
                <a:latin typeface="+mj-lt"/>
              </a:defRPr>
            </a:lvl1pPr>
          </a:lstStyle>
          <a:p>
            <a:r>
              <a:rPr lang="en-US"/>
              <a:t>Click to edit Master</a:t>
            </a:r>
            <a:endParaRPr lang="en-IN"/>
          </a:p>
        </p:txBody>
      </p:sp>
      <p:sp>
        <p:nvSpPr>
          <p:cNvPr id="12" name="Picture Placeholder 6">
            <a:extLst>
              <a:ext uri="{FF2B5EF4-FFF2-40B4-BE49-F238E27FC236}">
                <a16:creationId xmlns:a16="http://schemas.microsoft.com/office/drawing/2014/main" id="{EDC8F987-DBBC-44A4-9ACD-1458831011CC}"/>
              </a:ext>
            </a:extLst>
          </p:cNvPr>
          <p:cNvSpPr>
            <a:spLocks noGrp="1"/>
          </p:cNvSpPr>
          <p:nvPr>
            <p:ph type="pic" sz="quarter" idx="14"/>
          </p:nvPr>
        </p:nvSpPr>
        <p:spPr>
          <a:xfrm>
            <a:off x="5182766" y="411750"/>
            <a:ext cx="3598862" cy="4320000"/>
          </a:xfrm>
          <a:prstGeom prst="rect">
            <a:avLst/>
          </a:prstGeom>
        </p:spPr>
        <p:txBody>
          <a:bodyPr/>
          <a:lstStyle/>
          <a:p>
            <a:endParaRPr lang="en-IN"/>
          </a:p>
        </p:txBody>
      </p:sp>
      <p:sp>
        <p:nvSpPr>
          <p:cNvPr id="7" name="Text Placeholder 5">
            <a:extLst>
              <a:ext uri="{FF2B5EF4-FFF2-40B4-BE49-F238E27FC236}">
                <a16:creationId xmlns:a16="http://schemas.microsoft.com/office/drawing/2014/main" id="{75E1A589-F409-4162-BC92-268F67288467}"/>
              </a:ext>
            </a:extLst>
          </p:cNvPr>
          <p:cNvSpPr>
            <a:spLocks noGrp="1"/>
          </p:cNvSpPr>
          <p:nvPr>
            <p:ph type="body" sz="quarter" idx="16"/>
          </p:nvPr>
        </p:nvSpPr>
        <p:spPr>
          <a:xfrm>
            <a:off x="251998" y="828000"/>
            <a:ext cx="4654549" cy="462867"/>
          </a:xfrm>
          <a:prstGeom prst="rect">
            <a:avLst/>
          </a:prstGeom>
        </p:spPr>
        <p:txBody>
          <a:bodyPr lIns="90000">
            <a:normAutofit/>
          </a:bodyPr>
          <a:lstStyle>
            <a:lvl1pPr marL="0" indent="0">
              <a:lnSpc>
                <a:spcPct val="100000"/>
              </a:lnSpc>
              <a:spcBef>
                <a:spcPts val="0"/>
              </a:spcBef>
              <a:spcAft>
                <a:spcPts val="0"/>
              </a:spcAft>
              <a:buClr>
                <a:schemeClr val="bg1"/>
              </a:buClr>
              <a:buFont typeface="Inter" panose="020B0502030000000004" pitchFamily="34" charset="0"/>
              <a:buNone/>
              <a:defRPr sz="1600" b="0" i="1">
                <a:solidFill>
                  <a:schemeClr val="bg1"/>
                </a:solidFill>
                <a:latin typeface="+mn-lt"/>
              </a:defRPr>
            </a:lvl1pPr>
            <a:lvl2pPr marL="5969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2pPr>
            <a:lvl3pPr marL="10541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3pPr>
            <a:lvl4pPr>
              <a:defRPr sz="1600">
                <a:solidFill>
                  <a:schemeClr val="bg1"/>
                </a:solidFill>
              </a:defRPr>
            </a:lvl4pPr>
            <a:lvl5pPr>
              <a:defRPr sz="1600">
                <a:solidFill>
                  <a:schemeClr val="bg1"/>
                </a:solidFill>
              </a:defRPr>
            </a:lvl5pPr>
          </a:lstStyle>
          <a:p>
            <a:pPr lvl="0"/>
            <a:r>
              <a:rPr lang="en-US"/>
              <a:t>Click to edit Master text styles</a:t>
            </a:r>
          </a:p>
        </p:txBody>
      </p:sp>
      <p:sp>
        <p:nvSpPr>
          <p:cNvPr id="8" name="Google Shape;552;p77">
            <a:extLst>
              <a:ext uri="{FF2B5EF4-FFF2-40B4-BE49-F238E27FC236}">
                <a16:creationId xmlns:a16="http://schemas.microsoft.com/office/drawing/2014/main" id="{41C50704-0B04-4E45-9F9F-9BB700A73194}"/>
              </a:ext>
            </a:extLst>
          </p:cNvPr>
          <p:cNvSpPr txBox="1">
            <a:spLocks noGrp="1"/>
          </p:cNvSpPr>
          <p:nvPr>
            <p:ph type="body" idx="1"/>
          </p:nvPr>
        </p:nvSpPr>
        <p:spPr>
          <a:xfrm>
            <a:off x="252000" y="1439999"/>
            <a:ext cx="4402570" cy="3224149"/>
          </a:xfrm>
          <a:prstGeom prst="rect">
            <a:avLst/>
          </a:prstGeom>
        </p:spPr>
        <p:txBody>
          <a:bodyPr spcFirstLastPara="1" wrap="square" lIns="91425" tIns="91425" rIns="91425" bIns="91425" anchor="t" anchorCtr="0">
            <a:noAutofit/>
          </a:bodyPr>
          <a:lstStyle>
            <a:lvl1pPr marL="457200" lvl="0" indent="-331200">
              <a:lnSpc>
                <a:spcPct val="150000"/>
              </a:lnSpc>
              <a:spcBef>
                <a:spcPts val="600"/>
              </a:spcBef>
              <a:spcAft>
                <a:spcPts val="600"/>
              </a:spcAft>
              <a:buClr>
                <a:schemeClr val="bg1"/>
              </a:buClr>
              <a:buSzPts val="1800"/>
              <a:buChar char="●"/>
              <a:defRPr>
                <a:solidFill>
                  <a:schemeClr val="bg1"/>
                </a:solidFill>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ustDataLst>
      <p:tags r:id="rId1"/>
    </p:custDataLst>
    <p:extLst>
      <p:ext uri="{BB962C8B-B14F-4D97-AF65-F5344CB8AC3E}">
        <p14:creationId xmlns:p14="http://schemas.microsoft.com/office/powerpoint/2010/main" val="118994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EDB71C-1CBF-4C11-8A1C-B203D1D240C8}"/>
              </a:ext>
            </a:extLst>
          </p:cNvPr>
          <p:cNvSpPr/>
          <p:nvPr userDrawn="1"/>
        </p:nvSpPr>
        <p:spPr>
          <a:xfrm>
            <a:off x="0" y="0"/>
            <a:ext cx="9144000" cy="5143500"/>
          </a:xfrm>
          <a:prstGeom prst="rect">
            <a:avLst/>
          </a:prstGeo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2">
            <a:extLst>
              <a:ext uri="{FF2B5EF4-FFF2-40B4-BE49-F238E27FC236}">
                <a16:creationId xmlns:a16="http://schemas.microsoft.com/office/drawing/2014/main" id="{915D21BB-5665-4DE7-A897-54A56AF60E80}"/>
              </a:ext>
            </a:extLst>
          </p:cNvPr>
          <p:cNvSpPr>
            <a:spLocks noGrp="1"/>
          </p:cNvSpPr>
          <p:nvPr>
            <p:ph type="title"/>
          </p:nvPr>
        </p:nvSpPr>
        <p:spPr>
          <a:xfrm>
            <a:off x="252000" y="252000"/>
            <a:ext cx="8533225" cy="572700"/>
          </a:xfrm>
        </p:spPr>
        <p:txBody>
          <a:bodyPr>
            <a:noAutofit/>
          </a:bodyPr>
          <a:lstStyle>
            <a:lvl1pPr>
              <a:defRPr sz="3200" b="1">
                <a:solidFill>
                  <a:schemeClr val="bg1"/>
                </a:solidFill>
                <a:latin typeface="+mj-lt"/>
              </a:defRPr>
            </a:lvl1pPr>
          </a:lstStyle>
          <a:p>
            <a:r>
              <a:rPr lang="en-US"/>
              <a:t>Click to edit Master title style</a:t>
            </a:r>
            <a:endParaRPr lang="en-IN"/>
          </a:p>
        </p:txBody>
      </p:sp>
      <p:sp>
        <p:nvSpPr>
          <p:cNvPr id="7" name="Picture Placeholder 6">
            <a:extLst>
              <a:ext uri="{FF2B5EF4-FFF2-40B4-BE49-F238E27FC236}">
                <a16:creationId xmlns:a16="http://schemas.microsoft.com/office/drawing/2014/main" id="{C2281057-26C4-414C-B746-CCF8E8E08AAD}"/>
              </a:ext>
            </a:extLst>
          </p:cNvPr>
          <p:cNvSpPr>
            <a:spLocks noGrp="1"/>
          </p:cNvSpPr>
          <p:nvPr>
            <p:ph type="pic" sz="quarter" idx="14"/>
          </p:nvPr>
        </p:nvSpPr>
        <p:spPr>
          <a:xfrm>
            <a:off x="5139964" y="1019993"/>
            <a:ext cx="3645711" cy="3472545"/>
          </a:xfrm>
          <a:prstGeom prst="rect">
            <a:avLst/>
          </a:prstGeom>
        </p:spPr>
        <p:txBody>
          <a:bodyPr/>
          <a:lstStyle/>
          <a:p>
            <a:endParaRPr lang="en-IN"/>
          </a:p>
        </p:txBody>
      </p:sp>
      <p:sp>
        <p:nvSpPr>
          <p:cNvPr id="8" name="Text Placeholder 5">
            <a:extLst>
              <a:ext uri="{FF2B5EF4-FFF2-40B4-BE49-F238E27FC236}">
                <a16:creationId xmlns:a16="http://schemas.microsoft.com/office/drawing/2014/main" id="{ADFFE1E1-3FFF-40EC-8357-77C1E45DF10B}"/>
              </a:ext>
            </a:extLst>
          </p:cNvPr>
          <p:cNvSpPr>
            <a:spLocks noGrp="1"/>
          </p:cNvSpPr>
          <p:nvPr>
            <p:ph type="body" sz="quarter" idx="16"/>
          </p:nvPr>
        </p:nvSpPr>
        <p:spPr>
          <a:xfrm>
            <a:off x="251999" y="828000"/>
            <a:ext cx="4402570" cy="462867"/>
          </a:xfrm>
          <a:prstGeom prst="rect">
            <a:avLst/>
          </a:prstGeom>
        </p:spPr>
        <p:txBody>
          <a:bodyPr lIns="90000">
            <a:normAutofit/>
          </a:bodyPr>
          <a:lstStyle>
            <a:lvl1pPr marL="0" indent="0">
              <a:lnSpc>
                <a:spcPct val="100000"/>
              </a:lnSpc>
              <a:spcBef>
                <a:spcPts val="0"/>
              </a:spcBef>
              <a:spcAft>
                <a:spcPts val="0"/>
              </a:spcAft>
              <a:buClr>
                <a:schemeClr val="bg1"/>
              </a:buClr>
              <a:buFont typeface="Inter" panose="020B0502030000000004" pitchFamily="34" charset="0"/>
              <a:buNone/>
              <a:defRPr sz="1600" b="0" i="1">
                <a:solidFill>
                  <a:schemeClr val="bg1"/>
                </a:solidFill>
                <a:latin typeface="+mn-lt"/>
              </a:defRPr>
            </a:lvl1pPr>
            <a:lvl2pPr marL="5969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2pPr>
            <a:lvl3pPr marL="10541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3pPr>
            <a:lvl4pPr>
              <a:defRPr sz="1600">
                <a:solidFill>
                  <a:schemeClr val="bg1"/>
                </a:solidFill>
              </a:defRPr>
            </a:lvl4pPr>
            <a:lvl5pPr>
              <a:defRPr sz="1600">
                <a:solidFill>
                  <a:schemeClr val="bg1"/>
                </a:solidFill>
              </a:defRPr>
            </a:lvl5pPr>
          </a:lstStyle>
          <a:p>
            <a:pPr lvl="0"/>
            <a:r>
              <a:rPr lang="en-US"/>
              <a:t>Click to edit Master text styles</a:t>
            </a:r>
          </a:p>
        </p:txBody>
      </p:sp>
      <p:sp>
        <p:nvSpPr>
          <p:cNvPr id="9" name="Google Shape;552;p77">
            <a:extLst>
              <a:ext uri="{FF2B5EF4-FFF2-40B4-BE49-F238E27FC236}">
                <a16:creationId xmlns:a16="http://schemas.microsoft.com/office/drawing/2014/main" id="{478E85B6-6A0D-4FA0-9965-791B7AFF9CDC}"/>
              </a:ext>
            </a:extLst>
          </p:cNvPr>
          <p:cNvSpPr txBox="1">
            <a:spLocks noGrp="1"/>
          </p:cNvSpPr>
          <p:nvPr>
            <p:ph type="body" idx="1"/>
          </p:nvPr>
        </p:nvSpPr>
        <p:spPr>
          <a:xfrm>
            <a:off x="252000" y="1439999"/>
            <a:ext cx="4402570" cy="3224149"/>
          </a:xfrm>
          <a:prstGeom prst="rect">
            <a:avLst/>
          </a:prstGeom>
        </p:spPr>
        <p:txBody>
          <a:bodyPr spcFirstLastPara="1" wrap="square" lIns="91425" tIns="91425" rIns="91425" bIns="91425" anchor="t" anchorCtr="0">
            <a:noAutofit/>
          </a:bodyPr>
          <a:lstStyle>
            <a:lvl1pPr marL="457200" lvl="0" indent="-331200">
              <a:lnSpc>
                <a:spcPct val="150000"/>
              </a:lnSpc>
              <a:spcBef>
                <a:spcPts val="600"/>
              </a:spcBef>
              <a:spcAft>
                <a:spcPts val="600"/>
              </a:spcAft>
              <a:buClr>
                <a:schemeClr val="bg1"/>
              </a:buClr>
              <a:buSzPts val="1800"/>
              <a:buChar char="●"/>
              <a:defRPr sz="1600">
                <a:solidFill>
                  <a:schemeClr val="bg1"/>
                </a:solidFill>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ustDataLst>
      <p:tags r:id="rId1"/>
    </p:custDataLst>
    <p:extLst>
      <p:ext uri="{BB962C8B-B14F-4D97-AF65-F5344CB8AC3E}">
        <p14:creationId xmlns:p14="http://schemas.microsoft.com/office/powerpoint/2010/main" val="889827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1" preserve="1" userDrawn="1">
  <p:cSld name="Quote 1">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4" name="Text Placeholder 5">
            <a:extLst>
              <a:ext uri="{FF2B5EF4-FFF2-40B4-BE49-F238E27FC236}">
                <a16:creationId xmlns:a16="http://schemas.microsoft.com/office/drawing/2014/main" id="{7A1B130A-15EF-426C-8C56-EB809B8A59EC}"/>
              </a:ext>
            </a:extLst>
          </p:cNvPr>
          <p:cNvSpPr>
            <a:spLocks noGrp="1"/>
          </p:cNvSpPr>
          <p:nvPr>
            <p:ph type="body" sz="quarter" idx="16"/>
          </p:nvPr>
        </p:nvSpPr>
        <p:spPr>
          <a:xfrm>
            <a:off x="251998" y="828000"/>
            <a:ext cx="8533227" cy="444000"/>
          </a:xfrm>
          <a:prstGeom prst="rect">
            <a:avLst/>
          </a:prstGeom>
        </p:spPr>
        <p:txBody>
          <a:bodyPr lIns="90000">
            <a:normAutofit/>
          </a:bodyPr>
          <a:lstStyle>
            <a:lvl1pPr marL="0" indent="0">
              <a:lnSpc>
                <a:spcPct val="100000"/>
              </a:lnSpc>
              <a:spcBef>
                <a:spcPts val="0"/>
              </a:spcBef>
              <a:spcAft>
                <a:spcPts val="0"/>
              </a:spcAft>
              <a:buClr>
                <a:schemeClr val="bg1"/>
              </a:buClr>
              <a:buFont typeface="Inter" panose="020B0502030000000004" pitchFamily="34" charset="0"/>
              <a:buNone/>
              <a:defRPr sz="1600" b="0" i="1">
                <a:solidFill>
                  <a:srgbClr val="121212"/>
                </a:solidFill>
                <a:latin typeface="+mn-lt"/>
              </a:defRPr>
            </a:lvl1pPr>
            <a:lvl2pPr marL="5969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2pPr>
            <a:lvl3pPr marL="10541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3pPr>
            <a:lvl4pPr>
              <a:defRPr sz="1600">
                <a:solidFill>
                  <a:schemeClr val="bg1"/>
                </a:solidFill>
              </a:defRPr>
            </a:lvl4pPr>
            <a:lvl5pPr>
              <a:defRPr sz="1600">
                <a:solidFill>
                  <a:schemeClr val="bg1"/>
                </a:solidFill>
              </a:defRPr>
            </a:lvl5pPr>
          </a:lstStyle>
          <a:p>
            <a:pPr lvl="0"/>
            <a:r>
              <a:rPr lang="en-US"/>
              <a:t>Click to edit Master text styles</a:t>
            </a:r>
          </a:p>
        </p:txBody>
      </p:sp>
      <p:sp>
        <p:nvSpPr>
          <p:cNvPr id="3" name="Title 2">
            <a:extLst>
              <a:ext uri="{FF2B5EF4-FFF2-40B4-BE49-F238E27FC236}">
                <a16:creationId xmlns:a16="http://schemas.microsoft.com/office/drawing/2014/main" id="{9C303FF7-B55E-4191-B507-D734B7BD7903}"/>
              </a:ext>
            </a:extLst>
          </p:cNvPr>
          <p:cNvSpPr>
            <a:spLocks noGrp="1"/>
          </p:cNvSpPr>
          <p:nvPr>
            <p:ph type="title"/>
          </p:nvPr>
        </p:nvSpPr>
        <p:spPr>
          <a:xfrm>
            <a:off x="252000" y="252000"/>
            <a:ext cx="8514797" cy="572700"/>
          </a:xfrm>
        </p:spPr>
        <p:txBody>
          <a:bodyPr/>
          <a:lstStyle>
            <a:lvl1pPr>
              <a:defRPr sz="3200"/>
            </a:lvl1pPr>
          </a:lstStyle>
          <a:p>
            <a:r>
              <a:rPr lang="en-US"/>
              <a:t>Click to edit Master title style</a:t>
            </a:r>
            <a:endParaRPr lang="en-IN"/>
          </a:p>
        </p:txBody>
      </p:sp>
      <p:sp>
        <p:nvSpPr>
          <p:cNvPr id="5" name="Google Shape;552;p77">
            <a:extLst>
              <a:ext uri="{FF2B5EF4-FFF2-40B4-BE49-F238E27FC236}">
                <a16:creationId xmlns:a16="http://schemas.microsoft.com/office/drawing/2014/main" id="{95B194C9-881C-4FE4-B520-FB190BD39507}"/>
              </a:ext>
            </a:extLst>
          </p:cNvPr>
          <p:cNvSpPr txBox="1">
            <a:spLocks noGrp="1"/>
          </p:cNvSpPr>
          <p:nvPr>
            <p:ph type="body" idx="1"/>
          </p:nvPr>
        </p:nvSpPr>
        <p:spPr>
          <a:xfrm>
            <a:off x="252000" y="1440000"/>
            <a:ext cx="8514797" cy="3224149"/>
          </a:xfrm>
          <a:prstGeom prst="rect">
            <a:avLst/>
          </a:prstGeom>
        </p:spPr>
        <p:txBody>
          <a:bodyPr spcFirstLastPara="1" wrap="square" lIns="91425" tIns="91425" rIns="91425" bIns="91425" anchor="t" anchorCtr="0">
            <a:noAutofit/>
          </a:bodyPr>
          <a:lstStyle>
            <a:lvl1pPr marL="457200" lvl="0" indent="-331200">
              <a:lnSpc>
                <a:spcPct val="150000"/>
              </a:lnSpc>
              <a:spcBef>
                <a:spcPts val="600"/>
              </a:spcBef>
              <a:spcAft>
                <a:spcPts val="600"/>
              </a:spcAft>
              <a:buSzPts val="1800"/>
              <a:buChar char="●"/>
              <a:defRPr sz="16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ustDataLst>
      <p:tags r:id="rId1"/>
    </p:custDataLst>
    <p:extLst>
      <p:ext uri="{BB962C8B-B14F-4D97-AF65-F5344CB8AC3E}">
        <p14:creationId xmlns:p14="http://schemas.microsoft.com/office/powerpoint/2010/main" val="3373887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39"/>
        <p:cNvGrpSpPr/>
        <p:nvPr/>
      </p:nvGrpSpPr>
      <p:grpSpPr>
        <a:xfrm>
          <a:off x="0" y="0"/>
          <a:ext cx="0" cy="0"/>
          <a:chOff x="0" y="0"/>
          <a:chExt cx="0" cy="0"/>
        </a:xfrm>
      </p:grpSpPr>
      <p:sp>
        <p:nvSpPr>
          <p:cNvPr id="540" name="Google Shape;540;p74"/>
          <p:cNvSpPr txBox="1">
            <a:spLocks noGrp="1"/>
          </p:cNvSpPr>
          <p:nvPr>
            <p:ph type="title"/>
          </p:nvPr>
        </p:nvSpPr>
        <p:spPr>
          <a:xfrm>
            <a:off x="252000" y="252000"/>
            <a:ext cx="8520600" cy="572700"/>
          </a:xfrm>
          <a:prstGeom prst="rect">
            <a:avLst/>
          </a:prstGeom>
          <a:noFill/>
          <a:ln>
            <a:noFill/>
          </a:ln>
        </p:spPr>
        <p:txBody>
          <a:bodyPr spcFirstLastPara="1" wrap="square" lIns="91425" tIns="91425" rIns="91425" bIns="91425" anchor="t" anchorCtr="0">
            <a:noAutofit/>
          </a:bodyPr>
          <a:lstStyle/>
          <a:p>
            <a:pPr lvl="0">
              <a:buClr>
                <a:schemeClr val="dk1"/>
              </a:buClr>
              <a:buSzPts val="2800"/>
              <a:buNone/>
            </a:pPr>
            <a:endParaRPr/>
          </a:p>
        </p:txBody>
      </p:sp>
    </p:spTree>
    <p:custDataLst>
      <p:tags r:id="rId28"/>
    </p:custDataLst>
    <p:extLst>
      <p:ext uri="{BB962C8B-B14F-4D97-AF65-F5344CB8AC3E}">
        <p14:creationId xmlns:p14="http://schemas.microsoft.com/office/powerpoint/2010/main" val="3872066722"/>
      </p:ext>
    </p:extLst>
  </p:cSld>
  <p:clrMap bg1="lt1" tx1="dk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 id="2147483834" r:id="rId25"/>
    <p:sldLayoutId id="2147483835"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a:solidFill>
            <a:schemeClr val="dk1"/>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000000"/>
        </a:buClr>
        <a:buFont typeface="Inter" panose="020B0502030000000004" pitchFamily="34" charset="0"/>
        <a:buChar char="●"/>
        <a:defRPr sz="16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59">
          <p15:clr>
            <a:srgbClr val="F26B43"/>
          </p15:clr>
        </p15:guide>
        <p15:guide id="2" pos="226">
          <p15:clr>
            <a:srgbClr val="F26B43"/>
          </p15:clr>
        </p15:guide>
        <p15:guide id="3" orient="horz" pos="463">
          <p15:clr>
            <a:srgbClr val="F26B43"/>
          </p15:clr>
        </p15:guide>
        <p15:guide id="4" orient="horz" pos="509">
          <p15:clr>
            <a:srgbClr val="F26B43"/>
          </p15:clr>
        </p15:guide>
        <p15:guide id="5" orient="horz" pos="3072">
          <p15:clr>
            <a:srgbClr val="F26B43"/>
          </p15:clr>
        </p15:guide>
        <p15:guide id="6" pos="553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notesSlide" Target="../notesSlides/notesSlide10.xml"/><Relationship Id="rId7" Type="http://schemas.openxmlformats.org/officeDocument/2006/relationships/image" Target="../media/image22.png"/><Relationship Id="rId12" Type="http://schemas.openxmlformats.org/officeDocument/2006/relationships/image" Target="../media/image19.svg"/><Relationship Id="rId2" Type="http://schemas.openxmlformats.org/officeDocument/2006/relationships/slideLayout" Target="../slideLayouts/slideLayout10.xml"/><Relationship Id="rId1" Type="http://schemas.openxmlformats.org/officeDocument/2006/relationships/tags" Target="../tags/tag39.xml"/><Relationship Id="rId6" Type="http://schemas.openxmlformats.org/officeDocument/2006/relationships/image" Target="../media/image21.svg"/><Relationship Id="rId11" Type="http://schemas.openxmlformats.org/officeDocument/2006/relationships/image" Target="../media/image18.png"/><Relationship Id="rId5" Type="http://schemas.openxmlformats.org/officeDocument/2006/relationships/image" Target="../media/image20.png"/><Relationship Id="rId10" Type="http://schemas.openxmlformats.org/officeDocument/2006/relationships/image" Target="../media/image4.svg"/><Relationship Id="rId4" Type="http://schemas.microsoft.com/office/2018/10/relationships/comments" Target="../comments/modernComment_23D_692E4CA0.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4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32.xml"/><Relationship Id="rId5" Type="http://schemas.openxmlformats.org/officeDocument/2006/relationships/image" Target="../media/image13.jpeg"/><Relationship Id="rId4" Type="http://schemas.microsoft.com/office/2018/10/relationships/comments" Target="../comments/modernComment_247_A7F3D41A.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7.svg"/><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4.xml"/><Relationship Id="rId1" Type="http://schemas.openxmlformats.org/officeDocument/2006/relationships/tags" Target="../tags/tag3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9.svg"/><Relationship Id="rId2" Type="http://schemas.openxmlformats.org/officeDocument/2006/relationships/slideLayout" Target="../slideLayouts/slideLayout6.xml"/><Relationship Id="rId1" Type="http://schemas.openxmlformats.org/officeDocument/2006/relationships/tags" Target="../tags/tag35.xml"/><Relationship Id="rId6" Type="http://schemas.openxmlformats.org/officeDocument/2006/relationships/image" Target="../media/image18.png"/><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37.xml"/><Relationship Id="rId4" Type="http://schemas.microsoft.com/office/2018/10/relationships/comments" Target="../comments/modernComment_245_A8D67CB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4.xml"/><Relationship Id="rId1" Type="http://schemas.openxmlformats.org/officeDocument/2006/relationships/tags" Target="../tags/tag38.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92"/>
        <p:cNvGrpSpPr/>
        <p:nvPr/>
      </p:nvGrpSpPr>
      <p:grpSpPr>
        <a:xfrm>
          <a:off x="0" y="0"/>
          <a:ext cx="0" cy="0"/>
          <a:chOff x="0" y="0"/>
          <a:chExt cx="0" cy="0"/>
        </a:xfrm>
      </p:grpSpPr>
      <p:sp>
        <p:nvSpPr>
          <p:cNvPr id="3" name="Title 2">
            <a:extLst>
              <a:ext uri="{FF2B5EF4-FFF2-40B4-BE49-F238E27FC236}">
                <a16:creationId xmlns:a16="http://schemas.microsoft.com/office/drawing/2014/main" id="{CCA370A9-2B88-44C3-883E-7351FA921747}"/>
              </a:ext>
            </a:extLst>
          </p:cNvPr>
          <p:cNvSpPr>
            <a:spLocks noGrp="1" noRot="1" noMove="1" noResize="1" noEditPoints="1" noAdjustHandles="1" noChangeArrowheads="1" noChangeShapeType="1"/>
          </p:cNvSpPr>
          <p:nvPr>
            <p:ph type="title"/>
          </p:nvPr>
        </p:nvSpPr>
        <p:spPr>
          <a:xfrm>
            <a:off x="713884" y="2233211"/>
            <a:ext cx="4079325" cy="677078"/>
          </a:xfrm>
        </p:spPr>
        <p:txBody>
          <a:bodyPr anchor="ctr"/>
          <a:lstStyle/>
          <a:p>
            <a:r>
              <a:rPr lang="en-IN" sz="3200" b="1">
                <a:solidFill>
                  <a:srgbClr val="121212"/>
                </a:solidFill>
                <a:latin typeface="Montserrat"/>
                <a:ea typeface="Montserrat"/>
                <a:cs typeface="Montserrat"/>
                <a:sym typeface="Montserrat"/>
              </a:rPr>
              <a:t>New Hire Training</a:t>
            </a:r>
            <a:endParaRPr lang="en-IN">
              <a:solidFill>
                <a:srgbClr val="121212"/>
              </a:solidFill>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27" name="Text Placeholder 26">
            <a:extLst>
              <a:ext uri="{FF2B5EF4-FFF2-40B4-BE49-F238E27FC236}">
                <a16:creationId xmlns:a16="http://schemas.microsoft.com/office/drawing/2014/main" id="{80E5D9B8-26BA-4B1E-910F-705D627ABF01}"/>
              </a:ext>
            </a:extLst>
          </p:cNvPr>
          <p:cNvSpPr>
            <a:spLocks noGrp="1" noRot="1" noMove="1" noResize="1" noEditPoints="1" noAdjustHandles="1" noChangeArrowheads="1" noChangeShapeType="1"/>
          </p:cNvSpPr>
          <p:nvPr>
            <p:ph type="body" sz="quarter" idx="16"/>
          </p:nvPr>
        </p:nvSpPr>
        <p:spPr>
          <a:prstGeom prst="rect">
            <a:avLst/>
          </a:prstGeom>
        </p:spPr>
        <p:txBody>
          <a:bodyPr/>
          <a:lstStyle/>
          <a:p>
            <a:pPr marL="0" indent="0">
              <a:buNone/>
            </a:pPr>
            <a:r>
              <a:rPr lang="en-US" b="1"/>
              <a:t>Goal</a:t>
            </a:r>
            <a:r>
              <a:rPr lang="en-US"/>
              <a:t>: Who we are, who we serve, and how your role matters</a:t>
            </a:r>
            <a:endParaRPr lang="en-IN"/>
          </a:p>
        </p:txBody>
      </p:sp>
      <p:sp>
        <p:nvSpPr>
          <p:cNvPr id="25" name="Title 24">
            <a:extLst>
              <a:ext uri="{FF2B5EF4-FFF2-40B4-BE49-F238E27FC236}">
                <a16:creationId xmlns:a16="http://schemas.microsoft.com/office/drawing/2014/main" id="{1F4E11CB-5441-43B6-8E04-9908274A5A93}"/>
              </a:ext>
            </a:extLst>
          </p:cNvPr>
          <p:cNvSpPr>
            <a:spLocks noGrp="1" noRot="1" noMove="1" noResize="1" noEditPoints="1" noAdjustHandles="1" noChangeArrowheads="1" noChangeShapeType="1"/>
          </p:cNvSpPr>
          <p:nvPr>
            <p:ph type="title"/>
          </p:nvPr>
        </p:nvSpPr>
        <p:spPr/>
        <p:txBody>
          <a:bodyPr/>
          <a:lstStyle/>
          <a:p>
            <a:r>
              <a:rPr lang="en-IN"/>
              <a:t>Day 1: Agenda</a:t>
            </a:r>
          </a:p>
        </p:txBody>
      </p:sp>
      <p:sp>
        <p:nvSpPr>
          <p:cNvPr id="668" name="Google Shape;637;p92">
            <a:extLst>
              <a:ext uri="{FF2B5EF4-FFF2-40B4-BE49-F238E27FC236}">
                <a16:creationId xmlns:a16="http://schemas.microsoft.com/office/drawing/2014/main" id="{477AFE02-C165-4C62-99A8-3AD48EE3D43A}"/>
              </a:ext>
            </a:extLst>
          </p:cNvPr>
          <p:cNvSpPr>
            <a:spLocks noGrp="1" noRot="1" noMove="1" noResize="1" noEditPoints="1" noAdjustHandles="1" noChangeArrowheads="1" noChangeShapeType="1"/>
          </p:cNvSpPr>
          <p:nvPr/>
        </p:nvSpPr>
        <p:spPr>
          <a:xfrm>
            <a:off x="2489158" y="3121992"/>
            <a:ext cx="1260000" cy="1620000"/>
          </a:xfrm>
          <a:prstGeom prst="roundRect">
            <a:avLst>
              <a:gd name="adj" fmla="val 5423"/>
            </a:avLst>
          </a:prstGeom>
          <a:gradFill>
            <a:gsLst>
              <a:gs pos="0">
                <a:srgbClr val="E7F4FC"/>
              </a:gs>
              <a:gs pos="100000">
                <a:srgbClr val="CCECFF"/>
              </a:gs>
            </a:gsLst>
            <a:lin ang="16200038"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22733"/>
              </a:solidFill>
              <a:latin typeface="Inter"/>
              <a:ea typeface="Inter"/>
              <a:cs typeface="Inter"/>
              <a:sym typeface="Inter"/>
            </a:endParaRPr>
          </a:p>
        </p:txBody>
      </p:sp>
      <p:sp>
        <p:nvSpPr>
          <p:cNvPr id="669" name="Google Shape;642;p92">
            <a:extLst>
              <a:ext uri="{FF2B5EF4-FFF2-40B4-BE49-F238E27FC236}">
                <a16:creationId xmlns:a16="http://schemas.microsoft.com/office/drawing/2014/main" id="{11AA44C9-46BD-F8FB-6647-070030F760D1}"/>
              </a:ext>
            </a:extLst>
          </p:cNvPr>
          <p:cNvSpPr txBox="1">
            <a:spLocks noGrp="1" noRot="1" noMove="1" noResize="1" noEditPoints="1" noAdjustHandles="1" noChangeArrowheads="1" noChangeShapeType="1"/>
          </p:cNvSpPr>
          <p:nvPr/>
        </p:nvSpPr>
        <p:spPr>
          <a:xfrm>
            <a:off x="2489158" y="3121992"/>
            <a:ext cx="1260000" cy="538579"/>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000" b="1">
                <a:solidFill>
                  <a:srgbClr val="122733"/>
                </a:solidFill>
                <a:latin typeface="+mj-lt"/>
                <a:ea typeface="Montserrat"/>
                <a:cs typeface="Montserrat"/>
                <a:sym typeface="Montserrat"/>
              </a:rPr>
              <a:t>Role of a Specialist</a:t>
            </a:r>
          </a:p>
        </p:txBody>
      </p:sp>
      <p:grpSp>
        <p:nvGrpSpPr>
          <p:cNvPr id="670" name="Graphic 10">
            <a:extLst>
              <a:ext uri="{FF2B5EF4-FFF2-40B4-BE49-F238E27FC236}">
                <a16:creationId xmlns:a16="http://schemas.microsoft.com/office/drawing/2014/main" id="{0EA2A576-C34A-C292-BB6E-D4C467FA08E5}"/>
              </a:ext>
            </a:extLst>
          </p:cNvPr>
          <p:cNvGrpSpPr>
            <a:grpSpLocks noGrp="1" noUngrp="1" noRot="1" noChangeAspect="1" noMove="1" noResize="1"/>
          </p:cNvGrpSpPr>
          <p:nvPr/>
        </p:nvGrpSpPr>
        <p:grpSpPr>
          <a:xfrm>
            <a:off x="2937013" y="4189022"/>
            <a:ext cx="364290" cy="360000"/>
            <a:chOff x="3021438" y="3827478"/>
            <a:chExt cx="1333494" cy="1317794"/>
          </a:xfrm>
        </p:grpSpPr>
        <p:grpSp>
          <p:nvGrpSpPr>
            <p:cNvPr id="671" name="Graphic 10">
              <a:extLst>
                <a:ext uri="{FF2B5EF4-FFF2-40B4-BE49-F238E27FC236}">
                  <a16:creationId xmlns:a16="http://schemas.microsoft.com/office/drawing/2014/main" id="{3988DEC0-9395-43CD-048D-E995E21A2EDC}"/>
                </a:ext>
              </a:extLst>
            </p:cNvPr>
            <p:cNvGrpSpPr>
              <a:grpSpLocks noGrp="1" noUngrp="1" noRot="1" noMove="1" noResize="1"/>
            </p:cNvGrpSpPr>
            <p:nvPr/>
          </p:nvGrpSpPr>
          <p:grpSpPr>
            <a:xfrm>
              <a:off x="3048553" y="3834606"/>
              <a:ext cx="1306379" cy="1310666"/>
              <a:chOff x="3048553" y="3834606"/>
              <a:chExt cx="1306379" cy="1310666"/>
            </a:xfrm>
            <a:solidFill>
              <a:srgbClr val="121212"/>
            </a:solidFill>
          </p:grpSpPr>
          <p:sp>
            <p:nvSpPr>
              <p:cNvPr id="682" name="Freeform: Shape 681">
                <a:extLst>
                  <a:ext uri="{FF2B5EF4-FFF2-40B4-BE49-F238E27FC236}">
                    <a16:creationId xmlns:a16="http://schemas.microsoft.com/office/drawing/2014/main" id="{6C9F3099-9BDB-04F8-C1FA-D83B23FF2313}"/>
                  </a:ext>
                </a:extLst>
              </p:cNvPr>
              <p:cNvSpPr>
                <a:spLocks noGrp="1" noRot="1" noMove="1" noResize="1" noEditPoints="1" noAdjustHandles="1" noChangeArrowheads="1" noChangeShapeType="1"/>
              </p:cNvSpPr>
              <p:nvPr/>
            </p:nvSpPr>
            <p:spPr>
              <a:xfrm>
                <a:off x="3369100" y="3834606"/>
                <a:ext cx="665001" cy="768025"/>
              </a:xfrm>
              <a:custGeom>
                <a:avLst/>
                <a:gdLst>
                  <a:gd name="connsiteX0" fmla="*/ 400737 w 665001"/>
                  <a:gd name="connsiteY0" fmla="*/ 7480 h 768025"/>
                  <a:gd name="connsiteX1" fmla="*/ 399396 w 665001"/>
                  <a:gd name="connsiteY1" fmla="*/ 7127 h 768025"/>
                  <a:gd name="connsiteX2" fmla="*/ 332501 w 665001"/>
                  <a:gd name="connsiteY2" fmla="*/ 0 h 768025"/>
                  <a:gd name="connsiteX3" fmla="*/ 222773 w 665001"/>
                  <a:gd name="connsiteY3" fmla="*/ 19335 h 768025"/>
                  <a:gd name="connsiteX4" fmla="*/ 221079 w 665001"/>
                  <a:gd name="connsiteY4" fmla="*/ 19899 h 768025"/>
                  <a:gd name="connsiteX5" fmla="*/ 0 w 665001"/>
                  <a:gd name="connsiteY5" fmla="*/ 346966 h 768025"/>
                  <a:gd name="connsiteX6" fmla="*/ 212 w 665001"/>
                  <a:gd name="connsiteY6" fmla="*/ 349577 h 768025"/>
                  <a:gd name="connsiteX7" fmla="*/ 565 w 665001"/>
                  <a:gd name="connsiteY7" fmla="*/ 361573 h 768025"/>
                  <a:gd name="connsiteX8" fmla="*/ 6421 w 665001"/>
                  <a:gd name="connsiteY8" fmla="*/ 441805 h 768025"/>
                  <a:gd name="connsiteX9" fmla="*/ 62944 w 665001"/>
                  <a:gd name="connsiteY9" fmla="*/ 521049 h 768025"/>
                  <a:gd name="connsiteX10" fmla="*/ 75363 w 665001"/>
                  <a:gd name="connsiteY10" fmla="*/ 525354 h 768025"/>
                  <a:gd name="connsiteX11" fmla="*/ 101472 w 665001"/>
                  <a:gd name="connsiteY11" fmla="*/ 528529 h 768025"/>
                  <a:gd name="connsiteX12" fmla="*/ 276543 w 665001"/>
                  <a:gd name="connsiteY12" fmla="*/ 758428 h 768025"/>
                  <a:gd name="connsiteX13" fmla="*/ 276896 w 665001"/>
                  <a:gd name="connsiteY13" fmla="*/ 758428 h 768025"/>
                  <a:gd name="connsiteX14" fmla="*/ 332501 w 665001"/>
                  <a:gd name="connsiteY14" fmla="*/ 768025 h 768025"/>
                  <a:gd name="connsiteX15" fmla="*/ 563529 w 665001"/>
                  <a:gd name="connsiteY15" fmla="*/ 528529 h 768025"/>
                  <a:gd name="connsiteX16" fmla="*/ 564658 w 665001"/>
                  <a:gd name="connsiteY16" fmla="*/ 528529 h 768025"/>
                  <a:gd name="connsiteX17" fmla="*/ 658227 w 665001"/>
                  <a:gd name="connsiteY17" fmla="*/ 444204 h 768025"/>
                  <a:gd name="connsiteX18" fmla="*/ 658792 w 665001"/>
                  <a:gd name="connsiteY18" fmla="*/ 441946 h 768025"/>
                  <a:gd name="connsiteX19" fmla="*/ 664084 w 665001"/>
                  <a:gd name="connsiteY19" fmla="*/ 376039 h 768025"/>
                  <a:gd name="connsiteX20" fmla="*/ 664084 w 665001"/>
                  <a:gd name="connsiteY20" fmla="*/ 375122 h 768025"/>
                  <a:gd name="connsiteX21" fmla="*/ 665001 w 665001"/>
                  <a:gd name="connsiteY21" fmla="*/ 346966 h 768025"/>
                  <a:gd name="connsiteX22" fmla="*/ 400666 w 665001"/>
                  <a:gd name="connsiteY22" fmla="*/ 7550 h 768025"/>
                  <a:gd name="connsiteX23" fmla="*/ 99990 w 665001"/>
                  <a:gd name="connsiteY23" fmla="*/ 501503 h 768025"/>
                  <a:gd name="connsiteX24" fmla="*/ 99073 w 665001"/>
                  <a:gd name="connsiteY24" fmla="*/ 498680 h 768025"/>
                  <a:gd name="connsiteX25" fmla="*/ 70353 w 665001"/>
                  <a:gd name="connsiteY25" fmla="*/ 491200 h 768025"/>
                  <a:gd name="connsiteX26" fmla="*/ 9103 w 665001"/>
                  <a:gd name="connsiteY26" fmla="*/ 430868 h 768025"/>
                  <a:gd name="connsiteX27" fmla="*/ 8891 w 665001"/>
                  <a:gd name="connsiteY27" fmla="*/ 430656 h 768025"/>
                  <a:gd name="connsiteX28" fmla="*/ 3458 w 665001"/>
                  <a:gd name="connsiteY28" fmla="*/ 360373 h 768025"/>
                  <a:gd name="connsiteX29" fmla="*/ 159758 w 665001"/>
                  <a:gd name="connsiteY29" fmla="*/ 220020 h 768025"/>
                  <a:gd name="connsiteX30" fmla="*/ 176129 w 665001"/>
                  <a:gd name="connsiteY30" fmla="*/ 245212 h 768025"/>
                  <a:gd name="connsiteX31" fmla="*/ 184174 w 665001"/>
                  <a:gd name="connsiteY31" fmla="*/ 231523 h 768025"/>
                  <a:gd name="connsiteX32" fmla="*/ 186996 w 665001"/>
                  <a:gd name="connsiteY32" fmla="*/ 226442 h 768025"/>
                  <a:gd name="connsiteX33" fmla="*/ 222279 w 665001"/>
                  <a:gd name="connsiteY33" fmla="*/ 274708 h 768025"/>
                  <a:gd name="connsiteX34" fmla="*/ 404124 w 665001"/>
                  <a:gd name="connsiteY34" fmla="*/ 381049 h 768025"/>
                  <a:gd name="connsiteX35" fmla="*/ 406735 w 665001"/>
                  <a:gd name="connsiteY35" fmla="*/ 381825 h 768025"/>
                  <a:gd name="connsiteX36" fmla="*/ 542713 w 665001"/>
                  <a:gd name="connsiteY36" fmla="*/ 401160 h 768025"/>
                  <a:gd name="connsiteX37" fmla="*/ 605233 w 665001"/>
                  <a:gd name="connsiteY37" fmla="*/ 396855 h 768025"/>
                  <a:gd name="connsiteX38" fmla="*/ 633388 w 665001"/>
                  <a:gd name="connsiteY38" fmla="*/ 392127 h 768025"/>
                  <a:gd name="connsiteX39" fmla="*/ 629225 w 665001"/>
                  <a:gd name="connsiteY39" fmla="*/ 435525 h 768025"/>
                  <a:gd name="connsiteX40" fmla="*/ 628660 w 665001"/>
                  <a:gd name="connsiteY40" fmla="*/ 438136 h 768025"/>
                  <a:gd name="connsiteX41" fmla="*/ 564588 w 665001"/>
                  <a:gd name="connsiteY41" fmla="*/ 498610 h 768025"/>
                  <a:gd name="connsiteX42" fmla="*/ 554638 w 665001"/>
                  <a:gd name="connsiteY42" fmla="*/ 497481 h 768025"/>
                  <a:gd name="connsiteX43" fmla="*/ 537561 w 665001"/>
                  <a:gd name="connsiteY43" fmla="*/ 508771 h 768025"/>
                  <a:gd name="connsiteX44" fmla="*/ 332430 w 665001"/>
                  <a:gd name="connsiteY44" fmla="*/ 737965 h 768025"/>
                  <a:gd name="connsiteX45" fmla="*/ 284869 w 665001"/>
                  <a:gd name="connsiteY45" fmla="*/ 729144 h 768025"/>
                  <a:gd name="connsiteX46" fmla="*/ 99849 w 665001"/>
                  <a:gd name="connsiteY46" fmla="*/ 501503 h 76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65001" h="768025">
                    <a:moveTo>
                      <a:pt x="400737" y="7480"/>
                    </a:moveTo>
                    <a:cubicBezTo>
                      <a:pt x="400172" y="7268"/>
                      <a:pt x="399819" y="7127"/>
                      <a:pt x="399396" y="7127"/>
                    </a:cubicBezTo>
                    <a:cubicBezTo>
                      <a:pt x="377803" y="2399"/>
                      <a:pt x="355434" y="0"/>
                      <a:pt x="332501" y="0"/>
                    </a:cubicBezTo>
                    <a:cubicBezTo>
                      <a:pt x="293972" y="0"/>
                      <a:pt x="257208" y="6774"/>
                      <a:pt x="222773" y="19335"/>
                    </a:cubicBezTo>
                    <a:cubicBezTo>
                      <a:pt x="222208" y="19546"/>
                      <a:pt x="221644" y="19546"/>
                      <a:pt x="221079" y="19899"/>
                    </a:cubicBezTo>
                    <a:cubicBezTo>
                      <a:pt x="92369" y="67954"/>
                      <a:pt x="0" y="196311"/>
                      <a:pt x="0" y="346966"/>
                    </a:cubicBezTo>
                    <a:cubicBezTo>
                      <a:pt x="0" y="347884"/>
                      <a:pt x="0" y="348872"/>
                      <a:pt x="212" y="349577"/>
                    </a:cubicBezTo>
                    <a:cubicBezTo>
                      <a:pt x="212" y="353529"/>
                      <a:pt x="212" y="357621"/>
                      <a:pt x="565" y="361573"/>
                    </a:cubicBezTo>
                    <a:cubicBezTo>
                      <a:pt x="917" y="388599"/>
                      <a:pt x="3034" y="415484"/>
                      <a:pt x="6421" y="441805"/>
                    </a:cubicBezTo>
                    <a:cubicBezTo>
                      <a:pt x="10726" y="478428"/>
                      <a:pt x="32530" y="507924"/>
                      <a:pt x="62944" y="521049"/>
                    </a:cubicBezTo>
                    <a:cubicBezTo>
                      <a:pt x="66895" y="522954"/>
                      <a:pt x="70988" y="524224"/>
                      <a:pt x="75363" y="525354"/>
                    </a:cubicBezTo>
                    <a:cubicBezTo>
                      <a:pt x="83619" y="527612"/>
                      <a:pt x="92299" y="528741"/>
                      <a:pt x="101472" y="528529"/>
                    </a:cubicBezTo>
                    <a:cubicBezTo>
                      <a:pt x="133438" y="647078"/>
                      <a:pt x="198781" y="731049"/>
                      <a:pt x="276543" y="758428"/>
                    </a:cubicBezTo>
                    <a:lnTo>
                      <a:pt x="276896" y="758428"/>
                    </a:lnTo>
                    <a:cubicBezTo>
                      <a:pt x="294960" y="764850"/>
                      <a:pt x="313519" y="768025"/>
                      <a:pt x="332501" y="768025"/>
                    </a:cubicBezTo>
                    <a:cubicBezTo>
                      <a:pt x="434325" y="768025"/>
                      <a:pt x="523942" y="674457"/>
                      <a:pt x="563529" y="528529"/>
                    </a:cubicBezTo>
                    <a:lnTo>
                      <a:pt x="564658" y="528529"/>
                    </a:lnTo>
                    <a:cubicBezTo>
                      <a:pt x="612360" y="528529"/>
                      <a:pt x="651241" y="493247"/>
                      <a:pt x="658227" y="444204"/>
                    </a:cubicBezTo>
                    <a:cubicBezTo>
                      <a:pt x="658439" y="443428"/>
                      <a:pt x="658580" y="442722"/>
                      <a:pt x="658792" y="441946"/>
                    </a:cubicBezTo>
                    <a:cubicBezTo>
                      <a:pt x="661614" y="420353"/>
                      <a:pt x="663096" y="398196"/>
                      <a:pt x="664084" y="376039"/>
                    </a:cubicBezTo>
                    <a:lnTo>
                      <a:pt x="664084" y="375122"/>
                    </a:lnTo>
                    <a:cubicBezTo>
                      <a:pt x="664437" y="365736"/>
                      <a:pt x="665001" y="356492"/>
                      <a:pt x="665001" y="346966"/>
                    </a:cubicBezTo>
                    <a:cubicBezTo>
                      <a:pt x="665001" y="180151"/>
                      <a:pt x="551533" y="40363"/>
                      <a:pt x="400666" y="7550"/>
                    </a:cubicBezTo>
                    <a:close/>
                    <a:moveTo>
                      <a:pt x="99990" y="501503"/>
                    </a:moveTo>
                    <a:cubicBezTo>
                      <a:pt x="99778" y="500585"/>
                      <a:pt x="99426" y="499597"/>
                      <a:pt x="99073" y="498680"/>
                    </a:cubicBezTo>
                    <a:cubicBezTo>
                      <a:pt x="88559" y="498468"/>
                      <a:pt x="78962" y="495858"/>
                      <a:pt x="70353" y="491200"/>
                    </a:cubicBezTo>
                    <a:cubicBezTo>
                      <a:pt x="38034" y="489860"/>
                      <a:pt x="13055" y="465656"/>
                      <a:pt x="9103" y="430868"/>
                    </a:cubicBezTo>
                    <a:cubicBezTo>
                      <a:pt x="9103" y="430868"/>
                      <a:pt x="9032" y="430797"/>
                      <a:pt x="8891" y="430656"/>
                    </a:cubicBezTo>
                    <a:cubicBezTo>
                      <a:pt x="5857" y="407722"/>
                      <a:pt x="4022" y="384083"/>
                      <a:pt x="3458" y="360373"/>
                    </a:cubicBezTo>
                    <a:cubicBezTo>
                      <a:pt x="78609" y="331089"/>
                      <a:pt x="126099" y="281271"/>
                      <a:pt x="159758" y="220020"/>
                    </a:cubicBezTo>
                    <a:cubicBezTo>
                      <a:pt x="164486" y="228629"/>
                      <a:pt x="169920" y="237097"/>
                      <a:pt x="176129" y="245212"/>
                    </a:cubicBezTo>
                    <a:cubicBezTo>
                      <a:pt x="178952" y="240696"/>
                      <a:pt x="181563" y="236180"/>
                      <a:pt x="184174" y="231523"/>
                    </a:cubicBezTo>
                    <a:cubicBezTo>
                      <a:pt x="185091" y="229829"/>
                      <a:pt x="186079" y="228135"/>
                      <a:pt x="186996" y="226442"/>
                    </a:cubicBezTo>
                    <a:cubicBezTo>
                      <a:pt x="196381" y="243377"/>
                      <a:pt x="208236" y="259537"/>
                      <a:pt x="222279" y="274708"/>
                    </a:cubicBezTo>
                    <a:cubicBezTo>
                      <a:pt x="266029" y="322057"/>
                      <a:pt x="330666" y="359597"/>
                      <a:pt x="404124" y="381049"/>
                    </a:cubicBezTo>
                    <a:cubicBezTo>
                      <a:pt x="404900" y="381402"/>
                      <a:pt x="405817" y="381613"/>
                      <a:pt x="406735" y="381825"/>
                    </a:cubicBezTo>
                    <a:cubicBezTo>
                      <a:pt x="449920" y="394245"/>
                      <a:pt x="495928" y="401160"/>
                      <a:pt x="542713" y="401160"/>
                    </a:cubicBezTo>
                    <a:cubicBezTo>
                      <a:pt x="563741" y="401160"/>
                      <a:pt x="584769" y="399678"/>
                      <a:pt x="605233" y="396855"/>
                    </a:cubicBezTo>
                    <a:cubicBezTo>
                      <a:pt x="614830" y="395515"/>
                      <a:pt x="624215" y="394033"/>
                      <a:pt x="633388" y="392127"/>
                    </a:cubicBezTo>
                    <a:cubicBezTo>
                      <a:pt x="632471" y="406805"/>
                      <a:pt x="631130" y="421271"/>
                      <a:pt x="629225" y="435525"/>
                    </a:cubicBezTo>
                    <a:cubicBezTo>
                      <a:pt x="629013" y="436301"/>
                      <a:pt x="628872" y="437218"/>
                      <a:pt x="628660" y="438136"/>
                    </a:cubicBezTo>
                    <a:cubicBezTo>
                      <a:pt x="624497" y="473630"/>
                      <a:pt x="598247" y="498610"/>
                      <a:pt x="564588" y="498610"/>
                    </a:cubicBezTo>
                    <a:cubicBezTo>
                      <a:pt x="561201" y="498610"/>
                      <a:pt x="557813" y="498045"/>
                      <a:pt x="554638" y="497481"/>
                    </a:cubicBezTo>
                    <a:cubicBezTo>
                      <a:pt x="546947" y="496140"/>
                      <a:pt x="539396" y="501079"/>
                      <a:pt x="537561" y="508771"/>
                    </a:cubicBezTo>
                    <a:cubicBezTo>
                      <a:pt x="503761" y="645878"/>
                      <a:pt x="421483" y="737965"/>
                      <a:pt x="332430" y="737965"/>
                    </a:cubicBezTo>
                    <a:cubicBezTo>
                      <a:pt x="316271" y="737965"/>
                      <a:pt x="300323" y="734931"/>
                      <a:pt x="284869" y="729144"/>
                    </a:cubicBezTo>
                    <a:cubicBezTo>
                      <a:pt x="203720" y="716372"/>
                      <a:pt x="131039" y="628096"/>
                      <a:pt x="99849" y="50150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683" name="Freeform: Shape 682">
                <a:extLst>
                  <a:ext uri="{FF2B5EF4-FFF2-40B4-BE49-F238E27FC236}">
                    <a16:creationId xmlns:a16="http://schemas.microsoft.com/office/drawing/2014/main" id="{8728925A-553B-4097-C62C-78450CE01BCB}"/>
                  </a:ext>
                </a:extLst>
              </p:cNvPr>
              <p:cNvSpPr>
                <a:spLocks noGrp="1" noRot="1" noMove="1" noResize="1" noEditPoints="1" noAdjustHandles="1" noChangeArrowheads="1" noChangeShapeType="1"/>
              </p:cNvSpPr>
              <p:nvPr/>
            </p:nvSpPr>
            <p:spPr>
              <a:xfrm>
                <a:off x="3048553" y="4624137"/>
                <a:ext cx="1306379" cy="521135"/>
              </a:xfrm>
              <a:custGeom>
                <a:avLst/>
                <a:gdLst>
                  <a:gd name="connsiteX0" fmla="*/ 1305841 w 1306379"/>
                  <a:gd name="connsiteY0" fmla="*/ 190470 h 521135"/>
                  <a:gd name="connsiteX1" fmla="*/ 1282555 w 1306379"/>
                  <a:gd name="connsiteY1" fmla="*/ 504553 h 521135"/>
                  <a:gd name="connsiteX2" fmla="*/ 1269571 w 1306379"/>
                  <a:gd name="connsiteY2" fmla="*/ 518101 h 521135"/>
                  <a:gd name="connsiteX3" fmla="*/ 1259833 w 1306379"/>
                  <a:gd name="connsiteY3" fmla="*/ 521136 h 521135"/>
                  <a:gd name="connsiteX4" fmla="*/ 44075 w 1306379"/>
                  <a:gd name="connsiteY4" fmla="*/ 521136 h 521135"/>
                  <a:gd name="connsiteX5" fmla="*/ 33914 w 1306379"/>
                  <a:gd name="connsiteY5" fmla="*/ 517749 h 521135"/>
                  <a:gd name="connsiteX6" fmla="*/ 27916 w 1306379"/>
                  <a:gd name="connsiteY6" fmla="*/ 514009 h 521135"/>
                  <a:gd name="connsiteX7" fmla="*/ 23611 w 1306379"/>
                  <a:gd name="connsiteY7" fmla="*/ 504976 h 521135"/>
                  <a:gd name="connsiteX8" fmla="*/ 23611 w 1306379"/>
                  <a:gd name="connsiteY8" fmla="*/ 504624 h 521135"/>
                  <a:gd name="connsiteX9" fmla="*/ 23047 w 1306379"/>
                  <a:gd name="connsiteY9" fmla="*/ 496368 h 521135"/>
                  <a:gd name="connsiteX10" fmla="*/ 21565 w 1306379"/>
                  <a:gd name="connsiteY10" fmla="*/ 476468 h 521135"/>
                  <a:gd name="connsiteX11" fmla="*/ 325 w 1306379"/>
                  <a:gd name="connsiteY11" fmla="*/ 190540 h 521135"/>
                  <a:gd name="connsiteX12" fmla="*/ 91636 w 1306379"/>
                  <a:gd name="connsiteY12" fmla="*/ 52093 h 521135"/>
                  <a:gd name="connsiteX13" fmla="*/ 91847 w 1306379"/>
                  <a:gd name="connsiteY13" fmla="*/ 51881 h 521135"/>
                  <a:gd name="connsiteX14" fmla="*/ 126424 w 1306379"/>
                  <a:gd name="connsiteY14" fmla="*/ 42496 h 521135"/>
                  <a:gd name="connsiteX15" fmla="*/ 423572 w 1306379"/>
                  <a:gd name="connsiteY15" fmla="*/ 1709 h 521135"/>
                  <a:gd name="connsiteX16" fmla="*/ 423783 w 1306379"/>
                  <a:gd name="connsiteY16" fmla="*/ 1921 h 521135"/>
                  <a:gd name="connsiteX17" fmla="*/ 424701 w 1306379"/>
                  <a:gd name="connsiteY17" fmla="*/ 4179 h 521135"/>
                  <a:gd name="connsiteX18" fmla="*/ 619530 w 1306379"/>
                  <a:gd name="connsiteY18" fmla="*/ 476398 h 521135"/>
                  <a:gd name="connsiteX19" fmla="*/ 631949 w 1306379"/>
                  <a:gd name="connsiteY19" fmla="*/ 476398 h 521135"/>
                  <a:gd name="connsiteX20" fmla="*/ 637947 w 1306379"/>
                  <a:gd name="connsiteY20" fmla="*/ 461932 h 521135"/>
                  <a:gd name="connsiteX21" fmla="*/ 643945 w 1306379"/>
                  <a:gd name="connsiteY21" fmla="*/ 476398 h 521135"/>
                  <a:gd name="connsiteX22" fmla="*/ 646203 w 1306379"/>
                  <a:gd name="connsiteY22" fmla="*/ 481478 h 521135"/>
                  <a:gd name="connsiteX23" fmla="*/ 646203 w 1306379"/>
                  <a:gd name="connsiteY23" fmla="*/ 481690 h 521135"/>
                  <a:gd name="connsiteX24" fmla="*/ 646979 w 1306379"/>
                  <a:gd name="connsiteY24" fmla="*/ 483596 h 521135"/>
                  <a:gd name="connsiteX25" fmla="*/ 659399 w 1306379"/>
                  <a:gd name="connsiteY25" fmla="*/ 483596 h 521135"/>
                  <a:gd name="connsiteX26" fmla="*/ 662433 w 1306379"/>
                  <a:gd name="connsiteY26" fmla="*/ 476468 h 521135"/>
                  <a:gd name="connsiteX27" fmla="*/ 855004 w 1306379"/>
                  <a:gd name="connsiteY27" fmla="*/ 9683 h 521135"/>
                  <a:gd name="connsiteX28" fmla="*/ 855215 w 1306379"/>
                  <a:gd name="connsiteY28" fmla="*/ 9331 h 521135"/>
                  <a:gd name="connsiteX29" fmla="*/ 871163 w 1306379"/>
                  <a:gd name="connsiteY29" fmla="*/ 157 h 521135"/>
                  <a:gd name="connsiteX30" fmla="*/ 1179813 w 1306379"/>
                  <a:gd name="connsiteY30" fmla="*/ 42637 h 521135"/>
                  <a:gd name="connsiteX31" fmla="*/ 1182283 w 1306379"/>
                  <a:gd name="connsiteY31" fmla="*/ 43202 h 521135"/>
                  <a:gd name="connsiteX32" fmla="*/ 1182635 w 1306379"/>
                  <a:gd name="connsiteY32" fmla="*/ 43202 h 521135"/>
                  <a:gd name="connsiteX33" fmla="*/ 1306053 w 1306379"/>
                  <a:gd name="connsiteY33" fmla="*/ 190682 h 52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06379" h="521135">
                    <a:moveTo>
                      <a:pt x="1305841" y="190470"/>
                    </a:moveTo>
                    <a:lnTo>
                      <a:pt x="1282555" y="504553"/>
                    </a:lnTo>
                    <a:cubicBezTo>
                      <a:pt x="1281990" y="511892"/>
                      <a:pt x="1276345" y="517114"/>
                      <a:pt x="1269571" y="518101"/>
                    </a:cubicBezTo>
                    <a:cubicBezTo>
                      <a:pt x="1266537" y="520007"/>
                      <a:pt x="1263573" y="521136"/>
                      <a:pt x="1259833" y="521136"/>
                    </a:cubicBezTo>
                    <a:lnTo>
                      <a:pt x="44075" y="521136"/>
                    </a:lnTo>
                    <a:cubicBezTo>
                      <a:pt x="40335" y="521136"/>
                      <a:pt x="36948" y="519795"/>
                      <a:pt x="33914" y="517749"/>
                    </a:cubicBezTo>
                    <a:cubicBezTo>
                      <a:pt x="31656" y="516973"/>
                      <a:pt x="29609" y="515843"/>
                      <a:pt x="27916" y="514009"/>
                    </a:cubicBezTo>
                    <a:cubicBezTo>
                      <a:pt x="25446" y="511751"/>
                      <a:pt x="23752" y="508717"/>
                      <a:pt x="23611" y="504976"/>
                    </a:cubicBezTo>
                    <a:lnTo>
                      <a:pt x="23611" y="504624"/>
                    </a:lnTo>
                    <a:lnTo>
                      <a:pt x="23047" y="496368"/>
                    </a:lnTo>
                    <a:lnTo>
                      <a:pt x="21565" y="476468"/>
                    </a:lnTo>
                    <a:lnTo>
                      <a:pt x="325" y="190540"/>
                    </a:lnTo>
                    <a:cubicBezTo>
                      <a:pt x="-3979" y="131549"/>
                      <a:pt x="34902" y="75167"/>
                      <a:pt x="91636" y="52093"/>
                    </a:cubicBezTo>
                    <a:cubicBezTo>
                      <a:pt x="91636" y="51881"/>
                      <a:pt x="91847" y="51881"/>
                      <a:pt x="91847" y="51881"/>
                    </a:cubicBezTo>
                    <a:cubicBezTo>
                      <a:pt x="102714" y="47576"/>
                      <a:pt x="114216" y="44190"/>
                      <a:pt x="126424" y="42496"/>
                    </a:cubicBezTo>
                    <a:lnTo>
                      <a:pt x="423572" y="1709"/>
                    </a:lnTo>
                    <a:lnTo>
                      <a:pt x="423783" y="1921"/>
                    </a:lnTo>
                    <a:lnTo>
                      <a:pt x="424701" y="4179"/>
                    </a:lnTo>
                    <a:lnTo>
                      <a:pt x="619530" y="476398"/>
                    </a:lnTo>
                    <a:lnTo>
                      <a:pt x="631949" y="476398"/>
                    </a:lnTo>
                    <a:lnTo>
                      <a:pt x="637947" y="461932"/>
                    </a:lnTo>
                    <a:lnTo>
                      <a:pt x="643945" y="476398"/>
                    </a:lnTo>
                    <a:lnTo>
                      <a:pt x="646203" y="481478"/>
                    </a:lnTo>
                    <a:lnTo>
                      <a:pt x="646203" y="481690"/>
                    </a:lnTo>
                    <a:lnTo>
                      <a:pt x="646979" y="483596"/>
                    </a:lnTo>
                    <a:lnTo>
                      <a:pt x="659399" y="483596"/>
                    </a:lnTo>
                    <a:lnTo>
                      <a:pt x="662433" y="476468"/>
                    </a:lnTo>
                    <a:lnTo>
                      <a:pt x="855004" y="9683"/>
                    </a:lnTo>
                    <a:lnTo>
                      <a:pt x="855215" y="9331"/>
                    </a:lnTo>
                    <a:cubicBezTo>
                      <a:pt x="857827" y="2909"/>
                      <a:pt x="864248" y="-831"/>
                      <a:pt x="871163" y="157"/>
                    </a:cubicBezTo>
                    <a:lnTo>
                      <a:pt x="1179813" y="42637"/>
                    </a:lnTo>
                    <a:cubicBezTo>
                      <a:pt x="1180589" y="42849"/>
                      <a:pt x="1181506" y="42849"/>
                      <a:pt x="1182283" y="43202"/>
                    </a:cubicBezTo>
                    <a:cubicBezTo>
                      <a:pt x="1182494" y="42990"/>
                      <a:pt x="1182635" y="43202"/>
                      <a:pt x="1182635" y="43202"/>
                    </a:cubicBezTo>
                    <a:cubicBezTo>
                      <a:pt x="1256305" y="55409"/>
                      <a:pt x="1311134" y="121176"/>
                      <a:pt x="1306053" y="19068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672" name="Graphic 10">
              <a:extLst>
                <a:ext uri="{FF2B5EF4-FFF2-40B4-BE49-F238E27FC236}">
                  <a16:creationId xmlns:a16="http://schemas.microsoft.com/office/drawing/2014/main" id="{2A0F516E-0CD7-EC26-E63B-0258863CD794}"/>
                </a:ext>
              </a:extLst>
            </p:cNvPr>
            <p:cNvGrpSpPr>
              <a:grpSpLocks noGrp="1" noUngrp="1" noRot="1" noMove="1" noResize="1"/>
            </p:cNvGrpSpPr>
            <p:nvPr/>
          </p:nvGrpSpPr>
          <p:grpSpPr>
            <a:xfrm>
              <a:off x="3021438" y="3827478"/>
              <a:ext cx="1305986" cy="1310597"/>
              <a:chOff x="3021438" y="3827478"/>
              <a:chExt cx="1305986" cy="1310597"/>
            </a:xfrm>
          </p:grpSpPr>
          <p:grpSp>
            <p:nvGrpSpPr>
              <p:cNvPr id="673" name="Graphic 10">
                <a:extLst>
                  <a:ext uri="{FF2B5EF4-FFF2-40B4-BE49-F238E27FC236}">
                    <a16:creationId xmlns:a16="http://schemas.microsoft.com/office/drawing/2014/main" id="{27587E38-2880-8620-D319-2791745D26E8}"/>
                  </a:ext>
                </a:extLst>
              </p:cNvPr>
              <p:cNvGrpSpPr>
                <a:grpSpLocks noGrp="1" noUngrp="1" noRot="1" noMove="1" noResize="1"/>
              </p:cNvGrpSpPr>
              <p:nvPr/>
            </p:nvGrpSpPr>
            <p:grpSpPr>
              <a:xfrm>
                <a:off x="3036304" y="3827478"/>
                <a:ext cx="1275976" cy="1292956"/>
                <a:chOff x="3036304" y="3827478"/>
                <a:chExt cx="1275976" cy="1292956"/>
              </a:xfrm>
            </p:grpSpPr>
            <p:sp>
              <p:nvSpPr>
                <p:cNvPr id="676" name="Freeform: Shape 675">
                  <a:extLst>
                    <a:ext uri="{FF2B5EF4-FFF2-40B4-BE49-F238E27FC236}">
                      <a16:creationId xmlns:a16="http://schemas.microsoft.com/office/drawing/2014/main" id="{ACE205DD-7BED-38E3-9227-E62908B50711}"/>
                    </a:ext>
                  </a:extLst>
                </p:cNvPr>
                <p:cNvSpPr>
                  <a:spLocks noGrp="1" noRot="1" noMove="1" noResize="1" noEditPoints="1" noAdjustHandles="1" noChangeArrowheads="1" noChangeShapeType="1"/>
                </p:cNvSpPr>
                <p:nvPr/>
              </p:nvSpPr>
              <p:spPr>
                <a:xfrm>
                  <a:off x="3356610" y="3842720"/>
                  <a:ext cx="634940" cy="371169"/>
                </a:xfrm>
                <a:custGeom>
                  <a:avLst/>
                  <a:gdLst>
                    <a:gd name="connsiteX0" fmla="*/ 634870 w 634940"/>
                    <a:gd name="connsiteY0" fmla="*/ 331865 h 371169"/>
                    <a:gd name="connsiteX1" fmla="*/ 634517 w 634940"/>
                    <a:gd name="connsiteY1" fmla="*/ 343156 h 371169"/>
                    <a:gd name="connsiteX2" fmla="*/ 633953 w 634940"/>
                    <a:gd name="connsiteY2" fmla="*/ 358398 h 371169"/>
                    <a:gd name="connsiteX3" fmla="*/ 619487 w 634940"/>
                    <a:gd name="connsiteY3" fmla="*/ 361785 h 371169"/>
                    <a:gd name="connsiteX4" fmla="*/ 527612 w 634940"/>
                    <a:gd name="connsiteY4" fmla="*/ 371170 h 371169"/>
                    <a:gd name="connsiteX5" fmla="*/ 234768 w 634940"/>
                    <a:gd name="connsiteY5" fmla="*/ 266734 h 371169"/>
                    <a:gd name="connsiteX6" fmla="*/ 196664 w 634940"/>
                    <a:gd name="connsiteY6" fmla="*/ 223549 h 371169"/>
                    <a:gd name="connsiteX7" fmla="*/ 180504 w 634940"/>
                    <a:gd name="connsiteY7" fmla="*/ 196099 h 371169"/>
                    <a:gd name="connsiteX8" fmla="*/ 180504 w 634940"/>
                    <a:gd name="connsiteY8" fmla="*/ 195887 h 371169"/>
                    <a:gd name="connsiteX9" fmla="*/ 180293 w 634940"/>
                    <a:gd name="connsiteY9" fmla="*/ 195887 h 371169"/>
                    <a:gd name="connsiteX10" fmla="*/ 180504 w 634940"/>
                    <a:gd name="connsiteY10" fmla="*/ 196099 h 371169"/>
                    <a:gd name="connsiteX11" fmla="*/ 172248 w 634940"/>
                    <a:gd name="connsiteY11" fmla="*/ 212047 h 371169"/>
                    <a:gd name="connsiteX12" fmla="*/ 15947 w 634940"/>
                    <a:gd name="connsiteY12" fmla="*/ 352400 h 371169"/>
                    <a:gd name="connsiteX13" fmla="*/ 13125 w 634940"/>
                    <a:gd name="connsiteY13" fmla="*/ 353529 h 371169"/>
                    <a:gd name="connsiteX14" fmla="*/ 1129 w 634940"/>
                    <a:gd name="connsiteY14" fmla="*/ 357833 h 371169"/>
                    <a:gd name="connsiteX15" fmla="*/ 212 w 634940"/>
                    <a:gd name="connsiteY15" fmla="*/ 331936 h 371169"/>
                    <a:gd name="connsiteX16" fmla="*/ 0 w 634940"/>
                    <a:gd name="connsiteY16" fmla="*/ 331936 h 371169"/>
                    <a:gd name="connsiteX17" fmla="*/ 233710 w 634940"/>
                    <a:gd name="connsiteY17" fmla="*/ 11855 h 371169"/>
                    <a:gd name="connsiteX18" fmla="*/ 235404 w 634940"/>
                    <a:gd name="connsiteY18" fmla="*/ 11290 h 371169"/>
                    <a:gd name="connsiteX19" fmla="*/ 317470 w 634940"/>
                    <a:gd name="connsiteY19" fmla="*/ 0 h 371169"/>
                    <a:gd name="connsiteX20" fmla="*/ 634940 w 634940"/>
                    <a:gd name="connsiteY20" fmla="*/ 331936 h 371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4940" h="371169">
                      <a:moveTo>
                        <a:pt x="634870" y="331865"/>
                      </a:moveTo>
                      <a:cubicBezTo>
                        <a:pt x="634870" y="335605"/>
                        <a:pt x="634658" y="339345"/>
                        <a:pt x="634517" y="343156"/>
                      </a:cubicBezTo>
                      <a:cubicBezTo>
                        <a:pt x="634517" y="348236"/>
                        <a:pt x="634164" y="353317"/>
                        <a:pt x="633953" y="358398"/>
                      </a:cubicBezTo>
                      <a:cubicBezTo>
                        <a:pt x="629225" y="359527"/>
                        <a:pt x="624356" y="360656"/>
                        <a:pt x="619487" y="361785"/>
                      </a:cubicBezTo>
                      <a:cubicBezTo>
                        <a:pt x="590202" y="367783"/>
                        <a:pt x="559366" y="371170"/>
                        <a:pt x="527612" y="371170"/>
                      </a:cubicBezTo>
                      <a:cubicBezTo>
                        <a:pt x="415273" y="371170"/>
                        <a:pt x="304416" y="330242"/>
                        <a:pt x="234768" y="266734"/>
                      </a:cubicBezTo>
                      <a:cubicBezTo>
                        <a:pt x="220091" y="253186"/>
                        <a:pt x="207319" y="238720"/>
                        <a:pt x="196664" y="223549"/>
                      </a:cubicBezTo>
                      <a:cubicBezTo>
                        <a:pt x="190454" y="214728"/>
                        <a:pt x="185020" y="205484"/>
                        <a:pt x="180504" y="196099"/>
                      </a:cubicBezTo>
                      <a:lnTo>
                        <a:pt x="180504" y="195887"/>
                      </a:lnTo>
                      <a:lnTo>
                        <a:pt x="180293" y="195887"/>
                      </a:lnTo>
                      <a:cubicBezTo>
                        <a:pt x="180293" y="195887"/>
                        <a:pt x="180504" y="195887"/>
                        <a:pt x="180504" y="196099"/>
                      </a:cubicBezTo>
                      <a:cubicBezTo>
                        <a:pt x="177893" y="201533"/>
                        <a:pt x="175071" y="206825"/>
                        <a:pt x="172248" y="212047"/>
                      </a:cubicBezTo>
                      <a:cubicBezTo>
                        <a:pt x="138589" y="273297"/>
                        <a:pt x="91099" y="323045"/>
                        <a:pt x="15947" y="352400"/>
                      </a:cubicBezTo>
                      <a:cubicBezTo>
                        <a:pt x="15030" y="352753"/>
                        <a:pt x="14042" y="353176"/>
                        <a:pt x="13125" y="353529"/>
                      </a:cubicBezTo>
                      <a:cubicBezTo>
                        <a:pt x="9173" y="355011"/>
                        <a:pt x="5222" y="356563"/>
                        <a:pt x="1129" y="357833"/>
                      </a:cubicBezTo>
                      <a:cubicBezTo>
                        <a:pt x="776" y="349224"/>
                        <a:pt x="212" y="340545"/>
                        <a:pt x="212" y="331936"/>
                      </a:cubicBezTo>
                      <a:lnTo>
                        <a:pt x="0" y="331936"/>
                      </a:lnTo>
                      <a:cubicBezTo>
                        <a:pt x="0" y="179022"/>
                        <a:pt x="99002" y="50171"/>
                        <a:pt x="233710" y="11855"/>
                      </a:cubicBezTo>
                      <a:cubicBezTo>
                        <a:pt x="234274" y="11502"/>
                        <a:pt x="234839" y="11502"/>
                        <a:pt x="235404" y="11290"/>
                      </a:cubicBezTo>
                      <a:cubicBezTo>
                        <a:pt x="261513" y="3952"/>
                        <a:pt x="289103" y="0"/>
                        <a:pt x="317470" y="0"/>
                      </a:cubicBezTo>
                      <a:cubicBezTo>
                        <a:pt x="492753" y="0"/>
                        <a:pt x="634940" y="148609"/>
                        <a:pt x="634940" y="331936"/>
                      </a:cubicBezTo>
                      <a:close/>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677" name="Freeform: Shape 676">
                  <a:extLst>
                    <a:ext uri="{FF2B5EF4-FFF2-40B4-BE49-F238E27FC236}">
                      <a16:creationId xmlns:a16="http://schemas.microsoft.com/office/drawing/2014/main" id="{112F294F-FC8A-D8DD-8411-3A9A73ADD777}"/>
                    </a:ext>
                  </a:extLst>
                </p:cNvPr>
                <p:cNvSpPr>
                  <a:spLocks noGrp="1" noRot="1" noMove="1" noResize="1" noEditPoints="1" noAdjustHandles="1" noChangeArrowheads="1" noChangeShapeType="1"/>
                </p:cNvSpPr>
                <p:nvPr/>
              </p:nvSpPr>
              <p:spPr>
                <a:xfrm>
                  <a:off x="3036304" y="4631774"/>
                  <a:ext cx="1275976" cy="488660"/>
                </a:xfrm>
                <a:custGeom>
                  <a:avLst/>
                  <a:gdLst>
                    <a:gd name="connsiteX0" fmla="*/ 23511 w 1275976"/>
                    <a:gd name="connsiteY0" fmla="*/ 488660 h 488660"/>
                    <a:gd name="connsiteX1" fmla="*/ 296 w 1275976"/>
                    <a:gd name="connsiteY1" fmla="*/ 174577 h 488660"/>
                    <a:gd name="connsiteX2" fmla="*/ 113411 w 1275976"/>
                    <a:gd name="connsiteY2" fmla="*/ 42409 h 488660"/>
                    <a:gd name="connsiteX3" fmla="*/ 422131 w 1275976"/>
                    <a:gd name="connsiteY3" fmla="*/ 0 h 488660"/>
                    <a:gd name="connsiteX4" fmla="*/ 618159 w 1275976"/>
                    <a:gd name="connsiteY4" fmla="*/ 475112 h 488660"/>
                    <a:gd name="connsiteX5" fmla="*/ 657817 w 1275976"/>
                    <a:gd name="connsiteY5" fmla="*/ 475112 h 488660"/>
                    <a:gd name="connsiteX6" fmla="*/ 853845 w 1275976"/>
                    <a:gd name="connsiteY6" fmla="*/ 0 h 488660"/>
                    <a:gd name="connsiteX7" fmla="*/ 1162566 w 1275976"/>
                    <a:gd name="connsiteY7" fmla="*/ 42409 h 488660"/>
                    <a:gd name="connsiteX8" fmla="*/ 1275681 w 1275976"/>
                    <a:gd name="connsiteY8" fmla="*/ 174577 h 488660"/>
                    <a:gd name="connsiteX9" fmla="*/ 1252465 w 1275976"/>
                    <a:gd name="connsiteY9" fmla="*/ 488660 h 488660"/>
                    <a:gd name="connsiteX10" fmla="*/ 23511 w 1275976"/>
                    <a:gd name="connsiteY10" fmla="*/ 488660 h 4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976" h="488660">
                      <a:moveTo>
                        <a:pt x="23511" y="488660"/>
                      </a:moveTo>
                      <a:lnTo>
                        <a:pt x="296" y="174577"/>
                      </a:lnTo>
                      <a:cubicBezTo>
                        <a:pt x="-4362" y="111845"/>
                        <a:pt x="46586" y="52359"/>
                        <a:pt x="113411" y="42409"/>
                      </a:cubicBezTo>
                      <a:lnTo>
                        <a:pt x="422131" y="0"/>
                      </a:lnTo>
                      <a:lnTo>
                        <a:pt x="618159" y="475112"/>
                      </a:lnTo>
                      <a:cubicBezTo>
                        <a:pt x="624652" y="492612"/>
                        <a:pt x="651254" y="492612"/>
                        <a:pt x="657817" y="475112"/>
                      </a:cubicBezTo>
                      <a:lnTo>
                        <a:pt x="853845" y="0"/>
                      </a:lnTo>
                      <a:lnTo>
                        <a:pt x="1162566" y="42409"/>
                      </a:lnTo>
                      <a:cubicBezTo>
                        <a:pt x="1229461" y="52359"/>
                        <a:pt x="1280338" y="111845"/>
                        <a:pt x="1275681" y="174577"/>
                      </a:cubicBezTo>
                      <a:lnTo>
                        <a:pt x="1252465" y="488660"/>
                      </a:lnTo>
                      <a:lnTo>
                        <a:pt x="23511" y="488660"/>
                      </a:lnTo>
                      <a:close/>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678" name="Freeform: Shape 677">
                  <a:extLst>
                    <a:ext uri="{FF2B5EF4-FFF2-40B4-BE49-F238E27FC236}">
                      <a16:creationId xmlns:a16="http://schemas.microsoft.com/office/drawing/2014/main" id="{7814C2AA-DE2A-55B6-C9D1-6676075FA09D}"/>
                    </a:ext>
                  </a:extLst>
                </p:cNvPr>
                <p:cNvSpPr>
                  <a:spLocks noGrp="1" noRot="1" noMove="1" noResize="1" noEditPoints="1" noAdjustHandles="1" noChangeArrowheads="1" noChangeShapeType="1"/>
                </p:cNvSpPr>
                <p:nvPr/>
              </p:nvSpPr>
              <p:spPr>
                <a:xfrm>
                  <a:off x="3341862" y="3827478"/>
                  <a:ext cx="665071" cy="768166"/>
                </a:xfrm>
                <a:custGeom>
                  <a:avLst/>
                  <a:gdLst>
                    <a:gd name="connsiteX0" fmla="*/ 427974 w 665071"/>
                    <a:gd name="connsiteY0" fmla="*/ 14607 h 768166"/>
                    <a:gd name="connsiteX1" fmla="*/ 426634 w 665071"/>
                    <a:gd name="connsiteY1" fmla="*/ 14254 h 768166"/>
                    <a:gd name="connsiteX2" fmla="*/ 332501 w 665071"/>
                    <a:gd name="connsiteY2" fmla="*/ 0 h 768166"/>
                    <a:gd name="connsiteX3" fmla="*/ 0 w 665071"/>
                    <a:gd name="connsiteY3" fmla="*/ 346966 h 768166"/>
                    <a:gd name="connsiteX4" fmla="*/ 212 w 665071"/>
                    <a:gd name="connsiteY4" fmla="*/ 349577 h 768166"/>
                    <a:gd name="connsiteX5" fmla="*/ 6421 w 665071"/>
                    <a:gd name="connsiteY5" fmla="*/ 441805 h 768166"/>
                    <a:gd name="connsiteX6" fmla="*/ 90182 w 665071"/>
                    <a:gd name="connsiteY6" fmla="*/ 528247 h 768166"/>
                    <a:gd name="connsiteX7" fmla="*/ 101472 w 665071"/>
                    <a:gd name="connsiteY7" fmla="*/ 528600 h 768166"/>
                    <a:gd name="connsiteX8" fmla="*/ 102601 w 665071"/>
                    <a:gd name="connsiteY8" fmla="*/ 532551 h 768166"/>
                    <a:gd name="connsiteX9" fmla="*/ 303781 w 665071"/>
                    <a:gd name="connsiteY9" fmla="*/ 765697 h 768166"/>
                    <a:gd name="connsiteX10" fmla="*/ 304133 w 665071"/>
                    <a:gd name="connsiteY10" fmla="*/ 765697 h 768166"/>
                    <a:gd name="connsiteX11" fmla="*/ 332501 w 665071"/>
                    <a:gd name="connsiteY11" fmla="*/ 768166 h 768166"/>
                    <a:gd name="connsiteX12" fmla="*/ 563529 w 665071"/>
                    <a:gd name="connsiteY12" fmla="*/ 528670 h 768166"/>
                    <a:gd name="connsiteX13" fmla="*/ 564658 w 665071"/>
                    <a:gd name="connsiteY13" fmla="*/ 528670 h 768166"/>
                    <a:gd name="connsiteX14" fmla="*/ 658227 w 665071"/>
                    <a:gd name="connsiteY14" fmla="*/ 444345 h 768166"/>
                    <a:gd name="connsiteX15" fmla="*/ 658791 w 665071"/>
                    <a:gd name="connsiteY15" fmla="*/ 441876 h 768166"/>
                    <a:gd name="connsiteX16" fmla="*/ 664084 w 665071"/>
                    <a:gd name="connsiteY16" fmla="*/ 375968 h 768166"/>
                    <a:gd name="connsiteX17" fmla="*/ 664295 w 665071"/>
                    <a:gd name="connsiteY17" fmla="*/ 372793 h 768166"/>
                    <a:gd name="connsiteX18" fmla="*/ 665072 w 665071"/>
                    <a:gd name="connsiteY18" fmla="*/ 347037 h 768166"/>
                    <a:gd name="connsiteX19" fmla="*/ 427974 w 665071"/>
                    <a:gd name="connsiteY19" fmla="*/ 14748 h 768166"/>
                    <a:gd name="connsiteX20" fmla="*/ 656604 w 665071"/>
                    <a:gd name="connsiteY20" fmla="*/ 442722 h 768166"/>
                    <a:gd name="connsiteX21" fmla="*/ 656039 w 665071"/>
                    <a:gd name="connsiteY21" fmla="*/ 445333 h 768166"/>
                    <a:gd name="connsiteX22" fmla="*/ 591967 w 665071"/>
                    <a:gd name="connsiteY22" fmla="*/ 505807 h 768166"/>
                    <a:gd name="connsiteX23" fmla="*/ 582017 w 665071"/>
                    <a:gd name="connsiteY23" fmla="*/ 504678 h 768166"/>
                    <a:gd name="connsiteX24" fmla="*/ 564940 w 665071"/>
                    <a:gd name="connsiteY24" fmla="*/ 515969 h 768166"/>
                    <a:gd name="connsiteX25" fmla="*/ 359809 w 665071"/>
                    <a:gd name="connsiteY25" fmla="*/ 745163 h 768166"/>
                    <a:gd name="connsiteX26" fmla="*/ 312249 w 665071"/>
                    <a:gd name="connsiteY26" fmla="*/ 736342 h 768166"/>
                    <a:gd name="connsiteX27" fmla="*/ 127228 w 665071"/>
                    <a:gd name="connsiteY27" fmla="*/ 508700 h 768166"/>
                    <a:gd name="connsiteX28" fmla="*/ 126311 w 665071"/>
                    <a:gd name="connsiteY28" fmla="*/ 505878 h 768166"/>
                    <a:gd name="connsiteX29" fmla="*/ 112762 w 665071"/>
                    <a:gd name="connsiteY29" fmla="*/ 497410 h 768166"/>
                    <a:gd name="connsiteX30" fmla="*/ 110292 w 665071"/>
                    <a:gd name="connsiteY30" fmla="*/ 497622 h 768166"/>
                    <a:gd name="connsiteX31" fmla="*/ 100343 w 665071"/>
                    <a:gd name="connsiteY31" fmla="*/ 498539 h 768166"/>
                    <a:gd name="connsiteX32" fmla="*/ 97520 w 665071"/>
                    <a:gd name="connsiteY32" fmla="*/ 498327 h 768166"/>
                    <a:gd name="connsiteX33" fmla="*/ 36270 w 665071"/>
                    <a:gd name="connsiteY33" fmla="*/ 437995 h 768166"/>
                    <a:gd name="connsiteX34" fmla="*/ 36058 w 665071"/>
                    <a:gd name="connsiteY34" fmla="*/ 437783 h 768166"/>
                    <a:gd name="connsiteX35" fmla="*/ 30625 w 665071"/>
                    <a:gd name="connsiteY35" fmla="*/ 367500 h 768166"/>
                    <a:gd name="connsiteX36" fmla="*/ 30272 w 665071"/>
                    <a:gd name="connsiteY36" fmla="*/ 346825 h 768166"/>
                    <a:gd name="connsiteX37" fmla="*/ 30060 w 665071"/>
                    <a:gd name="connsiteY37" fmla="*/ 344355 h 768166"/>
                    <a:gd name="connsiteX38" fmla="*/ 332501 w 665071"/>
                    <a:gd name="connsiteY38" fmla="*/ 29919 h 768166"/>
                    <a:gd name="connsiteX39" fmla="*/ 634940 w 665071"/>
                    <a:gd name="connsiteY39" fmla="*/ 346825 h 768166"/>
                    <a:gd name="connsiteX40" fmla="*/ 634729 w 665071"/>
                    <a:gd name="connsiteY40" fmla="*/ 361079 h 768166"/>
                    <a:gd name="connsiteX41" fmla="*/ 634164 w 665071"/>
                    <a:gd name="connsiteY41" fmla="*/ 376886 h 768166"/>
                    <a:gd name="connsiteX42" fmla="*/ 633388 w 665071"/>
                    <a:gd name="connsiteY42" fmla="*/ 392128 h 768166"/>
                    <a:gd name="connsiteX43" fmla="*/ 632471 w 665071"/>
                    <a:gd name="connsiteY43" fmla="*/ 403982 h 768166"/>
                    <a:gd name="connsiteX44" fmla="*/ 660626 w 665071"/>
                    <a:gd name="connsiteY44" fmla="*/ 399255 h 768166"/>
                    <a:gd name="connsiteX45" fmla="*/ 656463 w 665071"/>
                    <a:gd name="connsiteY45" fmla="*/ 442652 h 76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65071" h="768166">
                      <a:moveTo>
                        <a:pt x="427974" y="14607"/>
                      </a:moveTo>
                      <a:cubicBezTo>
                        <a:pt x="427410" y="14395"/>
                        <a:pt x="427057" y="14254"/>
                        <a:pt x="426634" y="14254"/>
                      </a:cubicBezTo>
                      <a:cubicBezTo>
                        <a:pt x="396785" y="4869"/>
                        <a:pt x="365172" y="0"/>
                        <a:pt x="332501" y="0"/>
                      </a:cubicBezTo>
                      <a:cubicBezTo>
                        <a:pt x="149174" y="0"/>
                        <a:pt x="0" y="155736"/>
                        <a:pt x="0" y="346966"/>
                      </a:cubicBezTo>
                      <a:cubicBezTo>
                        <a:pt x="0" y="347884"/>
                        <a:pt x="0" y="348660"/>
                        <a:pt x="212" y="349577"/>
                      </a:cubicBezTo>
                      <a:cubicBezTo>
                        <a:pt x="212" y="380555"/>
                        <a:pt x="2258" y="411533"/>
                        <a:pt x="6421" y="441805"/>
                      </a:cubicBezTo>
                      <a:cubicBezTo>
                        <a:pt x="12066" y="488589"/>
                        <a:pt x="45655" y="523872"/>
                        <a:pt x="90182" y="528247"/>
                      </a:cubicBezTo>
                      <a:cubicBezTo>
                        <a:pt x="93922" y="528600"/>
                        <a:pt x="97661" y="528600"/>
                        <a:pt x="101472" y="528600"/>
                      </a:cubicBezTo>
                      <a:cubicBezTo>
                        <a:pt x="101825" y="529940"/>
                        <a:pt x="102248" y="531211"/>
                        <a:pt x="102601" y="532551"/>
                      </a:cubicBezTo>
                      <a:cubicBezTo>
                        <a:pt x="138659" y="662531"/>
                        <a:pt x="214940" y="750102"/>
                        <a:pt x="303781" y="765697"/>
                      </a:cubicBezTo>
                      <a:lnTo>
                        <a:pt x="304133" y="765697"/>
                      </a:lnTo>
                      <a:cubicBezTo>
                        <a:pt x="313519" y="767390"/>
                        <a:pt x="322904" y="768166"/>
                        <a:pt x="332501" y="768166"/>
                      </a:cubicBezTo>
                      <a:cubicBezTo>
                        <a:pt x="434114" y="768166"/>
                        <a:pt x="523942" y="674598"/>
                        <a:pt x="563529" y="528670"/>
                      </a:cubicBezTo>
                      <a:lnTo>
                        <a:pt x="564658" y="528670"/>
                      </a:lnTo>
                      <a:cubicBezTo>
                        <a:pt x="612360" y="528670"/>
                        <a:pt x="651241" y="493388"/>
                        <a:pt x="658227" y="444345"/>
                      </a:cubicBezTo>
                      <a:cubicBezTo>
                        <a:pt x="658439" y="443569"/>
                        <a:pt x="658580" y="442864"/>
                        <a:pt x="658791" y="441876"/>
                      </a:cubicBezTo>
                      <a:cubicBezTo>
                        <a:pt x="661614" y="420283"/>
                        <a:pt x="663096" y="398267"/>
                        <a:pt x="664084" y="375968"/>
                      </a:cubicBezTo>
                      <a:cubicBezTo>
                        <a:pt x="664295" y="374839"/>
                        <a:pt x="664295" y="373922"/>
                        <a:pt x="664295" y="372793"/>
                      </a:cubicBezTo>
                      <a:cubicBezTo>
                        <a:pt x="664648" y="364184"/>
                        <a:pt x="665072" y="355716"/>
                        <a:pt x="665072" y="347037"/>
                      </a:cubicBezTo>
                      <a:cubicBezTo>
                        <a:pt x="665072" y="190383"/>
                        <a:pt x="564940" y="57581"/>
                        <a:pt x="427974" y="14748"/>
                      </a:cubicBezTo>
                      <a:close/>
                      <a:moveTo>
                        <a:pt x="656604" y="442722"/>
                      </a:moveTo>
                      <a:cubicBezTo>
                        <a:pt x="656392" y="443499"/>
                        <a:pt x="656251" y="444416"/>
                        <a:pt x="656039" y="445333"/>
                      </a:cubicBezTo>
                      <a:cubicBezTo>
                        <a:pt x="651876" y="480827"/>
                        <a:pt x="625626" y="505807"/>
                        <a:pt x="591967" y="505807"/>
                      </a:cubicBezTo>
                      <a:cubicBezTo>
                        <a:pt x="588579" y="505807"/>
                        <a:pt x="585192" y="505243"/>
                        <a:pt x="582017" y="504678"/>
                      </a:cubicBezTo>
                      <a:cubicBezTo>
                        <a:pt x="574325" y="503337"/>
                        <a:pt x="566775" y="508277"/>
                        <a:pt x="564940" y="515969"/>
                      </a:cubicBezTo>
                      <a:cubicBezTo>
                        <a:pt x="531140" y="653076"/>
                        <a:pt x="448862" y="745163"/>
                        <a:pt x="359809" y="745163"/>
                      </a:cubicBezTo>
                      <a:cubicBezTo>
                        <a:pt x="343650" y="745163"/>
                        <a:pt x="327702" y="742128"/>
                        <a:pt x="312249" y="736342"/>
                      </a:cubicBezTo>
                      <a:cubicBezTo>
                        <a:pt x="231099" y="723570"/>
                        <a:pt x="158417" y="635293"/>
                        <a:pt x="127228" y="508700"/>
                      </a:cubicBezTo>
                      <a:cubicBezTo>
                        <a:pt x="127016" y="507783"/>
                        <a:pt x="126663" y="506795"/>
                        <a:pt x="126311" y="505878"/>
                      </a:cubicBezTo>
                      <a:cubicBezTo>
                        <a:pt x="123841" y="500797"/>
                        <a:pt x="118619" y="497410"/>
                        <a:pt x="112762" y="497410"/>
                      </a:cubicBezTo>
                      <a:cubicBezTo>
                        <a:pt x="111845" y="497410"/>
                        <a:pt x="111069" y="497410"/>
                        <a:pt x="110292" y="497622"/>
                      </a:cubicBezTo>
                      <a:cubicBezTo>
                        <a:pt x="106905" y="498186"/>
                        <a:pt x="103730" y="498539"/>
                        <a:pt x="100343" y="498539"/>
                      </a:cubicBezTo>
                      <a:cubicBezTo>
                        <a:pt x="99426" y="498539"/>
                        <a:pt x="98438" y="498539"/>
                        <a:pt x="97520" y="498327"/>
                      </a:cubicBezTo>
                      <a:cubicBezTo>
                        <a:pt x="65202" y="496987"/>
                        <a:pt x="40222" y="472783"/>
                        <a:pt x="36270" y="437995"/>
                      </a:cubicBezTo>
                      <a:cubicBezTo>
                        <a:pt x="36270" y="437995"/>
                        <a:pt x="36199" y="437924"/>
                        <a:pt x="36058" y="437783"/>
                      </a:cubicBezTo>
                      <a:cubicBezTo>
                        <a:pt x="33024" y="414850"/>
                        <a:pt x="31189" y="391210"/>
                        <a:pt x="30625" y="367500"/>
                      </a:cubicBezTo>
                      <a:cubicBezTo>
                        <a:pt x="30413" y="360515"/>
                        <a:pt x="30272" y="353811"/>
                        <a:pt x="30272" y="346825"/>
                      </a:cubicBezTo>
                      <a:cubicBezTo>
                        <a:pt x="30272" y="346049"/>
                        <a:pt x="30060" y="345132"/>
                        <a:pt x="30060" y="344355"/>
                      </a:cubicBezTo>
                      <a:cubicBezTo>
                        <a:pt x="31401" y="170766"/>
                        <a:pt x="166462" y="29919"/>
                        <a:pt x="332501" y="29919"/>
                      </a:cubicBezTo>
                      <a:cubicBezTo>
                        <a:pt x="498539" y="29919"/>
                        <a:pt x="634940" y="172107"/>
                        <a:pt x="634940" y="346825"/>
                      </a:cubicBezTo>
                      <a:cubicBezTo>
                        <a:pt x="634940" y="351553"/>
                        <a:pt x="634940" y="356422"/>
                        <a:pt x="634729" y="361079"/>
                      </a:cubicBezTo>
                      <a:cubicBezTo>
                        <a:pt x="634729" y="366372"/>
                        <a:pt x="634517" y="371593"/>
                        <a:pt x="634164" y="376886"/>
                      </a:cubicBezTo>
                      <a:cubicBezTo>
                        <a:pt x="633953" y="381966"/>
                        <a:pt x="633811" y="387047"/>
                        <a:pt x="633388" y="392128"/>
                      </a:cubicBezTo>
                      <a:cubicBezTo>
                        <a:pt x="633176" y="396079"/>
                        <a:pt x="632824" y="400031"/>
                        <a:pt x="632471" y="403982"/>
                      </a:cubicBezTo>
                      <a:cubicBezTo>
                        <a:pt x="642068" y="402642"/>
                        <a:pt x="651453" y="401160"/>
                        <a:pt x="660626" y="399255"/>
                      </a:cubicBezTo>
                      <a:cubicBezTo>
                        <a:pt x="659709" y="413932"/>
                        <a:pt x="658368" y="428398"/>
                        <a:pt x="656463" y="44265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679" name="Freeform: Shape 678">
                  <a:extLst>
                    <a:ext uri="{FF2B5EF4-FFF2-40B4-BE49-F238E27FC236}">
                      <a16:creationId xmlns:a16="http://schemas.microsoft.com/office/drawing/2014/main" id="{E519440E-567D-E125-59EC-8E2EBAF0D9BF}"/>
                    </a:ext>
                  </a:extLst>
                </p:cNvPr>
                <p:cNvSpPr>
                  <a:spLocks noGrp="1" noRot="1" noMove="1" noResize="1" noEditPoints="1" noAdjustHandles="1" noChangeArrowheads="1" noChangeShapeType="1"/>
                </p:cNvSpPr>
                <p:nvPr/>
              </p:nvSpPr>
              <p:spPr>
                <a:xfrm>
                  <a:off x="3522196" y="4023267"/>
                  <a:ext cx="483961" cy="205441"/>
                </a:xfrm>
                <a:custGeom>
                  <a:avLst/>
                  <a:gdLst>
                    <a:gd name="connsiteX0" fmla="*/ 483962 w 483961"/>
                    <a:gd name="connsiteY0" fmla="*/ 176863 h 205441"/>
                    <a:gd name="connsiteX1" fmla="*/ 483750 w 483961"/>
                    <a:gd name="connsiteY1" fmla="*/ 180038 h 205441"/>
                    <a:gd name="connsiteX2" fmla="*/ 472460 w 483961"/>
                    <a:gd name="connsiteY2" fmla="*/ 192246 h 205441"/>
                    <a:gd name="connsiteX3" fmla="*/ 453125 w 483961"/>
                    <a:gd name="connsiteY3" fmla="*/ 196409 h 205441"/>
                    <a:gd name="connsiteX4" fmla="*/ 362379 w 483961"/>
                    <a:gd name="connsiteY4" fmla="*/ 205441 h 205441"/>
                    <a:gd name="connsiteX5" fmla="*/ 253639 w 483961"/>
                    <a:gd name="connsiteY5" fmla="*/ 193234 h 205441"/>
                    <a:gd name="connsiteX6" fmla="*/ 251028 w 483961"/>
                    <a:gd name="connsiteY6" fmla="*/ 192457 h 205441"/>
                    <a:gd name="connsiteX7" fmla="*/ 22963 w 483961"/>
                    <a:gd name="connsiteY7" fmla="*/ 56621 h 205441"/>
                    <a:gd name="connsiteX8" fmla="*/ 6592 w 483961"/>
                    <a:gd name="connsiteY8" fmla="*/ 31429 h 205441"/>
                    <a:gd name="connsiteX9" fmla="*/ 1511 w 483961"/>
                    <a:gd name="connsiteY9" fmla="*/ 21832 h 205441"/>
                    <a:gd name="connsiteX10" fmla="*/ 8427 w 483961"/>
                    <a:gd name="connsiteY10" fmla="*/ 1510 h 205441"/>
                    <a:gd name="connsiteX11" fmla="*/ 28537 w 483961"/>
                    <a:gd name="connsiteY11" fmla="*/ 8496 h 205441"/>
                    <a:gd name="connsiteX12" fmla="*/ 362379 w 483961"/>
                    <a:gd name="connsiteY12" fmla="*/ 175310 h 205441"/>
                    <a:gd name="connsiteX13" fmla="*/ 454395 w 483961"/>
                    <a:gd name="connsiteY13" fmla="*/ 165361 h 205441"/>
                    <a:gd name="connsiteX14" fmla="*/ 465262 w 483961"/>
                    <a:gd name="connsiteY14" fmla="*/ 162891 h 205441"/>
                    <a:gd name="connsiteX15" fmla="*/ 468861 w 483961"/>
                    <a:gd name="connsiteY15" fmla="*/ 162538 h 205441"/>
                    <a:gd name="connsiteX16" fmla="*/ 483538 w 483961"/>
                    <a:gd name="connsiteY16" fmla="*/ 173970 h 205441"/>
                    <a:gd name="connsiteX17" fmla="*/ 483891 w 483961"/>
                    <a:gd name="connsiteY17" fmla="*/ 176792 h 20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3961" h="205441">
                      <a:moveTo>
                        <a:pt x="483962" y="176863"/>
                      </a:moveTo>
                      <a:cubicBezTo>
                        <a:pt x="483962" y="177992"/>
                        <a:pt x="483962" y="178909"/>
                        <a:pt x="483750" y="180038"/>
                      </a:cubicBezTo>
                      <a:cubicBezTo>
                        <a:pt x="482833" y="185895"/>
                        <a:pt x="478458" y="190764"/>
                        <a:pt x="472460" y="192246"/>
                      </a:cubicBezTo>
                      <a:cubicBezTo>
                        <a:pt x="466038" y="193728"/>
                        <a:pt x="459476" y="195280"/>
                        <a:pt x="453125" y="196409"/>
                      </a:cubicBezTo>
                      <a:cubicBezTo>
                        <a:pt x="423629" y="202407"/>
                        <a:pt x="393216" y="205441"/>
                        <a:pt x="362379" y="205441"/>
                      </a:cubicBezTo>
                      <a:cubicBezTo>
                        <a:pt x="325403" y="205441"/>
                        <a:pt x="288709" y="201137"/>
                        <a:pt x="253639" y="193234"/>
                      </a:cubicBezTo>
                      <a:cubicBezTo>
                        <a:pt x="252721" y="193022"/>
                        <a:pt x="251733" y="192881"/>
                        <a:pt x="251028" y="192457"/>
                      </a:cubicBezTo>
                      <a:cubicBezTo>
                        <a:pt x="154848" y="170300"/>
                        <a:pt x="70312" y="120693"/>
                        <a:pt x="22963" y="56621"/>
                      </a:cubicBezTo>
                      <a:cubicBezTo>
                        <a:pt x="16753" y="48576"/>
                        <a:pt x="11320" y="40108"/>
                        <a:pt x="6592" y="31429"/>
                      </a:cubicBezTo>
                      <a:cubicBezTo>
                        <a:pt x="4687" y="28254"/>
                        <a:pt x="2993" y="25008"/>
                        <a:pt x="1511" y="21832"/>
                      </a:cubicBezTo>
                      <a:cubicBezTo>
                        <a:pt x="-2088" y="14352"/>
                        <a:pt x="947" y="5320"/>
                        <a:pt x="8427" y="1510"/>
                      </a:cubicBezTo>
                      <a:cubicBezTo>
                        <a:pt x="15907" y="-2089"/>
                        <a:pt x="24939" y="945"/>
                        <a:pt x="28537" y="8496"/>
                      </a:cubicBezTo>
                      <a:cubicBezTo>
                        <a:pt x="75886" y="105240"/>
                        <a:pt x="216169" y="175310"/>
                        <a:pt x="362379" y="175310"/>
                      </a:cubicBezTo>
                      <a:cubicBezTo>
                        <a:pt x="393780" y="175310"/>
                        <a:pt x="424546" y="172135"/>
                        <a:pt x="454395" y="165361"/>
                      </a:cubicBezTo>
                      <a:cubicBezTo>
                        <a:pt x="458135" y="164585"/>
                        <a:pt x="461734" y="163879"/>
                        <a:pt x="465262" y="162891"/>
                      </a:cubicBezTo>
                      <a:cubicBezTo>
                        <a:pt x="466391" y="162679"/>
                        <a:pt x="467520" y="162538"/>
                        <a:pt x="468861" y="162538"/>
                      </a:cubicBezTo>
                      <a:cubicBezTo>
                        <a:pt x="475635" y="162538"/>
                        <a:pt x="481845" y="167054"/>
                        <a:pt x="483538" y="173970"/>
                      </a:cubicBezTo>
                      <a:cubicBezTo>
                        <a:pt x="483750" y="174887"/>
                        <a:pt x="483891" y="175663"/>
                        <a:pt x="483891" y="17679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680" name="Freeform: Shape 679">
                  <a:extLst>
                    <a:ext uri="{FF2B5EF4-FFF2-40B4-BE49-F238E27FC236}">
                      <a16:creationId xmlns:a16="http://schemas.microsoft.com/office/drawing/2014/main" id="{90F28357-F838-C34E-DDE7-EF60E9B5FB7C}"/>
                    </a:ext>
                  </a:extLst>
                </p:cNvPr>
                <p:cNvSpPr>
                  <a:spLocks noGrp="1" noRot="1" noMove="1" noResize="1" noEditPoints="1" noAdjustHandles="1" noChangeArrowheads="1" noChangeShapeType="1"/>
                </p:cNvSpPr>
                <p:nvPr/>
              </p:nvSpPr>
              <p:spPr>
                <a:xfrm>
                  <a:off x="3659332" y="4658659"/>
                  <a:ext cx="30060" cy="209435"/>
                </a:xfrm>
                <a:custGeom>
                  <a:avLst/>
                  <a:gdLst>
                    <a:gd name="connsiteX0" fmla="*/ 15030 w 30060"/>
                    <a:gd name="connsiteY0" fmla="*/ 209436 h 209435"/>
                    <a:gd name="connsiteX1" fmla="*/ 0 w 30060"/>
                    <a:gd name="connsiteY1" fmla="*/ 194405 h 209435"/>
                    <a:gd name="connsiteX2" fmla="*/ 0 w 30060"/>
                    <a:gd name="connsiteY2" fmla="*/ 15030 h 209435"/>
                    <a:gd name="connsiteX3" fmla="*/ 15030 w 30060"/>
                    <a:gd name="connsiteY3" fmla="*/ 0 h 209435"/>
                    <a:gd name="connsiteX4" fmla="*/ 30061 w 30060"/>
                    <a:gd name="connsiteY4" fmla="*/ 15030 h 209435"/>
                    <a:gd name="connsiteX5" fmla="*/ 30061 w 30060"/>
                    <a:gd name="connsiteY5" fmla="*/ 194405 h 209435"/>
                    <a:gd name="connsiteX6" fmla="*/ 15030 w 30060"/>
                    <a:gd name="connsiteY6" fmla="*/ 209436 h 20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60" h="209435">
                      <a:moveTo>
                        <a:pt x="15030" y="209436"/>
                      </a:moveTo>
                      <a:cubicBezTo>
                        <a:pt x="6704" y="209436"/>
                        <a:pt x="0" y="202732"/>
                        <a:pt x="0" y="194405"/>
                      </a:cubicBezTo>
                      <a:lnTo>
                        <a:pt x="0" y="15030"/>
                      </a:lnTo>
                      <a:cubicBezTo>
                        <a:pt x="0" y="6704"/>
                        <a:pt x="6704" y="0"/>
                        <a:pt x="15030" y="0"/>
                      </a:cubicBezTo>
                      <a:cubicBezTo>
                        <a:pt x="23357" y="0"/>
                        <a:pt x="30061" y="6704"/>
                        <a:pt x="30061" y="15030"/>
                      </a:cubicBezTo>
                      <a:lnTo>
                        <a:pt x="30061" y="194405"/>
                      </a:lnTo>
                      <a:cubicBezTo>
                        <a:pt x="30061" y="202732"/>
                        <a:pt x="23357" y="209436"/>
                        <a:pt x="15030" y="20943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681" name="Freeform: Shape 680">
                  <a:extLst>
                    <a:ext uri="{FF2B5EF4-FFF2-40B4-BE49-F238E27FC236}">
                      <a16:creationId xmlns:a16="http://schemas.microsoft.com/office/drawing/2014/main" id="{C247412E-A754-F842-D454-B03B3CA9C945}"/>
                    </a:ext>
                  </a:extLst>
                </p:cNvPr>
                <p:cNvSpPr>
                  <a:spLocks noGrp="1" noRot="1" noMove="1" noResize="1" noEditPoints="1" noAdjustHandles="1" noChangeArrowheads="1" noChangeShapeType="1"/>
                </p:cNvSpPr>
                <p:nvPr/>
              </p:nvSpPr>
              <p:spPr>
                <a:xfrm>
                  <a:off x="3917317" y="4939577"/>
                  <a:ext cx="165262" cy="30060"/>
                </a:xfrm>
                <a:custGeom>
                  <a:avLst/>
                  <a:gdLst>
                    <a:gd name="connsiteX0" fmla="*/ 150232 w 165262"/>
                    <a:gd name="connsiteY0" fmla="*/ 30060 h 30060"/>
                    <a:gd name="connsiteX1" fmla="*/ 15030 w 165262"/>
                    <a:gd name="connsiteY1" fmla="*/ 30060 h 30060"/>
                    <a:gd name="connsiteX2" fmla="*/ 0 w 165262"/>
                    <a:gd name="connsiteY2" fmla="*/ 15030 h 30060"/>
                    <a:gd name="connsiteX3" fmla="*/ 15030 w 165262"/>
                    <a:gd name="connsiteY3" fmla="*/ 0 h 30060"/>
                    <a:gd name="connsiteX4" fmla="*/ 150232 w 165262"/>
                    <a:gd name="connsiteY4" fmla="*/ 0 h 30060"/>
                    <a:gd name="connsiteX5" fmla="*/ 165262 w 165262"/>
                    <a:gd name="connsiteY5" fmla="*/ 15030 h 30060"/>
                    <a:gd name="connsiteX6" fmla="*/ 150232 w 165262"/>
                    <a:gd name="connsiteY6" fmla="*/ 30060 h 3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262" h="30060">
                      <a:moveTo>
                        <a:pt x="150232" y="30060"/>
                      </a:moveTo>
                      <a:lnTo>
                        <a:pt x="15030" y="30060"/>
                      </a:lnTo>
                      <a:cubicBezTo>
                        <a:pt x="6704" y="30060"/>
                        <a:pt x="0" y="23357"/>
                        <a:pt x="0" y="15030"/>
                      </a:cubicBezTo>
                      <a:cubicBezTo>
                        <a:pt x="0" y="6704"/>
                        <a:pt x="6704" y="0"/>
                        <a:pt x="15030" y="0"/>
                      </a:cubicBezTo>
                      <a:lnTo>
                        <a:pt x="150232" y="0"/>
                      </a:lnTo>
                      <a:cubicBezTo>
                        <a:pt x="158559" y="0"/>
                        <a:pt x="165262" y="6704"/>
                        <a:pt x="165262" y="15030"/>
                      </a:cubicBezTo>
                      <a:cubicBezTo>
                        <a:pt x="165262" y="23357"/>
                        <a:pt x="158559" y="30060"/>
                        <a:pt x="150232" y="3006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sp>
            <p:nvSpPr>
              <p:cNvPr id="674" name="Freeform: Shape 673">
                <a:extLst>
                  <a:ext uri="{FF2B5EF4-FFF2-40B4-BE49-F238E27FC236}">
                    <a16:creationId xmlns:a16="http://schemas.microsoft.com/office/drawing/2014/main" id="{23A90C30-7440-5B2B-6ACC-BE107F19F258}"/>
                  </a:ext>
                </a:extLst>
              </p:cNvPr>
              <p:cNvSpPr>
                <a:spLocks noGrp="1" noRot="1" noMove="1" noResize="1" noEditPoints="1" noAdjustHandles="1" noChangeArrowheads="1" noChangeShapeType="1"/>
              </p:cNvSpPr>
              <p:nvPr/>
            </p:nvSpPr>
            <p:spPr>
              <a:xfrm>
                <a:off x="3021438" y="4616888"/>
                <a:ext cx="1305986" cy="518690"/>
              </a:xfrm>
              <a:custGeom>
                <a:avLst/>
                <a:gdLst>
                  <a:gd name="connsiteX0" fmla="*/ 1305577 w 1305986"/>
                  <a:gd name="connsiteY0" fmla="*/ 190592 h 518690"/>
                  <a:gd name="connsiteX1" fmla="*/ 1282502 w 1305986"/>
                  <a:gd name="connsiteY1" fmla="*/ 504675 h 518690"/>
                  <a:gd name="connsiteX2" fmla="*/ 1269519 w 1305986"/>
                  <a:gd name="connsiteY2" fmla="*/ 518364 h 518690"/>
                  <a:gd name="connsiteX3" fmla="*/ 1267472 w 1305986"/>
                  <a:gd name="connsiteY3" fmla="*/ 518576 h 518690"/>
                  <a:gd name="connsiteX4" fmla="*/ 1266343 w 1305986"/>
                  <a:gd name="connsiteY4" fmla="*/ 518576 h 518690"/>
                  <a:gd name="connsiteX5" fmla="*/ 1252442 w 1305986"/>
                  <a:gd name="connsiteY5" fmla="*/ 503546 h 518690"/>
                  <a:gd name="connsiteX6" fmla="*/ 1252442 w 1305986"/>
                  <a:gd name="connsiteY6" fmla="*/ 502417 h 518690"/>
                  <a:gd name="connsiteX7" fmla="*/ 1253782 w 1305986"/>
                  <a:gd name="connsiteY7" fmla="*/ 483647 h 518690"/>
                  <a:gd name="connsiteX8" fmla="*/ 1275728 w 1305986"/>
                  <a:gd name="connsiteY8" fmla="*/ 188334 h 518690"/>
                  <a:gd name="connsiteX9" fmla="*/ 1175244 w 1305986"/>
                  <a:gd name="connsiteY9" fmla="*/ 72255 h 518690"/>
                  <a:gd name="connsiteX10" fmla="*/ 878238 w 1305986"/>
                  <a:gd name="connsiteY10" fmla="*/ 31469 h 518690"/>
                  <a:gd name="connsiteX11" fmla="*/ 691735 w 1305986"/>
                  <a:gd name="connsiteY11" fmla="*/ 483647 h 518690"/>
                  <a:gd name="connsiteX12" fmla="*/ 686655 w 1305986"/>
                  <a:gd name="connsiteY12" fmla="*/ 495854 h 518690"/>
                  <a:gd name="connsiteX13" fmla="*/ 682491 w 1305986"/>
                  <a:gd name="connsiteY13" fmla="*/ 503546 h 518690"/>
                  <a:gd name="connsiteX14" fmla="*/ 652995 w 1305986"/>
                  <a:gd name="connsiteY14" fmla="*/ 518224 h 518690"/>
                  <a:gd name="connsiteX15" fmla="*/ 623711 w 1305986"/>
                  <a:gd name="connsiteY15" fmla="*/ 503546 h 518690"/>
                  <a:gd name="connsiteX16" fmla="*/ 618983 w 1305986"/>
                  <a:gd name="connsiteY16" fmla="*/ 495290 h 518690"/>
                  <a:gd name="connsiteX17" fmla="*/ 614114 w 1305986"/>
                  <a:gd name="connsiteY17" fmla="*/ 483647 h 518690"/>
                  <a:gd name="connsiteX18" fmla="*/ 427612 w 1305986"/>
                  <a:gd name="connsiteY18" fmla="*/ 31469 h 518690"/>
                  <a:gd name="connsiteX19" fmla="*/ 130464 w 1305986"/>
                  <a:gd name="connsiteY19" fmla="*/ 72255 h 518690"/>
                  <a:gd name="connsiteX20" fmla="*/ 30333 w 1305986"/>
                  <a:gd name="connsiteY20" fmla="*/ 188334 h 518690"/>
                  <a:gd name="connsiteX21" fmla="*/ 52137 w 1305986"/>
                  <a:gd name="connsiteY21" fmla="*/ 483647 h 518690"/>
                  <a:gd name="connsiteX22" fmla="*/ 53478 w 1305986"/>
                  <a:gd name="connsiteY22" fmla="*/ 502417 h 518690"/>
                  <a:gd name="connsiteX23" fmla="*/ 53478 w 1305986"/>
                  <a:gd name="connsiteY23" fmla="*/ 503546 h 518690"/>
                  <a:gd name="connsiteX24" fmla="*/ 50867 w 1305986"/>
                  <a:gd name="connsiteY24" fmla="*/ 512014 h 518690"/>
                  <a:gd name="connsiteX25" fmla="*/ 50867 w 1305986"/>
                  <a:gd name="connsiteY25" fmla="*/ 512225 h 518690"/>
                  <a:gd name="connsiteX26" fmla="*/ 39577 w 1305986"/>
                  <a:gd name="connsiteY26" fmla="*/ 518647 h 518690"/>
                  <a:gd name="connsiteX27" fmla="*/ 32450 w 1305986"/>
                  <a:gd name="connsiteY27" fmla="*/ 517165 h 518690"/>
                  <a:gd name="connsiteX28" fmla="*/ 23629 w 1305986"/>
                  <a:gd name="connsiteY28" fmla="*/ 504746 h 518690"/>
                  <a:gd name="connsiteX29" fmla="*/ 343 w 1305986"/>
                  <a:gd name="connsiteY29" fmla="*/ 190662 h 518690"/>
                  <a:gd name="connsiteX30" fmla="*/ 126230 w 1305986"/>
                  <a:gd name="connsiteY30" fmla="*/ 42618 h 518690"/>
                  <a:gd name="connsiteX31" fmla="*/ 435233 w 1305986"/>
                  <a:gd name="connsiteY31" fmla="*/ 138 h 518690"/>
                  <a:gd name="connsiteX32" fmla="*/ 450828 w 1305986"/>
                  <a:gd name="connsiteY32" fmla="*/ 8958 h 518690"/>
                  <a:gd name="connsiteX33" fmla="*/ 451039 w 1305986"/>
                  <a:gd name="connsiteY33" fmla="*/ 9170 h 518690"/>
                  <a:gd name="connsiteX34" fmla="*/ 451957 w 1305986"/>
                  <a:gd name="connsiteY34" fmla="*/ 11428 h 518690"/>
                  <a:gd name="connsiteX35" fmla="*/ 646786 w 1305986"/>
                  <a:gd name="connsiteY35" fmla="*/ 483647 h 518690"/>
                  <a:gd name="connsiteX36" fmla="*/ 647138 w 1305986"/>
                  <a:gd name="connsiteY36" fmla="*/ 484423 h 518690"/>
                  <a:gd name="connsiteX37" fmla="*/ 653136 w 1305986"/>
                  <a:gd name="connsiteY37" fmla="*/ 488163 h 518690"/>
                  <a:gd name="connsiteX38" fmla="*/ 658782 w 1305986"/>
                  <a:gd name="connsiteY38" fmla="*/ 484776 h 518690"/>
                  <a:gd name="connsiteX39" fmla="*/ 659134 w 1305986"/>
                  <a:gd name="connsiteY39" fmla="*/ 483647 h 518690"/>
                  <a:gd name="connsiteX40" fmla="*/ 665132 w 1305986"/>
                  <a:gd name="connsiteY40" fmla="*/ 469181 h 518690"/>
                  <a:gd name="connsiteX41" fmla="*/ 855022 w 1305986"/>
                  <a:gd name="connsiteY41" fmla="*/ 9170 h 518690"/>
                  <a:gd name="connsiteX42" fmla="*/ 870969 w 1305986"/>
                  <a:gd name="connsiteY42" fmla="*/ 138 h 518690"/>
                  <a:gd name="connsiteX43" fmla="*/ 1179619 w 1305986"/>
                  <a:gd name="connsiteY43" fmla="*/ 42406 h 518690"/>
                  <a:gd name="connsiteX44" fmla="*/ 1209327 w 1305986"/>
                  <a:gd name="connsiteY44" fmla="*/ 50309 h 518690"/>
                  <a:gd name="connsiteX45" fmla="*/ 1209679 w 1305986"/>
                  <a:gd name="connsiteY45" fmla="*/ 50309 h 518690"/>
                  <a:gd name="connsiteX46" fmla="*/ 1305648 w 1305986"/>
                  <a:gd name="connsiteY46" fmla="*/ 190662 h 51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05986" h="518690">
                    <a:moveTo>
                      <a:pt x="1305577" y="190592"/>
                    </a:moveTo>
                    <a:lnTo>
                      <a:pt x="1282502" y="504675"/>
                    </a:lnTo>
                    <a:cubicBezTo>
                      <a:pt x="1281938" y="511802"/>
                      <a:pt x="1276293" y="517447"/>
                      <a:pt x="1269519" y="518364"/>
                    </a:cubicBezTo>
                    <a:cubicBezTo>
                      <a:pt x="1268742" y="518576"/>
                      <a:pt x="1268178" y="518576"/>
                      <a:pt x="1267472" y="518576"/>
                    </a:cubicBezTo>
                    <a:lnTo>
                      <a:pt x="1266343" y="518576"/>
                    </a:lnTo>
                    <a:cubicBezTo>
                      <a:pt x="1258440" y="518012"/>
                      <a:pt x="1252442" y="511237"/>
                      <a:pt x="1252442" y="503546"/>
                    </a:cubicBezTo>
                    <a:lnTo>
                      <a:pt x="1252442" y="502417"/>
                    </a:lnTo>
                    <a:lnTo>
                      <a:pt x="1253782" y="483647"/>
                    </a:lnTo>
                    <a:lnTo>
                      <a:pt x="1275728" y="188334"/>
                    </a:lnTo>
                    <a:cubicBezTo>
                      <a:pt x="1279891" y="133082"/>
                      <a:pt x="1234801" y="81075"/>
                      <a:pt x="1175244" y="72255"/>
                    </a:cubicBezTo>
                    <a:lnTo>
                      <a:pt x="878238" y="31469"/>
                    </a:lnTo>
                    <a:lnTo>
                      <a:pt x="691735" y="483647"/>
                    </a:lnTo>
                    <a:lnTo>
                      <a:pt x="686655" y="495854"/>
                    </a:lnTo>
                    <a:cubicBezTo>
                      <a:pt x="685737" y="498677"/>
                      <a:pt x="684185" y="501288"/>
                      <a:pt x="682491" y="503546"/>
                    </a:cubicBezTo>
                    <a:cubicBezTo>
                      <a:pt x="676070" y="512578"/>
                      <a:pt x="665203" y="518224"/>
                      <a:pt x="652995" y="518224"/>
                    </a:cubicBezTo>
                    <a:cubicBezTo>
                      <a:pt x="640788" y="518224"/>
                      <a:pt x="630062" y="512578"/>
                      <a:pt x="623711" y="503546"/>
                    </a:cubicBezTo>
                    <a:cubicBezTo>
                      <a:pt x="621665" y="501076"/>
                      <a:pt x="620112" y="498254"/>
                      <a:pt x="618983" y="495290"/>
                    </a:cubicBezTo>
                    <a:lnTo>
                      <a:pt x="614114" y="483647"/>
                    </a:lnTo>
                    <a:lnTo>
                      <a:pt x="427612" y="31469"/>
                    </a:lnTo>
                    <a:lnTo>
                      <a:pt x="130464" y="72255"/>
                    </a:lnTo>
                    <a:cubicBezTo>
                      <a:pt x="71261" y="81075"/>
                      <a:pt x="26240" y="133152"/>
                      <a:pt x="30333" y="188334"/>
                    </a:cubicBezTo>
                    <a:lnTo>
                      <a:pt x="52137" y="483647"/>
                    </a:lnTo>
                    <a:lnTo>
                      <a:pt x="53478" y="502417"/>
                    </a:lnTo>
                    <a:lnTo>
                      <a:pt x="53478" y="503546"/>
                    </a:lnTo>
                    <a:cubicBezTo>
                      <a:pt x="53690" y="506722"/>
                      <a:pt x="52561" y="509544"/>
                      <a:pt x="50867" y="512014"/>
                    </a:cubicBezTo>
                    <a:lnTo>
                      <a:pt x="50867" y="512225"/>
                    </a:lnTo>
                    <a:cubicBezTo>
                      <a:pt x="48256" y="515824"/>
                      <a:pt x="44305" y="518224"/>
                      <a:pt x="39577" y="518647"/>
                    </a:cubicBezTo>
                    <a:cubicBezTo>
                      <a:pt x="36966" y="518858"/>
                      <a:pt x="34496" y="518294"/>
                      <a:pt x="32450" y="517165"/>
                    </a:cubicBezTo>
                    <a:cubicBezTo>
                      <a:pt x="27581" y="515119"/>
                      <a:pt x="23982" y="510391"/>
                      <a:pt x="23629" y="504746"/>
                    </a:cubicBezTo>
                    <a:lnTo>
                      <a:pt x="343" y="190662"/>
                    </a:lnTo>
                    <a:cubicBezTo>
                      <a:pt x="-4949" y="120027"/>
                      <a:pt x="51643" y="53697"/>
                      <a:pt x="126230" y="42618"/>
                    </a:cubicBezTo>
                    <a:lnTo>
                      <a:pt x="435233" y="138"/>
                    </a:lnTo>
                    <a:cubicBezTo>
                      <a:pt x="442007" y="-779"/>
                      <a:pt x="448358" y="2961"/>
                      <a:pt x="450828" y="8958"/>
                    </a:cubicBezTo>
                    <a:lnTo>
                      <a:pt x="451039" y="9170"/>
                    </a:lnTo>
                    <a:lnTo>
                      <a:pt x="451957" y="11428"/>
                    </a:lnTo>
                    <a:lnTo>
                      <a:pt x="646786" y="483647"/>
                    </a:lnTo>
                    <a:lnTo>
                      <a:pt x="647138" y="484423"/>
                    </a:lnTo>
                    <a:cubicBezTo>
                      <a:pt x="648479" y="488022"/>
                      <a:pt x="652007" y="488163"/>
                      <a:pt x="653136" y="488163"/>
                    </a:cubicBezTo>
                    <a:cubicBezTo>
                      <a:pt x="654054" y="488163"/>
                      <a:pt x="657652" y="487951"/>
                      <a:pt x="658782" y="484776"/>
                    </a:cubicBezTo>
                    <a:lnTo>
                      <a:pt x="659134" y="483647"/>
                    </a:lnTo>
                    <a:lnTo>
                      <a:pt x="665132" y="469181"/>
                    </a:lnTo>
                    <a:lnTo>
                      <a:pt x="855022" y="9170"/>
                    </a:lnTo>
                    <a:cubicBezTo>
                      <a:pt x="857633" y="2961"/>
                      <a:pt x="864054" y="-779"/>
                      <a:pt x="870969" y="138"/>
                    </a:cubicBezTo>
                    <a:lnTo>
                      <a:pt x="1179619" y="42406"/>
                    </a:lnTo>
                    <a:cubicBezTo>
                      <a:pt x="1189922" y="43888"/>
                      <a:pt x="1199871" y="46569"/>
                      <a:pt x="1209327" y="50309"/>
                    </a:cubicBezTo>
                    <a:cubicBezTo>
                      <a:pt x="1209539" y="50098"/>
                      <a:pt x="1209679" y="50309"/>
                      <a:pt x="1209679" y="50309"/>
                    </a:cubicBezTo>
                    <a:cubicBezTo>
                      <a:pt x="1269025" y="72255"/>
                      <a:pt x="1310164" y="129765"/>
                      <a:pt x="1305648" y="19066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675" name="Freeform: Shape 674">
                <a:extLst>
                  <a:ext uri="{FF2B5EF4-FFF2-40B4-BE49-F238E27FC236}">
                    <a16:creationId xmlns:a16="http://schemas.microsoft.com/office/drawing/2014/main" id="{C47043A8-84CC-EB61-3980-05870E472759}"/>
                  </a:ext>
                </a:extLst>
              </p:cNvPr>
              <p:cNvSpPr>
                <a:spLocks noGrp="1" noRot="1" noMove="1" noResize="1" noEditPoints="1" noAdjustHandles="1" noChangeArrowheads="1" noChangeShapeType="1"/>
              </p:cNvSpPr>
              <p:nvPr/>
            </p:nvSpPr>
            <p:spPr>
              <a:xfrm>
                <a:off x="3046619" y="5100394"/>
                <a:ext cx="1253298" cy="37681"/>
              </a:xfrm>
              <a:custGeom>
                <a:avLst/>
                <a:gdLst>
                  <a:gd name="connsiteX0" fmla="*/ 1253298 w 1253298"/>
                  <a:gd name="connsiteY0" fmla="*/ 18911 h 37681"/>
                  <a:gd name="connsiteX1" fmla="*/ 1244266 w 1253298"/>
                  <a:gd name="connsiteY1" fmla="*/ 34859 h 37681"/>
                  <a:gd name="connsiteX2" fmla="*/ 1234528 w 1253298"/>
                  <a:gd name="connsiteY2" fmla="*/ 37682 h 37681"/>
                  <a:gd name="connsiteX3" fmla="*/ 18770 w 1253298"/>
                  <a:gd name="connsiteY3" fmla="*/ 37682 h 37681"/>
                  <a:gd name="connsiteX4" fmla="*/ 7127 w 1253298"/>
                  <a:gd name="connsiteY4" fmla="*/ 33518 h 37681"/>
                  <a:gd name="connsiteX5" fmla="*/ 0 w 1253298"/>
                  <a:gd name="connsiteY5" fmla="*/ 18841 h 37681"/>
                  <a:gd name="connsiteX6" fmla="*/ 11855 w 1253298"/>
                  <a:gd name="connsiteY6" fmla="*/ 1341 h 37681"/>
                  <a:gd name="connsiteX7" fmla="*/ 18770 w 1253298"/>
                  <a:gd name="connsiteY7" fmla="*/ 0 h 37681"/>
                  <a:gd name="connsiteX8" fmla="*/ 1234528 w 1253298"/>
                  <a:gd name="connsiteY8" fmla="*/ 0 h 37681"/>
                  <a:gd name="connsiteX9" fmla="*/ 1243561 w 1253298"/>
                  <a:gd name="connsiteY9" fmla="*/ 2470 h 37681"/>
                  <a:gd name="connsiteX10" fmla="*/ 1253298 w 1253298"/>
                  <a:gd name="connsiteY10" fmla="*/ 18841 h 3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3298" h="37681">
                    <a:moveTo>
                      <a:pt x="1253298" y="18911"/>
                    </a:moveTo>
                    <a:cubicBezTo>
                      <a:pt x="1253298" y="25686"/>
                      <a:pt x="1249700" y="31683"/>
                      <a:pt x="1244266" y="34859"/>
                    </a:cubicBezTo>
                    <a:cubicBezTo>
                      <a:pt x="1241444" y="36764"/>
                      <a:pt x="1238057" y="37682"/>
                      <a:pt x="1234528" y="37682"/>
                    </a:cubicBezTo>
                    <a:lnTo>
                      <a:pt x="18770" y="37682"/>
                    </a:lnTo>
                    <a:cubicBezTo>
                      <a:pt x="14466" y="37682"/>
                      <a:pt x="10303" y="36200"/>
                      <a:pt x="7127" y="33518"/>
                    </a:cubicBezTo>
                    <a:cubicBezTo>
                      <a:pt x="2823" y="30131"/>
                      <a:pt x="0" y="24910"/>
                      <a:pt x="0" y="18841"/>
                    </a:cubicBezTo>
                    <a:cubicBezTo>
                      <a:pt x="0" y="10937"/>
                      <a:pt x="4869" y="4164"/>
                      <a:pt x="11855" y="1341"/>
                    </a:cubicBezTo>
                    <a:cubicBezTo>
                      <a:pt x="14113" y="565"/>
                      <a:pt x="16371" y="0"/>
                      <a:pt x="18770" y="0"/>
                    </a:cubicBezTo>
                    <a:lnTo>
                      <a:pt x="1234528" y="0"/>
                    </a:lnTo>
                    <a:cubicBezTo>
                      <a:pt x="1237704" y="0"/>
                      <a:pt x="1240950" y="776"/>
                      <a:pt x="1243561" y="2470"/>
                    </a:cubicBezTo>
                    <a:cubicBezTo>
                      <a:pt x="1249417" y="5504"/>
                      <a:pt x="1253298" y="11643"/>
                      <a:pt x="1253298" y="1884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sp>
        <p:nvSpPr>
          <p:cNvPr id="684" name="TextBox 683">
            <a:extLst>
              <a:ext uri="{FF2B5EF4-FFF2-40B4-BE49-F238E27FC236}">
                <a16:creationId xmlns:a16="http://schemas.microsoft.com/office/drawing/2014/main" id="{1C325B34-4DB0-73EC-032A-E71C2EB93E56}"/>
              </a:ext>
            </a:extLst>
          </p:cNvPr>
          <p:cNvSpPr txBox="1">
            <a:spLocks noGrp="1" noRot="1" noMove="1" noResize="1" noEditPoints="1" noAdjustHandles="1" noChangeArrowheads="1" noChangeShapeType="1"/>
          </p:cNvSpPr>
          <p:nvPr/>
        </p:nvSpPr>
        <p:spPr>
          <a:xfrm>
            <a:off x="2489158" y="3792858"/>
            <a:ext cx="1260000" cy="261610"/>
          </a:xfrm>
          <a:prstGeom prst="rect">
            <a:avLst/>
          </a:prstGeom>
          <a:noFill/>
        </p:spPr>
        <p:txBody>
          <a:bodyPr wrap="square" rtlCol="0">
            <a:spAutoFit/>
          </a:bodyPr>
          <a:lstStyle/>
          <a:p>
            <a:pPr algn="ctr"/>
            <a:r>
              <a:rPr lang="en-US" sz="1050">
                <a:solidFill>
                  <a:srgbClr val="122733"/>
                </a:solidFill>
                <a:latin typeface="+mj-lt"/>
                <a:ea typeface="Montserrat"/>
                <a:cs typeface="Montserrat"/>
                <a:sym typeface="Montserrat"/>
              </a:rPr>
              <a:t>140 mins</a:t>
            </a:r>
          </a:p>
        </p:txBody>
      </p:sp>
      <p:sp>
        <p:nvSpPr>
          <p:cNvPr id="685" name="Google Shape;638;p92">
            <a:extLst>
              <a:ext uri="{FF2B5EF4-FFF2-40B4-BE49-F238E27FC236}">
                <a16:creationId xmlns:a16="http://schemas.microsoft.com/office/drawing/2014/main" id="{DADE8783-E3D9-9A30-3FBC-73490D2129E3}"/>
              </a:ext>
            </a:extLst>
          </p:cNvPr>
          <p:cNvSpPr>
            <a:spLocks noGrp="1" noRot="1" noMove="1" noResize="1" noEditPoints="1" noAdjustHandles="1" noChangeArrowheads="1" noChangeShapeType="1"/>
          </p:cNvSpPr>
          <p:nvPr/>
        </p:nvSpPr>
        <p:spPr>
          <a:xfrm>
            <a:off x="3934270" y="3121992"/>
            <a:ext cx="1260000" cy="1620000"/>
          </a:xfrm>
          <a:prstGeom prst="roundRect">
            <a:avLst>
              <a:gd name="adj" fmla="val 5423"/>
            </a:avLst>
          </a:prstGeom>
          <a:gradFill>
            <a:gsLst>
              <a:gs pos="0">
                <a:srgbClr val="E7F4FC"/>
              </a:gs>
              <a:gs pos="100000">
                <a:srgbClr val="CCECFF"/>
              </a:gs>
            </a:gsLst>
            <a:lin ang="16200038"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22733"/>
              </a:solidFill>
              <a:latin typeface="Inter"/>
              <a:ea typeface="Inter"/>
              <a:cs typeface="Inter"/>
              <a:sym typeface="Inter"/>
            </a:endParaRPr>
          </a:p>
        </p:txBody>
      </p:sp>
      <p:sp>
        <p:nvSpPr>
          <p:cNvPr id="686" name="Google Shape;643;p92">
            <a:extLst>
              <a:ext uri="{FF2B5EF4-FFF2-40B4-BE49-F238E27FC236}">
                <a16:creationId xmlns:a16="http://schemas.microsoft.com/office/drawing/2014/main" id="{C8418F96-8432-DDA8-15B2-5D8AC085E655}"/>
              </a:ext>
            </a:extLst>
          </p:cNvPr>
          <p:cNvSpPr txBox="1">
            <a:spLocks noGrp="1" noRot="1" noMove="1" noResize="1" noEditPoints="1" noAdjustHandles="1" noChangeArrowheads="1" noChangeShapeType="1"/>
          </p:cNvSpPr>
          <p:nvPr/>
        </p:nvSpPr>
        <p:spPr>
          <a:xfrm>
            <a:off x="3934270" y="3121992"/>
            <a:ext cx="1260000" cy="538579"/>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000" b="1">
                <a:solidFill>
                  <a:srgbClr val="122733"/>
                </a:solidFill>
                <a:latin typeface="+mj-lt"/>
                <a:ea typeface="Montserrat"/>
                <a:cs typeface="Montserrat"/>
                <a:sym typeface="Montserrat"/>
              </a:rPr>
              <a:t>Hear from Our Customers</a:t>
            </a:r>
          </a:p>
        </p:txBody>
      </p:sp>
      <p:sp>
        <p:nvSpPr>
          <p:cNvPr id="687" name="TextBox 686">
            <a:extLst>
              <a:ext uri="{FF2B5EF4-FFF2-40B4-BE49-F238E27FC236}">
                <a16:creationId xmlns:a16="http://schemas.microsoft.com/office/drawing/2014/main" id="{ECD20F81-4682-BA5E-551A-2BF5FBB13D37}"/>
              </a:ext>
            </a:extLst>
          </p:cNvPr>
          <p:cNvSpPr txBox="1">
            <a:spLocks noGrp="1" noRot="1" noMove="1" noResize="1" noEditPoints="1" noAdjustHandles="1" noChangeArrowheads="1" noChangeShapeType="1"/>
          </p:cNvSpPr>
          <p:nvPr/>
        </p:nvSpPr>
        <p:spPr>
          <a:xfrm>
            <a:off x="3934270" y="3792858"/>
            <a:ext cx="1260000" cy="261610"/>
          </a:xfrm>
          <a:prstGeom prst="rect">
            <a:avLst/>
          </a:prstGeom>
          <a:noFill/>
        </p:spPr>
        <p:txBody>
          <a:bodyPr wrap="square" lIns="91440" tIns="45720" rIns="91440" bIns="45720" rtlCol="0" anchor="t">
            <a:spAutoFit/>
          </a:bodyPr>
          <a:lstStyle/>
          <a:p>
            <a:pPr algn="ctr"/>
            <a:r>
              <a:rPr lang="en-US" sz="1050">
                <a:solidFill>
                  <a:srgbClr val="122733"/>
                </a:solidFill>
                <a:latin typeface="+mj-lt"/>
                <a:ea typeface="Montserrat"/>
                <a:cs typeface="Montserrat"/>
                <a:sym typeface="Montserrat"/>
              </a:rPr>
              <a:t>55 mins</a:t>
            </a:r>
          </a:p>
        </p:txBody>
      </p:sp>
      <p:grpSp>
        <p:nvGrpSpPr>
          <p:cNvPr id="688" name="Group 687">
            <a:extLst>
              <a:ext uri="{FF2B5EF4-FFF2-40B4-BE49-F238E27FC236}">
                <a16:creationId xmlns:a16="http://schemas.microsoft.com/office/drawing/2014/main" id="{7B66D07A-AF8C-0B82-9DF9-B4B18A73CD8B}"/>
              </a:ext>
            </a:extLst>
          </p:cNvPr>
          <p:cNvGrpSpPr>
            <a:grpSpLocks noGrp="1" noUngrp="1" noRot="1" noMove="1" noResize="1"/>
          </p:cNvGrpSpPr>
          <p:nvPr/>
        </p:nvGrpSpPr>
        <p:grpSpPr>
          <a:xfrm>
            <a:off x="4420270" y="4187924"/>
            <a:ext cx="288000" cy="359999"/>
            <a:chOff x="-1512838" y="2160132"/>
            <a:chExt cx="1524252" cy="1809462"/>
          </a:xfrm>
        </p:grpSpPr>
        <p:sp>
          <p:nvSpPr>
            <p:cNvPr id="689" name="Freeform: Shape 688">
              <a:extLst>
                <a:ext uri="{FF2B5EF4-FFF2-40B4-BE49-F238E27FC236}">
                  <a16:creationId xmlns:a16="http://schemas.microsoft.com/office/drawing/2014/main" id="{3F89837B-AB73-DE0E-89ED-18276AA0C12E}"/>
                </a:ext>
              </a:extLst>
            </p:cNvPr>
            <p:cNvSpPr>
              <a:spLocks noGrp="1" noRot="1" noMove="1" noResize="1" noEditPoints="1" noAdjustHandles="1" noChangeArrowheads="1" noChangeShapeType="1"/>
            </p:cNvSpPr>
            <p:nvPr/>
          </p:nvSpPr>
          <p:spPr>
            <a:xfrm flipH="1">
              <a:off x="-1452614" y="2184143"/>
              <a:ext cx="1126332" cy="1239145"/>
            </a:xfrm>
            <a:custGeom>
              <a:avLst/>
              <a:gdLst>
                <a:gd name="connsiteX0" fmla="*/ 710717 w 804152"/>
                <a:gd name="connsiteY0" fmla="*/ 71 h 884695"/>
                <a:gd name="connsiteX1" fmla="*/ 93294 w 804152"/>
                <a:gd name="connsiteY1" fmla="*/ 71 h 884695"/>
                <a:gd name="connsiteX2" fmla="*/ 0 w 804152"/>
                <a:gd name="connsiteY2" fmla="*/ 93435 h 884695"/>
                <a:gd name="connsiteX3" fmla="*/ 0 w 804152"/>
                <a:gd name="connsiteY3" fmla="*/ 574638 h 884695"/>
                <a:gd name="connsiteX4" fmla="*/ 93294 w 804152"/>
                <a:gd name="connsiteY4" fmla="*/ 668002 h 884695"/>
                <a:gd name="connsiteX5" fmla="*/ 188004 w 804152"/>
                <a:gd name="connsiteY5" fmla="*/ 668002 h 884695"/>
                <a:gd name="connsiteX6" fmla="*/ 188004 w 804152"/>
                <a:gd name="connsiteY6" fmla="*/ 860611 h 884695"/>
                <a:gd name="connsiteX7" fmla="*/ 188571 w 804152"/>
                <a:gd name="connsiteY7" fmla="*/ 863373 h 884695"/>
                <a:gd name="connsiteX8" fmla="*/ 191263 w 804152"/>
                <a:gd name="connsiteY8" fmla="*/ 880091 h 884695"/>
                <a:gd name="connsiteX9" fmla="*/ 202101 w 804152"/>
                <a:gd name="connsiteY9" fmla="*/ 884695 h 884695"/>
                <a:gd name="connsiteX10" fmla="*/ 212514 w 804152"/>
                <a:gd name="connsiteY10" fmla="*/ 880516 h 884695"/>
                <a:gd name="connsiteX11" fmla="*/ 434024 w 804152"/>
                <a:gd name="connsiteY11" fmla="*/ 667931 h 884695"/>
                <a:gd name="connsiteX12" fmla="*/ 710859 w 804152"/>
                <a:gd name="connsiteY12" fmla="*/ 667931 h 884695"/>
                <a:gd name="connsiteX13" fmla="*/ 804153 w 804152"/>
                <a:gd name="connsiteY13" fmla="*/ 574567 h 884695"/>
                <a:gd name="connsiteX14" fmla="*/ 804153 w 804152"/>
                <a:gd name="connsiteY14" fmla="*/ 93365 h 884695"/>
                <a:gd name="connsiteX15" fmla="*/ 710859 w 804152"/>
                <a:gd name="connsiteY15" fmla="*/ 0 h 88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4152" h="884695">
                  <a:moveTo>
                    <a:pt x="710717" y="71"/>
                  </a:moveTo>
                  <a:lnTo>
                    <a:pt x="93294" y="71"/>
                  </a:lnTo>
                  <a:cubicBezTo>
                    <a:pt x="41865" y="71"/>
                    <a:pt x="0" y="41936"/>
                    <a:pt x="0" y="93435"/>
                  </a:cubicBezTo>
                  <a:lnTo>
                    <a:pt x="0" y="574638"/>
                  </a:lnTo>
                  <a:cubicBezTo>
                    <a:pt x="0" y="626137"/>
                    <a:pt x="41865" y="668002"/>
                    <a:pt x="93294" y="668002"/>
                  </a:cubicBezTo>
                  <a:lnTo>
                    <a:pt x="188004" y="668002"/>
                  </a:lnTo>
                  <a:lnTo>
                    <a:pt x="188004" y="860611"/>
                  </a:lnTo>
                  <a:cubicBezTo>
                    <a:pt x="188004" y="861602"/>
                    <a:pt x="188358" y="862452"/>
                    <a:pt x="188571" y="863373"/>
                  </a:cubicBezTo>
                  <a:cubicBezTo>
                    <a:pt x="186020" y="868828"/>
                    <a:pt x="186800" y="875486"/>
                    <a:pt x="191263" y="880091"/>
                  </a:cubicBezTo>
                  <a:cubicBezTo>
                    <a:pt x="194238" y="883137"/>
                    <a:pt x="198134" y="884695"/>
                    <a:pt x="202101" y="884695"/>
                  </a:cubicBezTo>
                  <a:cubicBezTo>
                    <a:pt x="206068" y="884695"/>
                    <a:pt x="209539" y="883279"/>
                    <a:pt x="212514" y="880516"/>
                  </a:cubicBezTo>
                  <a:lnTo>
                    <a:pt x="434024" y="667931"/>
                  </a:lnTo>
                  <a:lnTo>
                    <a:pt x="710859" y="667931"/>
                  </a:lnTo>
                  <a:cubicBezTo>
                    <a:pt x="762287" y="667931"/>
                    <a:pt x="804153" y="626066"/>
                    <a:pt x="804153" y="574567"/>
                  </a:cubicBezTo>
                  <a:lnTo>
                    <a:pt x="804153" y="93365"/>
                  </a:lnTo>
                  <a:cubicBezTo>
                    <a:pt x="804153" y="41865"/>
                    <a:pt x="762287" y="0"/>
                    <a:pt x="710859" y="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nvGrpSpPr>
            <p:cNvPr id="690" name="Graphic 7">
              <a:extLst>
                <a:ext uri="{FF2B5EF4-FFF2-40B4-BE49-F238E27FC236}">
                  <a16:creationId xmlns:a16="http://schemas.microsoft.com/office/drawing/2014/main" id="{C3A9E842-31C5-58F7-15F9-81A3BD22BC30}"/>
                </a:ext>
              </a:extLst>
            </p:cNvPr>
            <p:cNvGrpSpPr>
              <a:grpSpLocks noGrp="1" noUngrp="1" noRot="1" noMove="1" noResize="1"/>
            </p:cNvGrpSpPr>
            <p:nvPr/>
          </p:nvGrpSpPr>
          <p:grpSpPr>
            <a:xfrm flipH="1">
              <a:off x="-1512838" y="2160132"/>
              <a:ext cx="1126131" cy="1239144"/>
              <a:chOff x="616117" y="3827747"/>
              <a:chExt cx="804010" cy="884695"/>
            </a:xfrm>
          </p:grpSpPr>
          <p:grpSp>
            <p:nvGrpSpPr>
              <p:cNvPr id="700" name="Graphic 7">
                <a:extLst>
                  <a:ext uri="{FF2B5EF4-FFF2-40B4-BE49-F238E27FC236}">
                    <a16:creationId xmlns:a16="http://schemas.microsoft.com/office/drawing/2014/main" id="{7DB720D1-7AC7-494D-F567-EAB0858EE527}"/>
                  </a:ext>
                </a:extLst>
              </p:cNvPr>
              <p:cNvGrpSpPr>
                <a:grpSpLocks noGrp="1" noUngrp="1" noRot="1" noMove="1" noResize="1"/>
              </p:cNvGrpSpPr>
              <p:nvPr/>
            </p:nvGrpSpPr>
            <p:grpSpPr>
              <a:xfrm>
                <a:off x="616117" y="3827747"/>
                <a:ext cx="804010" cy="884695"/>
                <a:chOff x="616117" y="3827747"/>
                <a:chExt cx="804010" cy="884695"/>
              </a:xfrm>
            </p:grpSpPr>
            <p:sp>
              <p:nvSpPr>
                <p:cNvPr id="702" name="Freeform: Shape 701">
                  <a:extLst>
                    <a:ext uri="{FF2B5EF4-FFF2-40B4-BE49-F238E27FC236}">
                      <a16:creationId xmlns:a16="http://schemas.microsoft.com/office/drawing/2014/main" id="{7DAEB035-AC62-E7C7-3692-28BE423A6432}"/>
                    </a:ext>
                  </a:extLst>
                </p:cNvPr>
                <p:cNvSpPr>
                  <a:spLocks noGrp="1" noRot="1" noMove="1" noResize="1" noEditPoints="1" noAdjustHandles="1" noChangeArrowheads="1" noChangeShapeType="1"/>
                </p:cNvSpPr>
                <p:nvPr/>
              </p:nvSpPr>
              <p:spPr>
                <a:xfrm>
                  <a:off x="631063" y="3842694"/>
                  <a:ext cx="774188" cy="854659"/>
                </a:xfrm>
                <a:custGeom>
                  <a:avLst/>
                  <a:gdLst>
                    <a:gd name="connsiteX0" fmla="*/ 187083 w 774188"/>
                    <a:gd name="connsiteY0" fmla="*/ 854660 h 854659"/>
                    <a:gd name="connsiteX1" fmla="*/ 412985 w 774188"/>
                    <a:gd name="connsiteY1" fmla="*/ 637896 h 854659"/>
                    <a:gd name="connsiteX2" fmla="*/ 695841 w 774188"/>
                    <a:gd name="connsiteY2" fmla="*/ 637896 h 854659"/>
                    <a:gd name="connsiteX3" fmla="*/ 774188 w 774188"/>
                    <a:gd name="connsiteY3" fmla="*/ 559549 h 854659"/>
                    <a:gd name="connsiteX4" fmla="*/ 774188 w 774188"/>
                    <a:gd name="connsiteY4" fmla="*/ 78347 h 854659"/>
                    <a:gd name="connsiteX5" fmla="*/ 695841 w 774188"/>
                    <a:gd name="connsiteY5" fmla="*/ 0 h 854659"/>
                    <a:gd name="connsiteX6" fmla="*/ 78347 w 774188"/>
                    <a:gd name="connsiteY6" fmla="*/ 0 h 854659"/>
                    <a:gd name="connsiteX7" fmla="*/ 0 w 774188"/>
                    <a:gd name="connsiteY7" fmla="*/ 78347 h 854659"/>
                    <a:gd name="connsiteX8" fmla="*/ 0 w 774188"/>
                    <a:gd name="connsiteY8" fmla="*/ 559549 h 854659"/>
                    <a:gd name="connsiteX9" fmla="*/ 78347 w 774188"/>
                    <a:gd name="connsiteY9" fmla="*/ 637896 h 854659"/>
                    <a:gd name="connsiteX10" fmla="*/ 187083 w 774188"/>
                    <a:gd name="connsiteY10" fmla="*/ 637896 h 854659"/>
                    <a:gd name="connsiteX11" fmla="*/ 187083 w 774188"/>
                    <a:gd name="connsiteY11" fmla="*/ 854660 h 85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4188" h="854659">
                      <a:moveTo>
                        <a:pt x="187083" y="854660"/>
                      </a:moveTo>
                      <a:lnTo>
                        <a:pt x="412985" y="637896"/>
                      </a:lnTo>
                      <a:lnTo>
                        <a:pt x="695841" y="637896"/>
                      </a:lnTo>
                      <a:cubicBezTo>
                        <a:pt x="738911" y="637896"/>
                        <a:pt x="774188" y="602619"/>
                        <a:pt x="774188" y="559549"/>
                      </a:cubicBezTo>
                      <a:lnTo>
                        <a:pt x="774188" y="78347"/>
                      </a:lnTo>
                      <a:cubicBezTo>
                        <a:pt x="774188" y="35277"/>
                        <a:pt x="738911" y="0"/>
                        <a:pt x="695841" y="0"/>
                      </a:cubicBezTo>
                      <a:lnTo>
                        <a:pt x="78347" y="0"/>
                      </a:lnTo>
                      <a:cubicBezTo>
                        <a:pt x="35277" y="0"/>
                        <a:pt x="0" y="35277"/>
                        <a:pt x="0" y="78347"/>
                      </a:cubicBezTo>
                      <a:lnTo>
                        <a:pt x="0" y="559549"/>
                      </a:lnTo>
                      <a:cubicBezTo>
                        <a:pt x="0" y="602619"/>
                        <a:pt x="35277" y="637896"/>
                        <a:pt x="78347" y="637896"/>
                      </a:cubicBezTo>
                      <a:lnTo>
                        <a:pt x="187083" y="637896"/>
                      </a:lnTo>
                      <a:lnTo>
                        <a:pt x="187083" y="854660"/>
                      </a:lnTo>
                      <a:close/>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703" name="Freeform: Shape 702">
                  <a:extLst>
                    <a:ext uri="{FF2B5EF4-FFF2-40B4-BE49-F238E27FC236}">
                      <a16:creationId xmlns:a16="http://schemas.microsoft.com/office/drawing/2014/main" id="{819829BC-5FA2-6F92-83B3-B335ADB4D03D}"/>
                    </a:ext>
                  </a:extLst>
                </p:cNvPr>
                <p:cNvSpPr>
                  <a:spLocks noGrp="1" noRot="1" noMove="1" noResize="1" noEditPoints="1" noAdjustHandles="1" noChangeArrowheads="1" noChangeShapeType="1"/>
                </p:cNvSpPr>
                <p:nvPr/>
              </p:nvSpPr>
              <p:spPr>
                <a:xfrm>
                  <a:off x="616117" y="3827747"/>
                  <a:ext cx="804010" cy="884695"/>
                </a:xfrm>
                <a:custGeom>
                  <a:avLst/>
                  <a:gdLst>
                    <a:gd name="connsiteX0" fmla="*/ 202030 w 804010"/>
                    <a:gd name="connsiteY0" fmla="*/ 884624 h 884695"/>
                    <a:gd name="connsiteX1" fmla="*/ 191192 w 804010"/>
                    <a:gd name="connsiteY1" fmla="*/ 880020 h 884695"/>
                    <a:gd name="connsiteX2" fmla="*/ 191617 w 804010"/>
                    <a:gd name="connsiteY2" fmla="*/ 858839 h 884695"/>
                    <a:gd name="connsiteX3" fmla="*/ 417519 w 804010"/>
                    <a:gd name="connsiteY3" fmla="*/ 642075 h 884695"/>
                    <a:gd name="connsiteX4" fmla="*/ 427932 w 804010"/>
                    <a:gd name="connsiteY4" fmla="*/ 637896 h 884695"/>
                    <a:gd name="connsiteX5" fmla="*/ 710788 w 804010"/>
                    <a:gd name="connsiteY5" fmla="*/ 637896 h 884695"/>
                    <a:gd name="connsiteX6" fmla="*/ 774117 w 804010"/>
                    <a:gd name="connsiteY6" fmla="*/ 574567 h 884695"/>
                    <a:gd name="connsiteX7" fmla="*/ 774117 w 804010"/>
                    <a:gd name="connsiteY7" fmla="*/ 93364 h 884695"/>
                    <a:gd name="connsiteX8" fmla="*/ 710788 w 804010"/>
                    <a:gd name="connsiteY8" fmla="*/ 30035 h 884695"/>
                    <a:gd name="connsiteX9" fmla="*/ 93294 w 804010"/>
                    <a:gd name="connsiteY9" fmla="*/ 30035 h 884695"/>
                    <a:gd name="connsiteX10" fmla="*/ 29964 w 804010"/>
                    <a:gd name="connsiteY10" fmla="*/ 93364 h 884695"/>
                    <a:gd name="connsiteX11" fmla="*/ 29964 w 804010"/>
                    <a:gd name="connsiteY11" fmla="*/ 574567 h 884695"/>
                    <a:gd name="connsiteX12" fmla="*/ 93294 w 804010"/>
                    <a:gd name="connsiteY12" fmla="*/ 637896 h 884695"/>
                    <a:gd name="connsiteX13" fmla="*/ 202030 w 804010"/>
                    <a:gd name="connsiteY13" fmla="*/ 637896 h 884695"/>
                    <a:gd name="connsiteX14" fmla="*/ 217048 w 804010"/>
                    <a:gd name="connsiteY14" fmla="*/ 652913 h 884695"/>
                    <a:gd name="connsiteX15" fmla="*/ 202030 w 804010"/>
                    <a:gd name="connsiteY15" fmla="*/ 667931 h 884695"/>
                    <a:gd name="connsiteX16" fmla="*/ 93294 w 804010"/>
                    <a:gd name="connsiteY16" fmla="*/ 667931 h 884695"/>
                    <a:gd name="connsiteX17" fmla="*/ 0 w 804010"/>
                    <a:gd name="connsiteY17" fmla="*/ 574567 h 884695"/>
                    <a:gd name="connsiteX18" fmla="*/ 0 w 804010"/>
                    <a:gd name="connsiteY18" fmla="*/ 93364 h 884695"/>
                    <a:gd name="connsiteX19" fmla="*/ 93294 w 804010"/>
                    <a:gd name="connsiteY19" fmla="*/ 0 h 884695"/>
                    <a:gd name="connsiteX20" fmla="*/ 710717 w 804010"/>
                    <a:gd name="connsiteY20" fmla="*/ 0 h 884695"/>
                    <a:gd name="connsiteX21" fmla="*/ 804011 w 804010"/>
                    <a:gd name="connsiteY21" fmla="*/ 93364 h 884695"/>
                    <a:gd name="connsiteX22" fmla="*/ 804011 w 804010"/>
                    <a:gd name="connsiteY22" fmla="*/ 574567 h 884695"/>
                    <a:gd name="connsiteX23" fmla="*/ 710717 w 804010"/>
                    <a:gd name="connsiteY23" fmla="*/ 667931 h 884695"/>
                    <a:gd name="connsiteX24" fmla="*/ 433883 w 804010"/>
                    <a:gd name="connsiteY24" fmla="*/ 667931 h 884695"/>
                    <a:gd name="connsiteX25" fmla="*/ 212372 w 804010"/>
                    <a:gd name="connsiteY25" fmla="*/ 880516 h 884695"/>
                    <a:gd name="connsiteX26" fmla="*/ 201959 w 804010"/>
                    <a:gd name="connsiteY26" fmla="*/ 884695 h 88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4010" h="884695">
                      <a:moveTo>
                        <a:pt x="202030" y="884624"/>
                      </a:moveTo>
                      <a:cubicBezTo>
                        <a:pt x="198063" y="884624"/>
                        <a:pt x="194167" y="883066"/>
                        <a:pt x="191192" y="880020"/>
                      </a:cubicBezTo>
                      <a:cubicBezTo>
                        <a:pt x="185454" y="874069"/>
                        <a:pt x="185666" y="864577"/>
                        <a:pt x="191617" y="858839"/>
                      </a:cubicBezTo>
                      <a:lnTo>
                        <a:pt x="417519" y="642075"/>
                      </a:lnTo>
                      <a:cubicBezTo>
                        <a:pt x="420282" y="639383"/>
                        <a:pt x="424036" y="637896"/>
                        <a:pt x="427932" y="637896"/>
                      </a:cubicBezTo>
                      <a:lnTo>
                        <a:pt x="710788" y="637896"/>
                      </a:lnTo>
                      <a:cubicBezTo>
                        <a:pt x="745711" y="637896"/>
                        <a:pt x="774117" y="609490"/>
                        <a:pt x="774117" y="574567"/>
                      </a:cubicBezTo>
                      <a:lnTo>
                        <a:pt x="774117" y="93364"/>
                      </a:lnTo>
                      <a:cubicBezTo>
                        <a:pt x="774117" y="58441"/>
                        <a:pt x="745711" y="30035"/>
                        <a:pt x="710788" y="30035"/>
                      </a:cubicBezTo>
                      <a:lnTo>
                        <a:pt x="93294" y="30035"/>
                      </a:lnTo>
                      <a:cubicBezTo>
                        <a:pt x="58370" y="30035"/>
                        <a:pt x="29964" y="58441"/>
                        <a:pt x="29964" y="93364"/>
                      </a:cubicBezTo>
                      <a:lnTo>
                        <a:pt x="29964" y="574567"/>
                      </a:lnTo>
                      <a:cubicBezTo>
                        <a:pt x="29964" y="609490"/>
                        <a:pt x="58370" y="637896"/>
                        <a:pt x="93294" y="637896"/>
                      </a:cubicBezTo>
                      <a:lnTo>
                        <a:pt x="202030" y="637896"/>
                      </a:lnTo>
                      <a:cubicBezTo>
                        <a:pt x="210318" y="637896"/>
                        <a:pt x="217048" y="644625"/>
                        <a:pt x="217048" y="652913"/>
                      </a:cubicBezTo>
                      <a:cubicBezTo>
                        <a:pt x="217048" y="661202"/>
                        <a:pt x="210318" y="667931"/>
                        <a:pt x="202030" y="667931"/>
                      </a:cubicBezTo>
                      <a:lnTo>
                        <a:pt x="93294" y="667931"/>
                      </a:lnTo>
                      <a:cubicBezTo>
                        <a:pt x="41865" y="667931"/>
                        <a:pt x="0" y="626066"/>
                        <a:pt x="0" y="574567"/>
                      </a:cubicBezTo>
                      <a:lnTo>
                        <a:pt x="0" y="93364"/>
                      </a:lnTo>
                      <a:cubicBezTo>
                        <a:pt x="0" y="41865"/>
                        <a:pt x="41865" y="0"/>
                        <a:pt x="93294" y="0"/>
                      </a:cubicBezTo>
                      <a:lnTo>
                        <a:pt x="710717" y="0"/>
                      </a:lnTo>
                      <a:cubicBezTo>
                        <a:pt x="762146" y="0"/>
                        <a:pt x="804011" y="41865"/>
                        <a:pt x="804011" y="93364"/>
                      </a:cubicBezTo>
                      <a:lnTo>
                        <a:pt x="804011" y="574567"/>
                      </a:lnTo>
                      <a:cubicBezTo>
                        <a:pt x="804011" y="626066"/>
                        <a:pt x="762146" y="667931"/>
                        <a:pt x="710717" y="667931"/>
                      </a:cubicBezTo>
                      <a:lnTo>
                        <a:pt x="433883" y="667931"/>
                      </a:lnTo>
                      <a:lnTo>
                        <a:pt x="212372" y="880516"/>
                      </a:lnTo>
                      <a:cubicBezTo>
                        <a:pt x="209468" y="883279"/>
                        <a:pt x="205713" y="884695"/>
                        <a:pt x="201959" y="88469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sp>
            <p:nvSpPr>
              <p:cNvPr id="701" name="Freeform: Shape 700">
                <a:extLst>
                  <a:ext uri="{FF2B5EF4-FFF2-40B4-BE49-F238E27FC236}">
                    <a16:creationId xmlns:a16="http://schemas.microsoft.com/office/drawing/2014/main" id="{B3235B9D-7373-A8F1-FA31-0E816F71AA7D}"/>
                  </a:ext>
                </a:extLst>
              </p:cNvPr>
              <p:cNvSpPr>
                <a:spLocks noGrp="1" noRot="1" noMove="1" noResize="1" noEditPoints="1" noAdjustHandles="1" noChangeArrowheads="1" noChangeShapeType="1"/>
              </p:cNvSpPr>
              <p:nvPr/>
            </p:nvSpPr>
            <p:spPr>
              <a:xfrm>
                <a:off x="804050" y="4466493"/>
                <a:ext cx="28193" cy="235748"/>
              </a:xfrm>
              <a:custGeom>
                <a:avLst/>
                <a:gdLst>
                  <a:gd name="connsiteX0" fmla="*/ 14097 w 28193"/>
                  <a:gd name="connsiteY0" fmla="*/ 235749 h 235748"/>
                  <a:gd name="connsiteX1" fmla="*/ 0 w 28193"/>
                  <a:gd name="connsiteY1" fmla="*/ 221723 h 235748"/>
                  <a:gd name="connsiteX2" fmla="*/ 0 w 28193"/>
                  <a:gd name="connsiteY2" fmla="*/ 14097 h 235748"/>
                  <a:gd name="connsiteX3" fmla="*/ 14097 w 28193"/>
                  <a:gd name="connsiteY3" fmla="*/ 0 h 235748"/>
                  <a:gd name="connsiteX4" fmla="*/ 28194 w 28193"/>
                  <a:gd name="connsiteY4" fmla="*/ 14097 h 235748"/>
                  <a:gd name="connsiteX5" fmla="*/ 28194 w 28193"/>
                  <a:gd name="connsiteY5" fmla="*/ 221723 h 235748"/>
                  <a:gd name="connsiteX6" fmla="*/ 14097 w 28193"/>
                  <a:gd name="connsiteY6" fmla="*/ 235749 h 23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93" h="235748">
                    <a:moveTo>
                      <a:pt x="14097" y="235749"/>
                    </a:moveTo>
                    <a:cubicBezTo>
                      <a:pt x="6305" y="235749"/>
                      <a:pt x="0" y="229444"/>
                      <a:pt x="0" y="221723"/>
                    </a:cubicBezTo>
                    <a:lnTo>
                      <a:pt x="0" y="14097"/>
                    </a:lnTo>
                    <a:cubicBezTo>
                      <a:pt x="0" y="6305"/>
                      <a:pt x="6305" y="0"/>
                      <a:pt x="14097" y="0"/>
                    </a:cubicBezTo>
                    <a:cubicBezTo>
                      <a:pt x="21889" y="0"/>
                      <a:pt x="28194" y="6305"/>
                      <a:pt x="28194" y="14097"/>
                    </a:cubicBezTo>
                    <a:lnTo>
                      <a:pt x="28194" y="221723"/>
                    </a:lnTo>
                    <a:cubicBezTo>
                      <a:pt x="28194" y="229515"/>
                      <a:pt x="21889" y="235749"/>
                      <a:pt x="14097" y="235749"/>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691" name="Graphic 7">
              <a:extLst>
                <a:ext uri="{FF2B5EF4-FFF2-40B4-BE49-F238E27FC236}">
                  <a16:creationId xmlns:a16="http://schemas.microsoft.com/office/drawing/2014/main" id="{274E4A2C-31A1-FA9F-CDDC-E5B9889BB7A8}"/>
                </a:ext>
              </a:extLst>
            </p:cNvPr>
            <p:cNvGrpSpPr>
              <a:grpSpLocks noGrp="1" noUngrp="1" noRot="1" noMove="1" noResize="1"/>
            </p:cNvGrpSpPr>
            <p:nvPr/>
          </p:nvGrpSpPr>
          <p:grpSpPr>
            <a:xfrm>
              <a:off x="-749950" y="3162388"/>
              <a:ext cx="761364" cy="807206"/>
              <a:chOff x="1331509" y="2104189"/>
              <a:chExt cx="552961" cy="586254"/>
            </a:xfrm>
            <a:solidFill>
              <a:srgbClr val="121212"/>
            </a:solidFill>
          </p:grpSpPr>
          <p:grpSp>
            <p:nvGrpSpPr>
              <p:cNvPr id="696" name="Graphic 7">
                <a:extLst>
                  <a:ext uri="{FF2B5EF4-FFF2-40B4-BE49-F238E27FC236}">
                    <a16:creationId xmlns:a16="http://schemas.microsoft.com/office/drawing/2014/main" id="{EC8897BE-A219-F255-62D2-436BA6D7EC47}"/>
                  </a:ext>
                </a:extLst>
              </p:cNvPr>
              <p:cNvGrpSpPr>
                <a:grpSpLocks noGrp="1" noUngrp="1" noRot="1" noMove="1" noResize="1"/>
              </p:cNvGrpSpPr>
              <p:nvPr/>
            </p:nvGrpSpPr>
            <p:grpSpPr>
              <a:xfrm>
                <a:off x="1333988" y="2104189"/>
                <a:ext cx="550127" cy="572724"/>
                <a:chOff x="1333988" y="2104189"/>
                <a:chExt cx="550127" cy="572724"/>
              </a:xfrm>
              <a:solidFill>
                <a:srgbClr val="121212"/>
              </a:solidFill>
            </p:grpSpPr>
            <p:sp>
              <p:nvSpPr>
                <p:cNvPr id="698" name="Freeform: Shape 697">
                  <a:extLst>
                    <a:ext uri="{FF2B5EF4-FFF2-40B4-BE49-F238E27FC236}">
                      <a16:creationId xmlns:a16="http://schemas.microsoft.com/office/drawing/2014/main" id="{FFE7997F-5CF1-E8AA-6812-B3FECB8101E9}"/>
                    </a:ext>
                  </a:extLst>
                </p:cNvPr>
                <p:cNvSpPr>
                  <a:spLocks noGrp="1" noRot="1" noMove="1" noResize="1" noEditPoints="1" noAdjustHandles="1" noChangeArrowheads="1" noChangeShapeType="1"/>
                </p:cNvSpPr>
                <p:nvPr/>
              </p:nvSpPr>
              <p:spPr>
                <a:xfrm>
                  <a:off x="1476869" y="2104189"/>
                  <a:ext cx="264225" cy="264225"/>
                </a:xfrm>
                <a:custGeom>
                  <a:avLst/>
                  <a:gdLst>
                    <a:gd name="connsiteX0" fmla="*/ 132113 w 264225"/>
                    <a:gd name="connsiteY0" fmla="*/ 264226 h 264225"/>
                    <a:gd name="connsiteX1" fmla="*/ 0 w 264225"/>
                    <a:gd name="connsiteY1" fmla="*/ 132113 h 264225"/>
                    <a:gd name="connsiteX2" fmla="*/ 132113 w 264225"/>
                    <a:gd name="connsiteY2" fmla="*/ 0 h 264225"/>
                    <a:gd name="connsiteX3" fmla="*/ 264226 w 264225"/>
                    <a:gd name="connsiteY3" fmla="*/ 132113 h 264225"/>
                    <a:gd name="connsiteX4" fmla="*/ 132113 w 264225"/>
                    <a:gd name="connsiteY4" fmla="*/ 264226 h 264225"/>
                    <a:gd name="connsiteX5" fmla="*/ 132113 w 264225"/>
                    <a:gd name="connsiteY5" fmla="*/ 30035 h 264225"/>
                    <a:gd name="connsiteX6" fmla="*/ 29964 w 264225"/>
                    <a:gd name="connsiteY6" fmla="*/ 132113 h 264225"/>
                    <a:gd name="connsiteX7" fmla="*/ 132113 w 264225"/>
                    <a:gd name="connsiteY7" fmla="*/ 234261 h 264225"/>
                    <a:gd name="connsiteX8" fmla="*/ 234261 w 264225"/>
                    <a:gd name="connsiteY8" fmla="*/ 132113 h 264225"/>
                    <a:gd name="connsiteX9" fmla="*/ 132113 w 264225"/>
                    <a:gd name="connsiteY9" fmla="*/ 30035 h 26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4225" h="264225">
                      <a:moveTo>
                        <a:pt x="132113" y="264226"/>
                      </a:moveTo>
                      <a:cubicBezTo>
                        <a:pt x="59291" y="264226"/>
                        <a:pt x="0" y="204934"/>
                        <a:pt x="0" y="132113"/>
                      </a:cubicBezTo>
                      <a:cubicBezTo>
                        <a:pt x="0" y="59291"/>
                        <a:pt x="59291" y="0"/>
                        <a:pt x="132113" y="0"/>
                      </a:cubicBezTo>
                      <a:cubicBezTo>
                        <a:pt x="204934" y="0"/>
                        <a:pt x="264226" y="59291"/>
                        <a:pt x="264226" y="132113"/>
                      </a:cubicBezTo>
                      <a:cubicBezTo>
                        <a:pt x="264226" y="204934"/>
                        <a:pt x="204934" y="264226"/>
                        <a:pt x="132113" y="264226"/>
                      </a:cubicBezTo>
                      <a:close/>
                      <a:moveTo>
                        <a:pt x="132113" y="30035"/>
                      </a:moveTo>
                      <a:cubicBezTo>
                        <a:pt x="75797" y="30035"/>
                        <a:pt x="29964" y="75867"/>
                        <a:pt x="29964" y="132113"/>
                      </a:cubicBezTo>
                      <a:cubicBezTo>
                        <a:pt x="29964" y="188358"/>
                        <a:pt x="75797" y="234261"/>
                        <a:pt x="132113" y="234261"/>
                      </a:cubicBezTo>
                      <a:cubicBezTo>
                        <a:pt x="188429" y="234261"/>
                        <a:pt x="234261" y="188429"/>
                        <a:pt x="234261" y="132113"/>
                      </a:cubicBezTo>
                      <a:cubicBezTo>
                        <a:pt x="234261" y="75797"/>
                        <a:pt x="188429" y="30035"/>
                        <a:pt x="132113" y="3003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699" name="Freeform: Shape 698">
                  <a:extLst>
                    <a:ext uri="{FF2B5EF4-FFF2-40B4-BE49-F238E27FC236}">
                      <a16:creationId xmlns:a16="http://schemas.microsoft.com/office/drawing/2014/main" id="{FF90894D-DF70-D8FF-7987-043BBCB217C0}"/>
                    </a:ext>
                  </a:extLst>
                </p:cNvPr>
                <p:cNvSpPr>
                  <a:spLocks noGrp="1" noRot="1" noMove="1" noResize="1" noEditPoints="1" noAdjustHandles="1" noChangeArrowheads="1" noChangeShapeType="1"/>
                </p:cNvSpPr>
                <p:nvPr/>
              </p:nvSpPr>
              <p:spPr>
                <a:xfrm>
                  <a:off x="1333988" y="2441802"/>
                  <a:ext cx="550127" cy="235111"/>
                </a:xfrm>
                <a:custGeom>
                  <a:avLst/>
                  <a:gdLst>
                    <a:gd name="connsiteX0" fmla="*/ 549986 w 550127"/>
                    <a:gd name="connsiteY0" fmla="*/ 235111 h 235111"/>
                    <a:gd name="connsiteX1" fmla="*/ 520021 w 550127"/>
                    <a:gd name="connsiteY1" fmla="*/ 235111 h 235111"/>
                    <a:gd name="connsiteX2" fmla="*/ 520021 w 550127"/>
                    <a:gd name="connsiteY2" fmla="*/ 115466 h 235111"/>
                    <a:gd name="connsiteX3" fmla="*/ 434520 w 550127"/>
                    <a:gd name="connsiteY3" fmla="*/ 29964 h 235111"/>
                    <a:gd name="connsiteX4" fmla="*/ 115466 w 550127"/>
                    <a:gd name="connsiteY4" fmla="*/ 29964 h 235111"/>
                    <a:gd name="connsiteX5" fmla="*/ 29964 w 550127"/>
                    <a:gd name="connsiteY5" fmla="*/ 115466 h 235111"/>
                    <a:gd name="connsiteX6" fmla="*/ 29964 w 550127"/>
                    <a:gd name="connsiteY6" fmla="*/ 235111 h 235111"/>
                    <a:gd name="connsiteX7" fmla="*/ 0 w 550127"/>
                    <a:gd name="connsiteY7" fmla="*/ 235111 h 235111"/>
                    <a:gd name="connsiteX8" fmla="*/ 0 w 550127"/>
                    <a:gd name="connsiteY8" fmla="*/ 115466 h 235111"/>
                    <a:gd name="connsiteX9" fmla="*/ 115537 w 550127"/>
                    <a:gd name="connsiteY9" fmla="*/ 0 h 235111"/>
                    <a:gd name="connsiteX10" fmla="*/ 434591 w 550127"/>
                    <a:gd name="connsiteY10" fmla="*/ 0 h 235111"/>
                    <a:gd name="connsiteX11" fmla="*/ 550128 w 550127"/>
                    <a:gd name="connsiteY11" fmla="*/ 115466 h 235111"/>
                    <a:gd name="connsiteX12" fmla="*/ 550128 w 550127"/>
                    <a:gd name="connsiteY12" fmla="*/ 235111 h 235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127" h="235111">
                      <a:moveTo>
                        <a:pt x="549986" y="235111"/>
                      </a:moveTo>
                      <a:lnTo>
                        <a:pt x="520021" y="235111"/>
                      </a:lnTo>
                      <a:lnTo>
                        <a:pt x="520021" y="115466"/>
                      </a:lnTo>
                      <a:cubicBezTo>
                        <a:pt x="520021" y="68359"/>
                        <a:pt x="481627" y="29964"/>
                        <a:pt x="434520" y="29964"/>
                      </a:cubicBezTo>
                      <a:lnTo>
                        <a:pt x="115466" y="29964"/>
                      </a:lnTo>
                      <a:cubicBezTo>
                        <a:pt x="68288" y="29964"/>
                        <a:pt x="29964" y="68359"/>
                        <a:pt x="29964" y="115466"/>
                      </a:cubicBezTo>
                      <a:lnTo>
                        <a:pt x="29964" y="235111"/>
                      </a:lnTo>
                      <a:lnTo>
                        <a:pt x="0" y="235111"/>
                      </a:lnTo>
                      <a:lnTo>
                        <a:pt x="0" y="115466"/>
                      </a:lnTo>
                      <a:cubicBezTo>
                        <a:pt x="0" y="51783"/>
                        <a:pt x="51783" y="0"/>
                        <a:pt x="115537" y="0"/>
                      </a:cubicBezTo>
                      <a:lnTo>
                        <a:pt x="434591" y="0"/>
                      </a:lnTo>
                      <a:cubicBezTo>
                        <a:pt x="498274" y="0"/>
                        <a:pt x="550128" y="51783"/>
                        <a:pt x="550128" y="115466"/>
                      </a:cubicBezTo>
                      <a:lnTo>
                        <a:pt x="550128" y="235111"/>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sp>
            <p:nvSpPr>
              <p:cNvPr id="697" name="Freeform: Shape 696">
                <a:extLst>
                  <a:ext uri="{FF2B5EF4-FFF2-40B4-BE49-F238E27FC236}">
                    <a16:creationId xmlns:a16="http://schemas.microsoft.com/office/drawing/2014/main" id="{A701A379-5687-4A8D-3F3C-A61053851536}"/>
                  </a:ext>
                </a:extLst>
              </p:cNvPr>
              <p:cNvSpPr>
                <a:spLocks noGrp="1" noRot="1" noMove="1" noResize="1" noEditPoints="1" noAdjustHandles="1" noChangeArrowheads="1" noChangeShapeType="1"/>
              </p:cNvSpPr>
              <p:nvPr/>
            </p:nvSpPr>
            <p:spPr>
              <a:xfrm>
                <a:off x="1331509" y="2662250"/>
                <a:ext cx="552961" cy="28193"/>
              </a:xfrm>
              <a:custGeom>
                <a:avLst/>
                <a:gdLst>
                  <a:gd name="connsiteX0" fmla="*/ 0 w 552961"/>
                  <a:gd name="connsiteY0" fmla="*/ 14097 h 28193"/>
                  <a:gd name="connsiteX1" fmla="*/ 14097 w 552961"/>
                  <a:gd name="connsiteY1" fmla="*/ 0 h 28193"/>
                  <a:gd name="connsiteX2" fmla="*/ 538864 w 552961"/>
                  <a:gd name="connsiteY2" fmla="*/ 0 h 28193"/>
                  <a:gd name="connsiteX3" fmla="*/ 552961 w 552961"/>
                  <a:gd name="connsiteY3" fmla="*/ 14097 h 28193"/>
                  <a:gd name="connsiteX4" fmla="*/ 538864 w 552961"/>
                  <a:gd name="connsiteY4" fmla="*/ 28194 h 28193"/>
                  <a:gd name="connsiteX5" fmla="*/ 14097 w 552961"/>
                  <a:gd name="connsiteY5" fmla="*/ 28194 h 28193"/>
                  <a:gd name="connsiteX6" fmla="*/ 0 w 552961"/>
                  <a:gd name="connsiteY6" fmla="*/ 14097 h 2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961" h="28193">
                    <a:moveTo>
                      <a:pt x="0" y="14097"/>
                    </a:moveTo>
                    <a:cubicBezTo>
                      <a:pt x="0" y="6305"/>
                      <a:pt x="6305" y="0"/>
                      <a:pt x="14097" y="0"/>
                    </a:cubicBezTo>
                    <a:lnTo>
                      <a:pt x="538864" y="0"/>
                    </a:lnTo>
                    <a:cubicBezTo>
                      <a:pt x="546657" y="0"/>
                      <a:pt x="552961" y="6305"/>
                      <a:pt x="552961" y="14097"/>
                    </a:cubicBezTo>
                    <a:cubicBezTo>
                      <a:pt x="552961" y="21889"/>
                      <a:pt x="546657" y="28194"/>
                      <a:pt x="538864" y="28194"/>
                    </a:cubicBezTo>
                    <a:lnTo>
                      <a:pt x="14097" y="28194"/>
                    </a:lnTo>
                    <a:cubicBezTo>
                      <a:pt x="6305" y="28194"/>
                      <a:pt x="0" y="21889"/>
                      <a:pt x="0" y="1409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692" name="Graphic 6">
              <a:extLst>
                <a:ext uri="{FF2B5EF4-FFF2-40B4-BE49-F238E27FC236}">
                  <a16:creationId xmlns:a16="http://schemas.microsoft.com/office/drawing/2014/main" id="{46FB000F-7241-C531-BCA9-69D9477C10CF}"/>
                </a:ext>
              </a:extLst>
            </p:cNvPr>
            <p:cNvGrpSpPr>
              <a:grpSpLocks noGrp="1" noUngrp="1" noRot="1" noMove="1" noResize="1"/>
            </p:cNvGrpSpPr>
            <p:nvPr/>
          </p:nvGrpSpPr>
          <p:grpSpPr>
            <a:xfrm>
              <a:off x="-1344604" y="2399330"/>
              <a:ext cx="729921" cy="458257"/>
              <a:chOff x="3099114" y="2008746"/>
              <a:chExt cx="729656" cy="330978"/>
            </a:xfrm>
            <a:solidFill>
              <a:srgbClr val="121212"/>
            </a:solidFill>
          </p:grpSpPr>
          <p:sp>
            <p:nvSpPr>
              <p:cNvPr id="693" name="Freeform: Shape 692">
                <a:extLst>
                  <a:ext uri="{FF2B5EF4-FFF2-40B4-BE49-F238E27FC236}">
                    <a16:creationId xmlns:a16="http://schemas.microsoft.com/office/drawing/2014/main" id="{EB2D53E9-9BC9-5080-4859-2C7098A298F5}"/>
                  </a:ext>
                </a:extLst>
              </p:cNvPr>
              <p:cNvSpPr>
                <a:spLocks noGrp="1" noRot="1" noMove="1" noResize="1" noEditPoints="1" noAdjustHandles="1" noChangeArrowheads="1" noChangeShapeType="1"/>
              </p:cNvSpPr>
              <p:nvPr/>
            </p:nvSpPr>
            <p:spPr>
              <a:xfrm>
                <a:off x="3099114" y="2008746"/>
                <a:ext cx="729656" cy="30295"/>
              </a:xfrm>
              <a:custGeom>
                <a:avLst/>
                <a:gdLst>
                  <a:gd name="connsiteX0" fmla="*/ 0 w 729656"/>
                  <a:gd name="connsiteY0" fmla="*/ 0 h 30295"/>
                  <a:gd name="connsiteX1" fmla="*/ 729657 w 729656"/>
                  <a:gd name="connsiteY1" fmla="*/ 0 h 30295"/>
                  <a:gd name="connsiteX2" fmla="*/ 729657 w 729656"/>
                  <a:gd name="connsiteY2" fmla="*/ 30296 h 30295"/>
                  <a:gd name="connsiteX3" fmla="*/ 0 w 729656"/>
                  <a:gd name="connsiteY3" fmla="*/ 30296 h 30295"/>
                </a:gdLst>
                <a:ahLst/>
                <a:cxnLst>
                  <a:cxn ang="0">
                    <a:pos x="connsiteX0" y="connsiteY0"/>
                  </a:cxn>
                  <a:cxn ang="0">
                    <a:pos x="connsiteX1" y="connsiteY1"/>
                  </a:cxn>
                  <a:cxn ang="0">
                    <a:pos x="connsiteX2" y="connsiteY2"/>
                  </a:cxn>
                  <a:cxn ang="0">
                    <a:pos x="connsiteX3" y="connsiteY3"/>
                  </a:cxn>
                </a:cxnLst>
                <a:rect l="l" t="t" r="r" b="b"/>
                <a:pathLst>
                  <a:path w="729656" h="30295">
                    <a:moveTo>
                      <a:pt x="0" y="0"/>
                    </a:moveTo>
                    <a:lnTo>
                      <a:pt x="729657" y="0"/>
                    </a:lnTo>
                    <a:lnTo>
                      <a:pt x="729657" y="30296"/>
                    </a:lnTo>
                    <a:lnTo>
                      <a:pt x="0" y="30296"/>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694" name="Freeform: Shape 693">
                <a:extLst>
                  <a:ext uri="{FF2B5EF4-FFF2-40B4-BE49-F238E27FC236}">
                    <a16:creationId xmlns:a16="http://schemas.microsoft.com/office/drawing/2014/main" id="{B2D413ED-AAB0-AA56-AC06-6ED0970279F4}"/>
                  </a:ext>
                </a:extLst>
              </p:cNvPr>
              <p:cNvSpPr>
                <a:spLocks noGrp="1" noRot="1" noMove="1" noResize="1" noEditPoints="1" noAdjustHandles="1" noChangeArrowheads="1" noChangeShapeType="1"/>
              </p:cNvSpPr>
              <p:nvPr/>
            </p:nvSpPr>
            <p:spPr>
              <a:xfrm>
                <a:off x="3099114" y="2159053"/>
                <a:ext cx="729656" cy="30295"/>
              </a:xfrm>
              <a:custGeom>
                <a:avLst/>
                <a:gdLst>
                  <a:gd name="connsiteX0" fmla="*/ 0 w 729656"/>
                  <a:gd name="connsiteY0" fmla="*/ 0 h 30295"/>
                  <a:gd name="connsiteX1" fmla="*/ 729657 w 729656"/>
                  <a:gd name="connsiteY1" fmla="*/ 0 h 30295"/>
                  <a:gd name="connsiteX2" fmla="*/ 729657 w 729656"/>
                  <a:gd name="connsiteY2" fmla="*/ 30296 h 30295"/>
                  <a:gd name="connsiteX3" fmla="*/ 0 w 729656"/>
                  <a:gd name="connsiteY3" fmla="*/ 30296 h 30295"/>
                </a:gdLst>
                <a:ahLst/>
                <a:cxnLst>
                  <a:cxn ang="0">
                    <a:pos x="connsiteX0" y="connsiteY0"/>
                  </a:cxn>
                  <a:cxn ang="0">
                    <a:pos x="connsiteX1" y="connsiteY1"/>
                  </a:cxn>
                  <a:cxn ang="0">
                    <a:pos x="connsiteX2" y="connsiteY2"/>
                  </a:cxn>
                  <a:cxn ang="0">
                    <a:pos x="connsiteX3" y="connsiteY3"/>
                  </a:cxn>
                </a:cxnLst>
                <a:rect l="l" t="t" r="r" b="b"/>
                <a:pathLst>
                  <a:path w="729656" h="30295">
                    <a:moveTo>
                      <a:pt x="0" y="0"/>
                    </a:moveTo>
                    <a:lnTo>
                      <a:pt x="729657" y="0"/>
                    </a:lnTo>
                    <a:lnTo>
                      <a:pt x="729657" y="30296"/>
                    </a:lnTo>
                    <a:lnTo>
                      <a:pt x="0" y="30296"/>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695" name="Freeform: Shape 694">
                <a:extLst>
                  <a:ext uri="{FF2B5EF4-FFF2-40B4-BE49-F238E27FC236}">
                    <a16:creationId xmlns:a16="http://schemas.microsoft.com/office/drawing/2014/main" id="{397B20C0-77E0-3BE0-FF57-648056C9A869}"/>
                  </a:ext>
                </a:extLst>
              </p:cNvPr>
              <p:cNvSpPr>
                <a:spLocks noGrp="1" noRot="1" noMove="1" noResize="1" noEditPoints="1" noAdjustHandles="1" noChangeArrowheads="1" noChangeShapeType="1"/>
              </p:cNvSpPr>
              <p:nvPr/>
            </p:nvSpPr>
            <p:spPr>
              <a:xfrm>
                <a:off x="3099114" y="2309429"/>
                <a:ext cx="729656" cy="30295"/>
              </a:xfrm>
              <a:custGeom>
                <a:avLst/>
                <a:gdLst>
                  <a:gd name="connsiteX0" fmla="*/ 0 w 729656"/>
                  <a:gd name="connsiteY0" fmla="*/ 0 h 30295"/>
                  <a:gd name="connsiteX1" fmla="*/ 729657 w 729656"/>
                  <a:gd name="connsiteY1" fmla="*/ 0 h 30295"/>
                  <a:gd name="connsiteX2" fmla="*/ 729657 w 729656"/>
                  <a:gd name="connsiteY2" fmla="*/ 30296 h 30295"/>
                  <a:gd name="connsiteX3" fmla="*/ 0 w 729656"/>
                  <a:gd name="connsiteY3" fmla="*/ 30296 h 30295"/>
                </a:gdLst>
                <a:ahLst/>
                <a:cxnLst>
                  <a:cxn ang="0">
                    <a:pos x="connsiteX0" y="connsiteY0"/>
                  </a:cxn>
                  <a:cxn ang="0">
                    <a:pos x="connsiteX1" y="connsiteY1"/>
                  </a:cxn>
                  <a:cxn ang="0">
                    <a:pos x="connsiteX2" y="connsiteY2"/>
                  </a:cxn>
                  <a:cxn ang="0">
                    <a:pos x="connsiteX3" y="connsiteY3"/>
                  </a:cxn>
                </a:cxnLst>
                <a:rect l="l" t="t" r="r" b="b"/>
                <a:pathLst>
                  <a:path w="729656" h="30295">
                    <a:moveTo>
                      <a:pt x="0" y="0"/>
                    </a:moveTo>
                    <a:lnTo>
                      <a:pt x="729657" y="0"/>
                    </a:lnTo>
                    <a:lnTo>
                      <a:pt x="729657" y="30296"/>
                    </a:lnTo>
                    <a:lnTo>
                      <a:pt x="0" y="30296"/>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sp>
        <p:nvSpPr>
          <p:cNvPr id="1111" name="Google Shape;635;p92">
            <a:extLst>
              <a:ext uri="{FF2B5EF4-FFF2-40B4-BE49-F238E27FC236}">
                <a16:creationId xmlns:a16="http://schemas.microsoft.com/office/drawing/2014/main" id="{8C1EC51D-0BF7-5C40-73E1-0488EDEE97CB}"/>
              </a:ext>
            </a:extLst>
          </p:cNvPr>
          <p:cNvSpPr>
            <a:spLocks noGrp="1" noRot="1" noMove="1" noResize="1" noEditPoints="1" noAdjustHandles="1" noChangeArrowheads="1" noChangeShapeType="1"/>
          </p:cNvSpPr>
          <p:nvPr/>
        </p:nvSpPr>
        <p:spPr>
          <a:xfrm>
            <a:off x="3934270" y="1282040"/>
            <a:ext cx="1260000" cy="1620000"/>
          </a:xfrm>
          <a:prstGeom prst="roundRect">
            <a:avLst>
              <a:gd name="adj" fmla="val 5423"/>
            </a:avLst>
          </a:prstGeom>
          <a:gradFill>
            <a:gsLst>
              <a:gs pos="0">
                <a:srgbClr val="E7F4FC"/>
              </a:gs>
              <a:gs pos="100000">
                <a:srgbClr val="CCECFF"/>
              </a:gs>
            </a:gsLst>
            <a:lin ang="16200038"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22733"/>
              </a:solidFill>
              <a:latin typeface="Inter"/>
              <a:ea typeface="Inter"/>
              <a:cs typeface="Inter"/>
              <a:sym typeface="Inter"/>
            </a:endParaRPr>
          </a:p>
        </p:txBody>
      </p:sp>
      <p:sp>
        <p:nvSpPr>
          <p:cNvPr id="1112" name="Google Shape;640;p92">
            <a:extLst>
              <a:ext uri="{FF2B5EF4-FFF2-40B4-BE49-F238E27FC236}">
                <a16:creationId xmlns:a16="http://schemas.microsoft.com/office/drawing/2014/main" id="{A5D247FF-BE1F-762D-3D86-0E53376DF47D}"/>
              </a:ext>
            </a:extLst>
          </p:cNvPr>
          <p:cNvSpPr txBox="1">
            <a:spLocks noGrp="1" noRot="1" noMove="1" noResize="1" noEditPoints="1" noAdjustHandles="1" noChangeArrowheads="1" noChangeShapeType="1"/>
          </p:cNvSpPr>
          <p:nvPr/>
        </p:nvSpPr>
        <p:spPr>
          <a:xfrm>
            <a:off x="3934270" y="1282040"/>
            <a:ext cx="1260000" cy="361607"/>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IN" sz="1000" b="1">
                <a:solidFill>
                  <a:srgbClr val="122733"/>
                </a:solidFill>
                <a:latin typeface="Montserrat"/>
                <a:ea typeface="Montserrat"/>
                <a:cs typeface="Montserrat"/>
                <a:sym typeface="Montserrat"/>
              </a:rPr>
              <a:t>About One</a:t>
            </a:r>
            <a:r>
              <a:rPr kumimoji="0" lang="en-US" sz="1000" b="1" i="0" u="none" strike="noStrike" kern="1200" cap="none" spc="0" normalizeH="0" baseline="0" noProof="0">
                <a:ln>
                  <a:noFill/>
                </a:ln>
                <a:solidFill>
                  <a:prstClr val="black"/>
                </a:solidFill>
                <a:effectLst/>
                <a:uLnTx/>
                <a:uFillTx/>
                <a:latin typeface="Inter"/>
                <a:ea typeface="Inter"/>
                <a:cs typeface="+mn-cs"/>
              </a:rPr>
              <a:t>Pay</a:t>
            </a:r>
            <a:endParaRPr lang="en-IN" sz="1000" b="1">
              <a:solidFill>
                <a:srgbClr val="122733"/>
              </a:solidFill>
              <a:latin typeface="Montserrat"/>
              <a:ea typeface="Montserrat"/>
              <a:cs typeface="Montserrat"/>
              <a:sym typeface="Montserrat"/>
            </a:endParaRPr>
          </a:p>
        </p:txBody>
      </p:sp>
      <p:sp>
        <p:nvSpPr>
          <p:cNvPr id="1113" name="TextBox 1112">
            <a:extLst>
              <a:ext uri="{FF2B5EF4-FFF2-40B4-BE49-F238E27FC236}">
                <a16:creationId xmlns:a16="http://schemas.microsoft.com/office/drawing/2014/main" id="{54AF5617-1B4A-0DEB-9BC2-09BED7AAF0BF}"/>
              </a:ext>
            </a:extLst>
          </p:cNvPr>
          <p:cNvSpPr txBox="1">
            <a:spLocks noGrp="1" noRot="1" noMove="1" noResize="1" noEditPoints="1" noAdjustHandles="1" noChangeArrowheads="1" noChangeShapeType="1"/>
          </p:cNvSpPr>
          <p:nvPr/>
        </p:nvSpPr>
        <p:spPr>
          <a:xfrm>
            <a:off x="3934270" y="1939562"/>
            <a:ext cx="1260000" cy="246221"/>
          </a:xfrm>
          <a:prstGeom prst="rect">
            <a:avLst/>
          </a:prstGeom>
          <a:noFill/>
        </p:spPr>
        <p:txBody>
          <a:bodyPr wrap="square" lIns="91440" tIns="45720" rIns="91440" bIns="45720" rtlCol="0" anchor="t">
            <a:spAutoFit/>
          </a:bodyPr>
          <a:lstStyle/>
          <a:p>
            <a:pPr algn="ctr"/>
            <a:r>
              <a:rPr lang="en-IN" sz="1000">
                <a:solidFill>
                  <a:srgbClr val="122733"/>
                </a:solidFill>
                <a:latin typeface="+mj-lt"/>
                <a:ea typeface="Montserrat"/>
                <a:cs typeface="Montserrat"/>
                <a:sym typeface="Montserrat"/>
              </a:rPr>
              <a:t>20 mins</a:t>
            </a:r>
          </a:p>
        </p:txBody>
      </p:sp>
      <p:sp>
        <p:nvSpPr>
          <p:cNvPr id="1122" name="Google Shape;638;p92">
            <a:extLst>
              <a:ext uri="{FF2B5EF4-FFF2-40B4-BE49-F238E27FC236}">
                <a16:creationId xmlns:a16="http://schemas.microsoft.com/office/drawing/2014/main" id="{8F69F43D-6BC8-CC81-3F13-404473201850}"/>
              </a:ext>
            </a:extLst>
          </p:cNvPr>
          <p:cNvSpPr>
            <a:spLocks noGrp="1" noRot="1" noMove="1" noResize="1" noEditPoints="1" noAdjustHandles="1" noChangeArrowheads="1" noChangeShapeType="1"/>
          </p:cNvSpPr>
          <p:nvPr/>
        </p:nvSpPr>
        <p:spPr>
          <a:xfrm>
            <a:off x="5374605" y="3121992"/>
            <a:ext cx="1260000" cy="1620000"/>
          </a:xfrm>
          <a:prstGeom prst="roundRect">
            <a:avLst>
              <a:gd name="adj" fmla="val 5423"/>
            </a:avLst>
          </a:prstGeom>
          <a:gradFill>
            <a:gsLst>
              <a:gs pos="0">
                <a:srgbClr val="E7F4FC"/>
              </a:gs>
              <a:gs pos="100000">
                <a:srgbClr val="CCECFF"/>
              </a:gs>
            </a:gsLst>
            <a:lin ang="16200038"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22733"/>
              </a:solidFill>
              <a:latin typeface="Inter"/>
              <a:ea typeface="Inter"/>
              <a:cs typeface="Inter"/>
              <a:sym typeface="Inter"/>
            </a:endParaRPr>
          </a:p>
        </p:txBody>
      </p:sp>
      <p:sp>
        <p:nvSpPr>
          <p:cNvPr id="1123" name="Google Shape;643;p92">
            <a:extLst>
              <a:ext uri="{FF2B5EF4-FFF2-40B4-BE49-F238E27FC236}">
                <a16:creationId xmlns:a16="http://schemas.microsoft.com/office/drawing/2014/main" id="{103DC15B-96FF-6EBA-5163-BC4C4BA07358}"/>
              </a:ext>
            </a:extLst>
          </p:cNvPr>
          <p:cNvSpPr txBox="1">
            <a:spLocks noGrp="1" noRot="1" noMove="1" noResize="1" noEditPoints="1" noAdjustHandles="1" noChangeArrowheads="1" noChangeShapeType="1"/>
          </p:cNvSpPr>
          <p:nvPr/>
        </p:nvSpPr>
        <p:spPr>
          <a:xfrm>
            <a:off x="5374605" y="3121992"/>
            <a:ext cx="1260000" cy="361607"/>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IN" sz="1000" b="1">
                <a:solidFill>
                  <a:srgbClr val="122733"/>
                </a:solidFill>
                <a:latin typeface="+mj-lt"/>
                <a:ea typeface="Montserrat"/>
                <a:cs typeface="Montserrat"/>
                <a:sym typeface="Montserrat"/>
              </a:rPr>
              <a:t>Wrap-Up</a:t>
            </a:r>
          </a:p>
        </p:txBody>
      </p:sp>
      <p:sp>
        <p:nvSpPr>
          <p:cNvPr id="1124" name="TextBox 1123">
            <a:extLst>
              <a:ext uri="{FF2B5EF4-FFF2-40B4-BE49-F238E27FC236}">
                <a16:creationId xmlns:a16="http://schemas.microsoft.com/office/drawing/2014/main" id="{5C66A305-D774-07FC-ECDB-31717613B3F3}"/>
              </a:ext>
            </a:extLst>
          </p:cNvPr>
          <p:cNvSpPr txBox="1">
            <a:spLocks noGrp="1" noRot="1" noMove="1" noResize="1" noEditPoints="1" noAdjustHandles="1" noChangeArrowheads="1" noChangeShapeType="1"/>
          </p:cNvSpPr>
          <p:nvPr/>
        </p:nvSpPr>
        <p:spPr>
          <a:xfrm>
            <a:off x="5374605" y="3792858"/>
            <a:ext cx="1260000" cy="253916"/>
          </a:xfrm>
          <a:prstGeom prst="rect">
            <a:avLst/>
          </a:prstGeom>
          <a:noFill/>
        </p:spPr>
        <p:txBody>
          <a:bodyPr wrap="square" rtlCol="0">
            <a:spAutoFit/>
          </a:bodyPr>
          <a:lstStyle/>
          <a:p>
            <a:pPr algn="ctr"/>
            <a:r>
              <a:rPr lang="en-IN" sz="1050">
                <a:solidFill>
                  <a:srgbClr val="122733"/>
                </a:solidFill>
                <a:latin typeface="+mj-lt"/>
                <a:ea typeface="Montserrat"/>
                <a:cs typeface="Montserrat"/>
                <a:sym typeface="Montserrat"/>
              </a:rPr>
              <a:t>90 mins</a:t>
            </a:r>
          </a:p>
        </p:txBody>
      </p:sp>
      <p:grpSp>
        <p:nvGrpSpPr>
          <p:cNvPr id="1125" name="Group 1124">
            <a:extLst>
              <a:ext uri="{FF2B5EF4-FFF2-40B4-BE49-F238E27FC236}">
                <a16:creationId xmlns:a16="http://schemas.microsoft.com/office/drawing/2014/main" id="{5A2B4CAB-9CED-EFE6-C586-7DA88094959B}"/>
              </a:ext>
            </a:extLst>
          </p:cNvPr>
          <p:cNvGrpSpPr>
            <a:grpSpLocks noGrp="1" noUngrp="1" noRot="1" noMove="1" noResize="1"/>
          </p:cNvGrpSpPr>
          <p:nvPr/>
        </p:nvGrpSpPr>
        <p:grpSpPr>
          <a:xfrm>
            <a:off x="5819453" y="4193786"/>
            <a:ext cx="370305" cy="360000"/>
            <a:chOff x="5823075" y="4193786"/>
            <a:chExt cx="370305" cy="360000"/>
          </a:xfrm>
        </p:grpSpPr>
        <p:sp>
          <p:nvSpPr>
            <p:cNvPr id="1126" name="Freeform: Shape 1125">
              <a:extLst>
                <a:ext uri="{FF2B5EF4-FFF2-40B4-BE49-F238E27FC236}">
                  <a16:creationId xmlns:a16="http://schemas.microsoft.com/office/drawing/2014/main" id="{C4534045-89CA-74F5-F9E2-136189AABB59}"/>
                </a:ext>
              </a:extLst>
            </p:cNvPr>
            <p:cNvSpPr>
              <a:spLocks noGrp="1" noRot="1" noMove="1" noResize="1" noEditPoints="1" noAdjustHandles="1" noChangeArrowheads="1" noChangeShapeType="1"/>
            </p:cNvSpPr>
            <p:nvPr/>
          </p:nvSpPr>
          <p:spPr>
            <a:xfrm>
              <a:off x="6130862" y="4193806"/>
              <a:ext cx="62518" cy="359941"/>
            </a:xfrm>
            <a:custGeom>
              <a:avLst/>
              <a:gdLst>
                <a:gd name="connsiteX0" fmla="*/ 152917 w 213315"/>
                <a:gd name="connsiteY0" fmla="*/ 67 h 1228130"/>
                <a:gd name="connsiteX1" fmla="*/ 60668 w 213315"/>
                <a:gd name="connsiteY1" fmla="*/ 67 h 1228130"/>
                <a:gd name="connsiteX2" fmla="*/ 26521 w 213315"/>
                <a:gd name="connsiteY2" fmla="*/ 10662 h 1228130"/>
                <a:gd name="connsiteX3" fmla="*/ 5331 w 213315"/>
                <a:gd name="connsiteY3" fmla="*/ 36036 h 1228130"/>
                <a:gd name="connsiteX4" fmla="*/ 0 w 213315"/>
                <a:gd name="connsiteY4" fmla="*/ 60465 h 1228130"/>
                <a:gd name="connsiteX5" fmla="*/ 0 w 213315"/>
                <a:gd name="connsiteY5" fmla="*/ 1029257 h 1228130"/>
                <a:gd name="connsiteX6" fmla="*/ 1620 w 213315"/>
                <a:gd name="connsiteY6" fmla="*/ 1035263 h 1228130"/>
                <a:gd name="connsiteX7" fmla="*/ 1620 w 213315"/>
                <a:gd name="connsiteY7" fmla="*/ 1035735 h 1228130"/>
                <a:gd name="connsiteX8" fmla="*/ 5534 w 213315"/>
                <a:gd name="connsiteY8" fmla="*/ 1043563 h 1228130"/>
                <a:gd name="connsiteX9" fmla="*/ 140500 w 213315"/>
                <a:gd name="connsiteY9" fmla="*/ 1043563 h 1228130"/>
                <a:gd name="connsiteX10" fmla="*/ 73152 w 213315"/>
                <a:gd name="connsiteY10" fmla="*/ 1178530 h 1228130"/>
                <a:gd name="connsiteX11" fmla="*/ 89281 w 213315"/>
                <a:gd name="connsiteY11" fmla="*/ 1210855 h 1228130"/>
                <a:gd name="connsiteX12" fmla="*/ 93869 w 213315"/>
                <a:gd name="connsiteY12" fmla="*/ 1220302 h 1228130"/>
                <a:gd name="connsiteX13" fmla="*/ 106759 w 213315"/>
                <a:gd name="connsiteY13" fmla="*/ 1228130 h 1228130"/>
                <a:gd name="connsiteX14" fmla="*/ 119648 w 213315"/>
                <a:gd name="connsiteY14" fmla="*/ 1220302 h 1228130"/>
                <a:gd name="connsiteX15" fmla="*/ 211898 w 213315"/>
                <a:gd name="connsiteY15" fmla="*/ 1035735 h 1228130"/>
                <a:gd name="connsiteX16" fmla="*/ 211898 w 213315"/>
                <a:gd name="connsiteY16" fmla="*/ 1035263 h 1228130"/>
                <a:gd name="connsiteX17" fmla="*/ 213315 w 213315"/>
                <a:gd name="connsiteY17" fmla="*/ 1029257 h 1228130"/>
                <a:gd name="connsiteX18" fmla="*/ 213315 w 213315"/>
                <a:gd name="connsiteY18" fmla="*/ 60465 h 1228130"/>
                <a:gd name="connsiteX19" fmla="*/ 152850 w 213315"/>
                <a:gd name="connsiteY19" fmla="*/ 0 h 122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3315" h="1228130">
                  <a:moveTo>
                    <a:pt x="152917" y="67"/>
                  </a:moveTo>
                  <a:lnTo>
                    <a:pt x="60668" y="67"/>
                  </a:lnTo>
                  <a:cubicBezTo>
                    <a:pt x="47981" y="67"/>
                    <a:pt x="36239" y="3982"/>
                    <a:pt x="26521" y="10662"/>
                  </a:cubicBezTo>
                  <a:cubicBezTo>
                    <a:pt x="17276" y="16871"/>
                    <a:pt x="9650" y="25644"/>
                    <a:pt x="5331" y="36036"/>
                  </a:cubicBezTo>
                  <a:cubicBezTo>
                    <a:pt x="1890" y="43662"/>
                    <a:pt x="0" y="51692"/>
                    <a:pt x="0" y="60465"/>
                  </a:cubicBezTo>
                  <a:lnTo>
                    <a:pt x="0" y="1029257"/>
                  </a:lnTo>
                  <a:cubicBezTo>
                    <a:pt x="0" y="1031349"/>
                    <a:pt x="675" y="1033441"/>
                    <a:pt x="1620" y="1035263"/>
                  </a:cubicBezTo>
                  <a:lnTo>
                    <a:pt x="1620" y="1035735"/>
                  </a:lnTo>
                  <a:lnTo>
                    <a:pt x="5534" y="1043563"/>
                  </a:lnTo>
                  <a:lnTo>
                    <a:pt x="140500" y="1043563"/>
                  </a:lnTo>
                  <a:lnTo>
                    <a:pt x="73152" y="1178530"/>
                  </a:lnTo>
                  <a:lnTo>
                    <a:pt x="89281" y="1210855"/>
                  </a:lnTo>
                  <a:lnTo>
                    <a:pt x="93869" y="1220302"/>
                  </a:lnTo>
                  <a:cubicBezTo>
                    <a:pt x="96434" y="1225161"/>
                    <a:pt x="101225" y="1228130"/>
                    <a:pt x="106759" y="1228130"/>
                  </a:cubicBezTo>
                  <a:cubicBezTo>
                    <a:pt x="112292" y="1228130"/>
                    <a:pt x="117151" y="1225161"/>
                    <a:pt x="119648" y="1220302"/>
                  </a:cubicBezTo>
                  <a:lnTo>
                    <a:pt x="211898" y="1035735"/>
                  </a:lnTo>
                  <a:lnTo>
                    <a:pt x="211898" y="1035263"/>
                  </a:lnTo>
                  <a:cubicBezTo>
                    <a:pt x="212843" y="1033441"/>
                    <a:pt x="213315" y="1031349"/>
                    <a:pt x="213315" y="1029257"/>
                  </a:cubicBezTo>
                  <a:lnTo>
                    <a:pt x="213315" y="60465"/>
                  </a:lnTo>
                  <a:cubicBezTo>
                    <a:pt x="213315" y="26993"/>
                    <a:pt x="186322" y="0"/>
                    <a:pt x="152850" y="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27" name="Freeform: Shape 1126">
              <a:extLst>
                <a:ext uri="{FF2B5EF4-FFF2-40B4-BE49-F238E27FC236}">
                  <a16:creationId xmlns:a16="http://schemas.microsoft.com/office/drawing/2014/main" id="{66294460-67AA-F204-2732-6BDB67B69750}"/>
                </a:ext>
              </a:extLst>
            </p:cNvPr>
            <p:cNvSpPr>
              <a:spLocks noGrp="1" noRot="1" noMove="1" noResize="1" noEditPoints="1" noAdjustHandles="1" noChangeArrowheads="1" noChangeShapeType="1"/>
            </p:cNvSpPr>
            <p:nvPr/>
          </p:nvSpPr>
          <p:spPr>
            <a:xfrm>
              <a:off x="6123267" y="4196852"/>
              <a:ext cx="55695" cy="298629"/>
            </a:xfrm>
            <a:custGeom>
              <a:avLst/>
              <a:gdLst>
                <a:gd name="connsiteX0" fmla="*/ 16466 w 190033"/>
                <a:gd name="connsiteY0" fmla="*/ 0 h 1018931"/>
                <a:gd name="connsiteX1" fmla="*/ 173635 w 190033"/>
                <a:gd name="connsiteY1" fmla="*/ 0 h 1018931"/>
                <a:gd name="connsiteX2" fmla="*/ 190033 w 190033"/>
                <a:gd name="connsiteY2" fmla="*/ 16398 h 1018931"/>
                <a:gd name="connsiteX3" fmla="*/ 190033 w 190033"/>
                <a:gd name="connsiteY3" fmla="*/ 1018932 h 1018931"/>
                <a:gd name="connsiteX4" fmla="*/ 0 w 190033"/>
                <a:gd name="connsiteY4" fmla="*/ 1018932 h 1018931"/>
                <a:gd name="connsiteX5" fmla="*/ 0 w 190033"/>
                <a:gd name="connsiteY5" fmla="*/ 16398 h 1018931"/>
                <a:gd name="connsiteX6" fmla="*/ 16398 w 190033"/>
                <a:gd name="connsiteY6" fmla="*/ 0 h 101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33" h="1018931">
                  <a:moveTo>
                    <a:pt x="16466" y="0"/>
                  </a:moveTo>
                  <a:lnTo>
                    <a:pt x="173635" y="0"/>
                  </a:lnTo>
                  <a:cubicBezTo>
                    <a:pt x="182678" y="0"/>
                    <a:pt x="190033" y="7356"/>
                    <a:pt x="190033" y="16398"/>
                  </a:cubicBezTo>
                  <a:lnTo>
                    <a:pt x="190033" y="1018932"/>
                  </a:lnTo>
                  <a:lnTo>
                    <a:pt x="0" y="1018932"/>
                  </a:lnTo>
                  <a:lnTo>
                    <a:pt x="0" y="16398"/>
                  </a:lnTo>
                  <a:cubicBezTo>
                    <a:pt x="0" y="7356"/>
                    <a:pt x="7356" y="0"/>
                    <a:pt x="16398" y="0"/>
                  </a:cubicBezTo>
                  <a:close/>
                </a:path>
              </a:pathLst>
            </a:custGeom>
            <a:solidFill>
              <a:srgbClr val="5AC1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nvGrpSpPr>
            <p:cNvPr id="1128" name="Graphic 5">
              <a:extLst>
                <a:ext uri="{FF2B5EF4-FFF2-40B4-BE49-F238E27FC236}">
                  <a16:creationId xmlns:a16="http://schemas.microsoft.com/office/drawing/2014/main" id="{1CD7937F-A4A2-BF71-6798-E33ED91522CF}"/>
                </a:ext>
              </a:extLst>
            </p:cNvPr>
            <p:cNvGrpSpPr>
              <a:grpSpLocks noGrp="1" noUngrp="1" noRot="1" noMove="1" noResize="1"/>
            </p:cNvGrpSpPr>
            <p:nvPr/>
          </p:nvGrpSpPr>
          <p:grpSpPr>
            <a:xfrm>
              <a:off x="6120557" y="4193826"/>
              <a:ext cx="62479" cy="359941"/>
              <a:chOff x="1960280" y="1432706"/>
              <a:chExt cx="213180" cy="1228129"/>
            </a:xfrm>
            <a:solidFill>
              <a:srgbClr val="121212"/>
            </a:solidFill>
          </p:grpSpPr>
          <p:sp>
            <p:nvSpPr>
              <p:cNvPr id="1153" name="Freeform: Shape 1152">
                <a:extLst>
                  <a:ext uri="{FF2B5EF4-FFF2-40B4-BE49-F238E27FC236}">
                    <a16:creationId xmlns:a16="http://schemas.microsoft.com/office/drawing/2014/main" id="{2C32E945-286E-08DA-BD62-385FD311867C}"/>
                  </a:ext>
                </a:extLst>
              </p:cNvPr>
              <p:cNvSpPr>
                <a:spLocks noGrp="1" noRot="1" noMove="1" noResize="1" noEditPoints="1" noAdjustHandles="1" noChangeArrowheads="1" noChangeShapeType="1"/>
              </p:cNvSpPr>
              <p:nvPr/>
            </p:nvSpPr>
            <p:spPr>
              <a:xfrm>
                <a:off x="1960347" y="1571114"/>
                <a:ext cx="212977" cy="1089721"/>
              </a:xfrm>
              <a:custGeom>
                <a:avLst/>
                <a:gdLst>
                  <a:gd name="connsiteX0" fmla="*/ 199278 w 212977"/>
                  <a:gd name="connsiteY0" fmla="*/ 0 h 1089721"/>
                  <a:gd name="connsiteX1" fmla="*/ 14306 w 212977"/>
                  <a:gd name="connsiteY1" fmla="*/ 0 h 1089721"/>
                  <a:gd name="connsiteX2" fmla="*/ 9245 w 212977"/>
                  <a:gd name="connsiteY2" fmla="*/ 945 h 1089721"/>
                  <a:gd name="connsiteX3" fmla="*/ 0 w 212977"/>
                  <a:gd name="connsiteY3" fmla="*/ 14306 h 1089721"/>
                  <a:gd name="connsiteX4" fmla="*/ 0 w 212977"/>
                  <a:gd name="connsiteY4" fmla="*/ 890848 h 1089721"/>
                  <a:gd name="connsiteX5" fmla="*/ 472 w 212977"/>
                  <a:gd name="connsiteY5" fmla="*/ 894088 h 1089721"/>
                  <a:gd name="connsiteX6" fmla="*/ 1147 w 212977"/>
                  <a:gd name="connsiteY6" fmla="*/ 896382 h 1089721"/>
                  <a:gd name="connsiteX7" fmla="*/ 1350 w 212977"/>
                  <a:gd name="connsiteY7" fmla="*/ 897327 h 1089721"/>
                  <a:gd name="connsiteX8" fmla="*/ 93599 w 212977"/>
                  <a:gd name="connsiteY8" fmla="*/ 1081894 h 1089721"/>
                  <a:gd name="connsiteX9" fmla="*/ 106489 w 212977"/>
                  <a:gd name="connsiteY9" fmla="*/ 1089722 h 1089721"/>
                  <a:gd name="connsiteX10" fmla="*/ 119378 w 212977"/>
                  <a:gd name="connsiteY10" fmla="*/ 1081894 h 1089721"/>
                  <a:gd name="connsiteX11" fmla="*/ 124237 w 212977"/>
                  <a:gd name="connsiteY11" fmla="*/ 1072446 h 1089721"/>
                  <a:gd name="connsiteX12" fmla="*/ 211628 w 212977"/>
                  <a:gd name="connsiteY12" fmla="*/ 897394 h 1089721"/>
                  <a:gd name="connsiteX13" fmla="*/ 211830 w 212977"/>
                  <a:gd name="connsiteY13" fmla="*/ 896450 h 1089721"/>
                  <a:gd name="connsiteX14" fmla="*/ 212505 w 212977"/>
                  <a:gd name="connsiteY14" fmla="*/ 894155 h 1089721"/>
                  <a:gd name="connsiteX15" fmla="*/ 212978 w 212977"/>
                  <a:gd name="connsiteY15" fmla="*/ 890916 h 1089721"/>
                  <a:gd name="connsiteX16" fmla="*/ 212978 w 212977"/>
                  <a:gd name="connsiteY16" fmla="*/ 14306 h 1089721"/>
                  <a:gd name="connsiteX17" fmla="*/ 199143 w 212977"/>
                  <a:gd name="connsiteY17" fmla="*/ 0 h 1089721"/>
                  <a:gd name="connsiteX18" fmla="*/ 108176 w 212977"/>
                  <a:gd name="connsiteY18" fmla="*/ 1040054 h 1089721"/>
                  <a:gd name="connsiteX19" fmla="*/ 106556 w 212977"/>
                  <a:gd name="connsiteY19" fmla="*/ 1043023 h 1089721"/>
                  <a:gd name="connsiteX20" fmla="*/ 30435 w 212977"/>
                  <a:gd name="connsiteY20" fmla="*/ 890781 h 1089721"/>
                  <a:gd name="connsiteX21" fmla="*/ 28613 w 212977"/>
                  <a:gd name="connsiteY21" fmla="*/ 887339 h 1089721"/>
                  <a:gd name="connsiteX22" fmla="*/ 28613 w 212977"/>
                  <a:gd name="connsiteY22" fmla="*/ 28613 h 1089721"/>
                  <a:gd name="connsiteX23" fmla="*/ 184567 w 212977"/>
                  <a:gd name="connsiteY23" fmla="*/ 28613 h 1089721"/>
                  <a:gd name="connsiteX24" fmla="*/ 184567 w 212977"/>
                  <a:gd name="connsiteY24" fmla="*/ 887407 h 1089721"/>
                  <a:gd name="connsiteX25" fmla="*/ 182745 w 212977"/>
                  <a:gd name="connsiteY25" fmla="*/ 890848 h 1089721"/>
                  <a:gd name="connsiteX26" fmla="*/ 175592 w 212977"/>
                  <a:gd name="connsiteY26" fmla="*/ 905155 h 1089721"/>
                  <a:gd name="connsiteX27" fmla="*/ 108243 w 212977"/>
                  <a:gd name="connsiteY27" fmla="*/ 1040122 h 108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2977" h="1089721">
                    <a:moveTo>
                      <a:pt x="199278" y="0"/>
                    </a:moveTo>
                    <a:lnTo>
                      <a:pt x="14306" y="0"/>
                    </a:lnTo>
                    <a:cubicBezTo>
                      <a:pt x="12484" y="0"/>
                      <a:pt x="10865" y="202"/>
                      <a:pt x="9245" y="945"/>
                    </a:cubicBezTo>
                    <a:cubicBezTo>
                      <a:pt x="3914" y="3037"/>
                      <a:pt x="0" y="8300"/>
                      <a:pt x="0" y="14306"/>
                    </a:cubicBezTo>
                    <a:lnTo>
                      <a:pt x="0" y="890848"/>
                    </a:lnTo>
                    <a:cubicBezTo>
                      <a:pt x="0" y="891996"/>
                      <a:pt x="0" y="893143"/>
                      <a:pt x="472" y="894088"/>
                    </a:cubicBezTo>
                    <a:cubicBezTo>
                      <a:pt x="675" y="895032"/>
                      <a:pt x="945" y="895707"/>
                      <a:pt x="1147" y="896382"/>
                    </a:cubicBezTo>
                    <a:cubicBezTo>
                      <a:pt x="1147" y="896585"/>
                      <a:pt x="1147" y="897057"/>
                      <a:pt x="1350" y="897327"/>
                    </a:cubicBezTo>
                    <a:lnTo>
                      <a:pt x="93599" y="1081894"/>
                    </a:lnTo>
                    <a:cubicBezTo>
                      <a:pt x="96164" y="1086753"/>
                      <a:pt x="100955" y="1089722"/>
                      <a:pt x="106489" y="1089722"/>
                    </a:cubicBezTo>
                    <a:cubicBezTo>
                      <a:pt x="112022" y="1089722"/>
                      <a:pt x="116881" y="1086753"/>
                      <a:pt x="119378" y="1081894"/>
                    </a:cubicBezTo>
                    <a:lnTo>
                      <a:pt x="124237" y="1072446"/>
                    </a:lnTo>
                    <a:lnTo>
                      <a:pt x="211628" y="897394"/>
                    </a:lnTo>
                    <a:cubicBezTo>
                      <a:pt x="211628" y="897394"/>
                      <a:pt x="211830" y="896720"/>
                      <a:pt x="211830" y="896450"/>
                    </a:cubicBezTo>
                    <a:cubicBezTo>
                      <a:pt x="212033" y="895775"/>
                      <a:pt x="212303" y="895032"/>
                      <a:pt x="212505" y="894155"/>
                    </a:cubicBezTo>
                    <a:cubicBezTo>
                      <a:pt x="212978" y="893210"/>
                      <a:pt x="212978" y="892063"/>
                      <a:pt x="212978" y="890916"/>
                    </a:cubicBezTo>
                    <a:lnTo>
                      <a:pt x="212978" y="14306"/>
                    </a:lnTo>
                    <a:cubicBezTo>
                      <a:pt x="212978" y="6681"/>
                      <a:pt x="206769" y="202"/>
                      <a:pt x="199143" y="0"/>
                    </a:cubicBezTo>
                    <a:close/>
                    <a:moveTo>
                      <a:pt x="108176" y="1040054"/>
                    </a:moveTo>
                    <a:lnTo>
                      <a:pt x="106556" y="1043023"/>
                    </a:lnTo>
                    <a:lnTo>
                      <a:pt x="30435" y="890781"/>
                    </a:lnTo>
                    <a:lnTo>
                      <a:pt x="28613" y="887339"/>
                    </a:lnTo>
                    <a:lnTo>
                      <a:pt x="28613" y="28613"/>
                    </a:lnTo>
                    <a:lnTo>
                      <a:pt x="184567" y="28613"/>
                    </a:lnTo>
                    <a:lnTo>
                      <a:pt x="184567" y="887407"/>
                    </a:lnTo>
                    <a:lnTo>
                      <a:pt x="182745" y="890848"/>
                    </a:lnTo>
                    <a:lnTo>
                      <a:pt x="175592" y="905155"/>
                    </a:lnTo>
                    <a:lnTo>
                      <a:pt x="108243" y="1040122"/>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54" name="Freeform: Shape 1153">
                <a:extLst>
                  <a:ext uri="{FF2B5EF4-FFF2-40B4-BE49-F238E27FC236}">
                    <a16:creationId xmlns:a16="http://schemas.microsoft.com/office/drawing/2014/main" id="{17C2157E-4AC6-6FBC-4700-F33AD439248D}"/>
                  </a:ext>
                </a:extLst>
              </p:cNvPr>
              <p:cNvSpPr>
                <a:spLocks noGrp="1" noRot="1" noMove="1" noResize="1" noEditPoints="1" noAdjustHandles="1" noChangeArrowheads="1" noChangeShapeType="1"/>
              </p:cNvSpPr>
              <p:nvPr/>
            </p:nvSpPr>
            <p:spPr>
              <a:xfrm>
                <a:off x="1960280" y="2447656"/>
                <a:ext cx="213180" cy="28612"/>
              </a:xfrm>
              <a:custGeom>
                <a:avLst/>
                <a:gdLst>
                  <a:gd name="connsiteX0" fmla="*/ 213180 w 213180"/>
                  <a:gd name="connsiteY0" fmla="*/ 14306 h 28612"/>
                  <a:gd name="connsiteX1" fmla="*/ 212708 w 213180"/>
                  <a:gd name="connsiteY1" fmla="*/ 17546 h 28612"/>
                  <a:gd name="connsiteX2" fmla="*/ 212033 w 213180"/>
                  <a:gd name="connsiteY2" fmla="*/ 19840 h 28612"/>
                  <a:gd name="connsiteX3" fmla="*/ 198874 w 213180"/>
                  <a:gd name="connsiteY3" fmla="*/ 28613 h 28612"/>
                  <a:gd name="connsiteX4" fmla="*/ 14307 w 213180"/>
                  <a:gd name="connsiteY4" fmla="*/ 28613 h 28612"/>
                  <a:gd name="connsiteX5" fmla="*/ 1147 w 213180"/>
                  <a:gd name="connsiteY5" fmla="*/ 19840 h 28612"/>
                  <a:gd name="connsiteX6" fmla="*/ 472 w 213180"/>
                  <a:gd name="connsiteY6" fmla="*/ 17546 h 28612"/>
                  <a:gd name="connsiteX7" fmla="*/ 0 w 213180"/>
                  <a:gd name="connsiteY7" fmla="*/ 14306 h 28612"/>
                  <a:gd name="connsiteX8" fmla="*/ 9245 w 213180"/>
                  <a:gd name="connsiteY8" fmla="*/ 945 h 28612"/>
                  <a:gd name="connsiteX9" fmla="*/ 14307 w 213180"/>
                  <a:gd name="connsiteY9" fmla="*/ 0 h 28612"/>
                  <a:gd name="connsiteX10" fmla="*/ 199278 w 213180"/>
                  <a:gd name="connsiteY10" fmla="*/ 0 h 28612"/>
                  <a:gd name="connsiteX11" fmla="*/ 213113 w 213180"/>
                  <a:gd name="connsiteY11" fmla="*/ 14306 h 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3180" h="28612">
                    <a:moveTo>
                      <a:pt x="213180" y="14306"/>
                    </a:moveTo>
                    <a:cubicBezTo>
                      <a:pt x="213180" y="15454"/>
                      <a:pt x="213180" y="16601"/>
                      <a:pt x="212708" y="17546"/>
                    </a:cubicBezTo>
                    <a:cubicBezTo>
                      <a:pt x="212505" y="18490"/>
                      <a:pt x="212235" y="19165"/>
                      <a:pt x="212033" y="19840"/>
                    </a:cubicBezTo>
                    <a:cubicBezTo>
                      <a:pt x="209941" y="24901"/>
                      <a:pt x="204880" y="28613"/>
                      <a:pt x="198874" y="28613"/>
                    </a:cubicBezTo>
                    <a:lnTo>
                      <a:pt x="14307" y="28613"/>
                    </a:lnTo>
                    <a:cubicBezTo>
                      <a:pt x="8301" y="28613"/>
                      <a:pt x="3239" y="24901"/>
                      <a:pt x="1147" y="19840"/>
                    </a:cubicBezTo>
                    <a:cubicBezTo>
                      <a:pt x="945" y="19165"/>
                      <a:pt x="675" y="18423"/>
                      <a:pt x="472" y="17546"/>
                    </a:cubicBezTo>
                    <a:cubicBezTo>
                      <a:pt x="0" y="16601"/>
                      <a:pt x="0" y="15454"/>
                      <a:pt x="0" y="14306"/>
                    </a:cubicBezTo>
                    <a:cubicBezTo>
                      <a:pt x="0" y="8300"/>
                      <a:pt x="3914" y="3037"/>
                      <a:pt x="9245" y="945"/>
                    </a:cubicBezTo>
                    <a:cubicBezTo>
                      <a:pt x="10865" y="270"/>
                      <a:pt x="12484" y="0"/>
                      <a:pt x="14307" y="0"/>
                    </a:cubicBezTo>
                    <a:lnTo>
                      <a:pt x="199278" y="0"/>
                    </a:lnTo>
                    <a:cubicBezTo>
                      <a:pt x="206904" y="202"/>
                      <a:pt x="213113" y="6681"/>
                      <a:pt x="213113" y="1430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55" name="Freeform: Shape 1154">
                <a:extLst>
                  <a:ext uri="{FF2B5EF4-FFF2-40B4-BE49-F238E27FC236}">
                    <a16:creationId xmlns:a16="http://schemas.microsoft.com/office/drawing/2014/main" id="{31B745E7-6529-F8D5-CFFC-3CBC55885F74}"/>
                  </a:ext>
                </a:extLst>
              </p:cNvPr>
              <p:cNvSpPr>
                <a:spLocks noGrp="1" noRot="1" noMove="1" noResize="1" noEditPoints="1" noAdjustHandles="1" noChangeArrowheads="1" noChangeShapeType="1"/>
              </p:cNvSpPr>
              <p:nvPr/>
            </p:nvSpPr>
            <p:spPr>
              <a:xfrm>
                <a:off x="2052462" y="1570979"/>
                <a:ext cx="28882" cy="905424"/>
              </a:xfrm>
              <a:custGeom>
                <a:avLst/>
                <a:gdLst>
                  <a:gd name="connsiteX0" fmla="*/ 14441 w 28882"/>
                  <a:gd name="connsiteY0" fmla="*/ 905357 h 905424"/>
                  <a:gd name="connsiteX1" fmla="*/ 0 w 28882"/>
                  <a:gd name="connsiteY1" fmla="*/ 890916 h 905424"/>
                  <a:gd name="connsiteX2" fmla="*/ 0 w 28882"/>
                  <a:gd name="connsiteY2" fmla="*/ 14441 h 905424"/>
                  <a:gd name="connsiteX3" fmla="*/ 14441 w 28882"/>
                  <a:gd name="connsiteY3" fmla="*/ 0 h 905424"/>
                  <a:gd name="connsiteX4" fmla="*/ 28883 w 28882"/>
                  <a:gd name="connsiteY4" fmla="*/ 14441 h 905424"/>
                  <a:gd name="connsiteX5" fmla="*/ 28883 w 28882"/>
                  <a:gd name="connsiteY5" fmla="*/ 890983 h 905424"/>
                  <a:gd name="connsiteX6" fmla="*/ 14441 w 28882"/>
                  <a:gd name="connsiteY6" fmla="*/ 905425 h 90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82" h="905424">
                    <a:moveTo>
                      <a:pt x="14441" y="905357"/>
                    </a:moveTo>
                    <a:cubicBezTo>
                      <a:pt x="6478" y="905357"/>
                      <a:pt x="0" y="898879"/>
                      <a:pt x="0" y="890916"/>
                    </a:cubicBezTo>
                    <a:lnTo>
                      <a:pt x="0" y="14441"/>
                    </a:lnTo>
                    <a:cubicBezTo>
                      <a:pt x="0" y="6478"/>
                      <a:pt x="6478" y="0"/>
                      <a:pt x="14441" y="0"/>
                    </a:cubicBezTo>
                    <a:cubicBezTo>
                      <a:pt x="22405" y="0"/>
                      <a:pt x="28883" y="6478"/>
                      <a:pt x="28883" y="14441"/>
                    </a:cubicBezTo>
                    <a:lnTo>
                      <a:pt x="28883" y="890983"/>
                    </a:lnTo>
                    <a:cubicBezTo>
                      <a:pt x="28883" y="898946"/>
                      <a:pt x="22405" y="905425"/>
                      <a:pt x="14441" y="90542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56" name="Freeform: Shape 1155">
                <a:extLst>
                  <a:ext uri="{FF2B5EF4-FFF2-40B4-BE49-F238E27FC236}">
                    <a16:creationId xmlns:a16="http://schemas.microsoft.com/office/drawing/2014/main" id="{DD813701-9432-3AEE-5795-85D937151B56}"/>
                  </a:ext>
                </a:extLst>
              </p:cNvPr>
              <p:cNvSpPr>
                <a:spLocks noGrp="1" noRot="1" noMove="1" noResize="1" noEditPoints="1" noAdjustHandles="1" noChangeArrowheads="1" noChangeShapeType="1"/>
              </p:cNvSpPr>
              <p:nvPr/>
            </p:nvSpPr>
            <p:spPr>
              <a:xfrm>
                <a:off x="1960347" y="1432706"/>
                <a:ext cx="213112" cy="167021"/>
              </a:xfrm>
              <a:custGeom>
                <a:avLst/>
                <a:gdLst>
                  <a:gd name="connsiteX0" fmla="*/ 152715 w 213112"/>
                  <a:gd name="connsiteY0" fmla="*/ 0 h 167021"/>
                  <a:gd name="connsiteX1" fmla="*/ 60465 w 213112"/>
                  <a:gd name="connsiteY1" fmla="*/ 0 h 167021"/>
                  <a:gd name="connsiteX2" fmla="*/ 0 w 213112"/>
                  <a:gd name="connsiteY2" fmla="*/ 60465 h 167021"/>
                  <a:gd name="connsiteX3" fmla="*/ 0 w 213112"/>
                  <a:gd name="connsiteY3" fmla="*/ 152715 h 167021"/>
                  <a:gd name="connsiteX4" fmla="*/ 9245 w 213112"/>
                  <a:gd name="connsiteY4" fmla="*/ 166077 h 167021"/>
                  <a:gd name="connsiteX5" fmla="*/ 14306 w 213112"/>
                  <a:gd name="connsiteY5" fmla="*/ 167021 h 167021"/>
                  <a:gd name="connsiteX6" fmla="*/ 199278 w 213112"/>
                  <a:gd name="connsiteY6" fmla="*/ 167021 h 167021"/>
                  <a:gd name="connsiteX7" fmla="*/ 213113 w 213112"/>
                  <a:gd name="connsiteY7" fmla="*/ 152715 h 167021"/>
                  <a:gd name="connsiteX8" fmla="*/ 213113 w 213112"/>
                  <a:gd name="connsiteY8" fmla="*/ 60465 h 167021"/>
                  <a:gd name="connsiteX9" fmla="*/ 152647 w 213112"/>
                  <a:gd name="connsiteY9" fmla="*/ 0 h 167021"/>
                  <a:gd name="connsiteX10" fmla="*/ 28613 w 213112"/>
                  <a:gd name="connsiteY10" fmla="*/ 138408 h 167021"/>
                  <a:gd name="connsiteX11" fmla="*/ 28613 w 213112"/>
                  <a:gd name="connsiteY11" fmla="*/ 60465 h 167021"/>
                  <a:gd name="connsiteX12" fmla="*/ 40355 w 213112"/>
                  <a:gd name="connsiteY12" fmla="*/ 36036 h 167021"/>
                  <a:gd name="connsiteX13" fmla="*/ 60398 w 213112"/>
                  <a:gd name="connsiteY13" fmla="*/ 28680 h 167021"/>
                  <a:gd name="connsiteX14" fmla="*/ 152647 w 213112"/>
                  <a:gd name="connsiteY14" fmla="*/ 28680 h 167021"/>
                  <a:gd name="connsiteX15" fmla="*/ 184500 w 213112"/>
                  <a:gd name="connsiteY15" fmla="*/ 60533 h 167021"/>
                  <a:gd name="connsiteX16" fmla="*/ 184500 w 213112"/>
                  <a:gd name="connsiteY16" fmla="*/ 138476 h 167021"/>
                  <a:gd name="connsiteX17" fmla="*/ 28545 w 213112"/>
                  <a:gd name="connsiteY17" fmla="*/ 138476 h 16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112" h="167021">
                    <a:moveTo>
                      <a:pt x="152715" y="0"/>
                    </a:moveTo>
                    <a:lnTo>
                      <a:pt x="60465" y="0"/>
                    </a:lnTo>
                    <a:cubicBezTo>
                      <a:pt x="26993" y="0"/>
                      <a:pt x="0" y="26993"/>
                      <a:pt x="0" y="60465"/>
                    </a:cubicBezTo>
                    <a:lnTo>
                      <a:pt x="0" y="152715"/>
                    </a:lnTo>
                    <a:cubicBezTo>
                      <a:pt x="0" y="158721"/>
                      <a:pt x="3914" y="163985"/>
                      <a:pt x="9245" y="166077"/>
                    </a:cubicBezTo>
                    <a:cubicBezTo>
                      <a:pt x="10865" y="166751"/>
                      <a:pt x="12484" y="167021"/>
                      <a:pt x="14306" y="167021"/>
                    </a:cubicBezTo>
                    <a:lnTo>
                      <a:pt x="199278" y="167021"/>
                    </a:lnTo>
                    <a:cubicBezTo>
                      <a:pt x="206904" y="166819"/>
                      <a:pt x="213113" y="160341"/>
                      <a:pt x="213113" y="152715"/>
                    </a:cubicBezTo>
                    <a:lnTo>
                      <a:pt x="213113" y="60465"/>
                    </a:lnTo>
                    <a:cubicBezTo>
                      <a:pt x="213113" y="26993"/>
                      <a:pt x="186119" y="0"/>
                      <a:pt x="152647" y="0"/>
                    </a:cubicBezTo>
                    <a:close/>
                    <a:moveTo>
                      <a:pt x="28613" y="138408"/>
                    </a:moveTo>
                    <a:lnTo>
                      <a:pt x="28613" y="60465"/>
                    </a:lnTo>
                    <a:cubicBezTo>
                      <a:pt x="28613" y="50545"/>
                      <a:pt x="33202" y="41772"/>
                      <a:pt x="40355" y="36036"/>
                    </a:cubicBezTo>
                    <a:cubicBezTo>
                      <a:pt x="45889" y="31447"/>
                      <a:pt x="52840" y="28680"/>
                      <a:pt x="60398" y="28680"/>
                    </a:cubicBezTo>
                    <a:lnTo>
                      <a:pt x="152647" y="28680"/>
                    </a:lnTo>
                    <a:cubicBezTo>
                      <a:pt x="170193" y="28680"/>
                      <a:pt x="184500" y="42987"/>
                      <a:pt x="184500" y="60533"/>
                    </a:cubicBezTo>
                    <a:lnTo>
                      <a:pt x="184500" y="138476"/>
                    </a:lnTo>
                    <a:lnTo>
                      <a:pt x="28545" y="138476"/>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1129" name="Graphic 5">
              <a:extLst>
                <a:ext uri="{FF2B5EF4-FFF2-40B4-BE49-F238E27FC236}">
                  <a16:creationId xmlns:a16="http://schemas.microsoft.com/office/drawing/2014/main" id="{B30EE86A-C138-8CEE-95CF-D38174916E32}"/>
                </a:ext>
              </a:extLst>
            </p:cNvPr>
            <p:cNvGrpSpPr>
              <a:grpSpLocks noGrp="1" noUngrp="1" noRot="1" noMove="1" noResize="1"/>
            </p:cNvGrpSpPr>
            <p:nvPr/>
          </p:nvGrpSpPr>
          <p:grpSpPr>
            <a:xfrm>
              <a:off x="5823075" y="4193786"/>
              <a:ext cx="272112" cy="360000"/>
              <a:chOff x="945262" y="1432571"/>
              <a:chExt cx="928456" cy="1228332"/>
            </a:xfrm>
            <a:solidFill>
              <a:srgbClr val="121212"/>
            </a:solidFill>
          </p:grpSpPr>
          <p:grpSp>
            <p:nvGrpSpPr>
              <p:cNvPr id="1130" name="Graphic 5">
                <a:extLst>
                  <a:ext uri="{FF2B5EF4-FFF2-40B4-BE49-F238E27FC236}">
                    <a16:creationId xmlns:a16="http://schemas.microsoft.com/office/drawing/2014/main" id="{15225017-8174-CDFD-0E59-2041D3BF688C}"/>
                  </a:ext>
                </a:extLst>
              </p:cNvPr>
              <p:cNvGrpSpPr>
                <a:grpSpLocks noGrp="1" noUngrp="1" noRot="1" noMove="1" noResize="1"/>
              </p:cNvGrpSpPr>
              <p:nvPr/>
            </p:nvGrpSpPr>
            <p:grpSpPr>
              <a:xfrm>
                <a:off x="1268170" y="1617070"/>
                <a:ext cx="282620" cy="98053"/>
                <a:chOff x="1268170" y="1617070"/>
                <a:chExt cx="282620" cy="98053"/>
              </a:xfrm>
              <a:solidFill>
                <a:srgbClr val="121212"/>
              </a:solidFill>
            </p:grpSpPr>
            <p:sp>
              <p:nvSpPr>
                <p:cNvPr id="1150" name="Freeform: Shape 1149">
                  <a:extLst>
                    <a:ext uri="{FF2B5EF4-FFF2-40B4-BE49-F238E27FC236}">
                      <a16:creationId xmlns:a16="http://schemas.microsoft.com/office/drawing/2014/main" id="{A8EFA063-4642-7E34-96DB-ABFCEC09820B}"/>
                    </a:ext>
                  </a:extLst>
                </p:cNvPr>
                <p:cNvSpPr>
                  <a:spLocks noGrp="1" noRot="1" noMove="1" noResize="1" noEditPoints="1" noAdjustHandles="1" noChangeArrowheads="1" noChangeShapeType="1"/>
                </p:cNvSpPr>
                <p:nvPr/>
              </p:nvSpPr>
              <p:spPr>
                <a:xfrm>
                  <a:off x="1406578" y="1617070"/>
                  <a:ext cx="144212" cy="28882"/>
                </a:xfrm>
                <a:custGeom>
                  <a:avLst/>
                  <a:gdLst>
                    <a:gd name="connsiteX0" fmla="*/ 129771 w 144212"/>
                    <a:gd name="connsiteY0" fmla="*/ 28883 h 28882"/>
                    <a:gd name="connsiteX1" fmla="*/ 14441 w 144212"/>
                    <a:gd name="connsiteY1" fmla="*/ 28883 h 28882"/>
                    <a:gd name="connsiteX2" fmla="*/ 0 w 144212"/>
                    <a:gd name="connsiteY2" fmla="*/ 14441 h 28882"/>
                    <a:gd name="connsiteX3" fmla="*/ 14441 w 144212"/>
                    <a:gd name="connsiteY3" fmla="*/ 0 h 28882"/>
                    <a:gd name="connsiteX4" fmla="*/ 129771 w 144212"/>
                    <a:gd name="connsiteY4" fmla="*/ 0 h 28882"/>
                    <a:gd name="connsiteX5" fmla="*/ 144212 w 144212"/>
                    <a:gd name="connsiteY5" fmla="*/ 14441 h 28882"/>
                    <a:gd name="connsiteX6" fmla="*/ 129771 w 144212"/>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212" h="28882">
                      <a:moveTo>
                        <a:pt x="129771" y="28883"/>
                      </a:moveTo>
                      <a:lnTo>
                        <a:pt x="14441" y="28883"/>
                      </a:lnTo>
                      <a:cubicBezTo>
                        <a:pt x="6478" y="28883"/>
                        <a:pt x="0" y="22404"/>
                        <a:pt x="0" y="14441"/>
                      </a:cubicBezTo>
                      <a:cubicBezTo>
                        <a:pt x="0" y="6478"/>
                        <a:pt x="6478" y="0"/>
                        <a:pt x="14441" y="0"/>
                      </a:cubicBezTo>
                      <a:lnTo>
                        <a:pt x="129771" y="0"/>
                      </a:lnTo>
                      <a:cubicBezTo>
                        <a:pt x="137734" y="0"/>
                        <a:pt x="144212" y="6478"/>
                        <a:pt x="144212" y="14441"/>
                      </a:cubicBezTo>
                      <a:cubicBezTo>
                        <a:pt x="144212" y="22404"/>
                        <a:pt x="137734" y="28883"/>
                        <a:pt x="129771" y="2888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51" name="Freeform: Shape 1150">
                  <a:extLst>
                    <a:ext uri="{FF2B5EF4-FFF2-40B4-BE49-F238E27FC236}">
                      <a16:creationId xmlns:a16="http://schemas.microsoft.com/office/drawing/2014/main" id="{EFF547EE-F967-E55B-1120-C67EEE46E0C9}"/>
                    </a:ext>
                  </a:extLst>
                </p:cNvPr>
                <p:cNvSpPr>
                  <a:spLocks noGrp="1" noRot="1" noMove="1" noResize="1" noEditPoints="1" noAdjustHandles="1" noChangeArrowheads="1" noChangeShapeType="1"/>
                </p:cNvSpPr>
                <p:nvPr/>
              </p:nvSpPr>
              <p:spPr>
                <a:xfrm>
                  <a:off x="1268237" y="1617070"/>
                  <a:ext cx="98053" cy="28882"/>
                </a:xfrm>
                <a:custGeom>
                  <a:avLst/>
                  <a:gdLst>
                    <a:gd name="connsiteX0" fmla="*/ 83612 w 98053"/>
                    <a:gd name="connsiteY0" fmla="*/ 28883 h 28882"/>
                    <a:gd name="connsiteX1" fmla="*/ 14441 w 98053"/>
                    <a:gd name="connsiteY1" fmla="*/ 28883 h 28882"/>
                    <a:gd name="connsiteX2" fmla="*/ 0 w 98053"/>
                    <a:gd name="connsiteY2" fmla="*/ 14441 h 28882"/>
                    <a:gd name="connsiteX3" fmla="*/ 14441 w 98053"/>
                    <a:gd name="connsiteY3" fmla="*/ 0 h 28882"/>
                    <a:gd name="connsiteX4" fmla="*/ 83612 w 98053"/>
                    <a:gd name="connsiteY4" fmla="*/ 0 h 28882"/>
                    <a:gd name="connsiteX5" fmla="*/ 98053 w 98053"/>
                    <a:gd name="connsiteY5" fmla="*/ 14441 h 28882"/>
                    <a:gd name="connsiteX6" fmla="*/ 83612 w 98053"/>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53" h="28882">
                      <a:moveTo>
                        <a:pt x="83612" y="28883"/>
                      </a:moveTo>
                      <a:lnTo>
                        <a:pt x="14441" y="28883"/>
                      </a:lnTo>
                      <a:cubicBezTo>
                        <a:pt x="6478" y="28883"/>
                        <a:pt x="0" y="22404"/>
                        <a:pt x="0" y="14441"/>
                      </a:cubicBezTo>
                      <a:cubicBezTo>
                        <a:pt x="0" y="6478"/>
                        <a:pt x="6478" y="0"/>
                        <a:pt x="14441" y="0"/>
                      </a:cubicBezTo>
                      <a:lnTo>
                        <a:pt x="83612" y="0"/>
                      </a:lnTo>
                      <a:cubicBezTo>
                        <a:pt x="91575" y="0"/>
                        <a:pt x="98053" y="6478"/>
                        <a:pt x="98053" y="14441"/>
                      </a:cubicBezTo>
                      <a:cubicBezTo>
                        <a:pt x="98053" y="22404"/>
                        <a:pt x="91575" y="28883"/>
                        <a:pt x="83612" y="2888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52" name="Freeform: Shape 1151">
                  <a:extLst>
                    <a:ext uri="{FF2B5EF4-FFF2-40B4-BE49-F238E27FC236}">
                      <a16:creationId xmlns:a16="http://schemas.microsoft.com/office/drawing/2014/main" id="{CC4FA722-E70D-2759-A594-7C700C043BEF}"/>
                    </a:ext>
                  </a:extLst>
                </p:cNvPr>
                <p:cNvSpPr>
                  <a:spLocks noGrp="1" noRot="1" noMove="1" noResize="1" noEditPoints="1" noAdjustHandles="1" noChangeArrowheads="1" noChangeShapeType="1"/>
                </p:cNvSpPr>
                <p:nvPr/>
              </p:nvSpPr>
              <p:spPr>
                <a:xfrm>
                  <a:off x="1268170" y="1686241"/>
                  <a:ext cx="282620" cy="28882"/>
                </a:xfrm>
                <a:custGeom>
                  <a:avLst/>
                  <a:gdLst>
                    <a:gd name="connsiteX0" fmla="*/ 268179 w 282620"/>
                    <a:gd name="connsiteY0" fmla="*/ 28883 h 28882"/>
                    <a:gd name="connsiteX1" fmla="*/ 14441 w 282620"/>
                    <a:gd name="connsiteY1" fmla="*/ 28883 h 28882"/>
                    <a:gd name="connsiteX2" fmla="*/ 0 w 282620"/>
                    <a:gd name="connsiteY2" fmla="*/ 14441 h 28882"/>
                    <a:gd name="connsiteX3" fmla="*/ 14441 w 282620"/>
                    <a:gd name="connsiteY3" fmla="*/ 0 h 28882"/>
                    <a:gd name="connsiteX4" fmla="*/ 268179 w 282620"/>
                    <a:gd name="connsiteY4" fmla="*/ 0 h 28882"/>
                    <a:gd name="connsiteX5" fmla="*/ 282621 w 282620"/>
                    <a:gd name="connsiteY5" fmla="*/ 14441 h 28882"/>
                    <a:gd name="connsiteX6" fmla="*/ 268179 w 282620"/>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620" h="28882">
                      <a:moveTo>
                        <a:pt x="268179" y="28883"/>
                      </a:moveTo>
                      <a:lnTo>
                        <a:pt x="14441" y="28883"/>
                      </a:lnTo>
                      <a:cubicBezTo>
                        <a:pt x="6478" y="28883"/>
                        <a:pt x="0" y="22404"/>
                        <a:pt x="0" y="14441"/>
                      </a:cubicBezTo>
                      <a:cubicBezTo>
                        <a:pt x="0" y="6478"/>
                        <a:pt x="6478" y="0"/>
                        <a:pt x="14441" y="0"/>
                      </a:cubicBezTo>
                      <a:lnTo>
                        <a:pt x="268179" y="0"/>
                      </a:lnTo>
                      <a:cubicBezTo>
                        <a:pt x="276142" y="0"/>
                        <a:pt x="282621" y="6478"/>
                        <a:pt x="282621" y="14441"/>
                      </a:cubicBezTo>
                      <a:cubicBezTo>
                        <a:pt x="282621" y="22404"/>
                        <a:pt x="276142" y="28883"/>
                        <a:pt x="268179" y="2888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1131" name="Graphic 5">
                <a:extLst>
                  <a:ext uri="{FF2B5EF4-FFF2-40B4-BE49-F238E27FC236}">
                    <a16:creationId xmlns:a16="http://schemas.microsoft.com/office/drawing/2014/main" id="{5B9590C4-87DD-1CE4-AE82-F605B824F024}"/>
                  </a:ext>
                </a:extLst>
              </p:cNvPr>
              <p:cNvGrpSpPr>
                <a:grpSpLocks noGrp="1" noUngrp="1" noRot="1" noMove="1" noResize="1"/>
              </p:cNvGrpSpPr>
              <p:nvPr/>
            </p:nvGrpSpPr>
            <p:grpSpPr>
              <a:xfrm>
                <a:off x="1268170" y="1870808"/>
                <a:ext cx="467187" cy="98052"/>
                <a:chOff x="1268170" y="1870808"/>
                <a:chExt cx="467187" cy="98052"/>
              </a:xfrm>
              <a:solidFill>
                <a:srgbClr val="121212"/>
              </a:solidFill>
            </p:grpSpPr>
            <p:sp>
              <p:nvSpPr>
                <p:cNvPr id="1146" name="Freeform: Shape 1145">
                  <a:extLst>
                    <a:ext uri="{FF2B5EF4-FFF2-40B4-BE49-F238E27FC236}">
                      <a16:creationId xmlns:a16="http://schemas.microsoft.com/office/drawing/2014/main" id="{6BC1DA3B-9E57-2CB7-DEA5-F5DF2C7A4460}"/>
                    </a:ext>
                  </a:extLst>
                </p:cNvPr>
                <p:cNvSpPr>
                  <a:spLocks noGrp="1" noRot="1" noMove="1" noResize="1" noEditPoints="1" noAdjustHandles="1" noChangeArrowheads="1" noChangeShapeType="1"/>
                </p:cNvSpPr>
                <p:nvPr/>
              </p:nvSpPr>
              <p:spPr>
                <a:xfrm>
                  <a:off x="1452737" y="1939978"/>
                  <a:ext cx="282620" cy="28882"/>
                </a:xfrm>
                <a:custGeom>
                  <a:avLst/>
                  <a:gdLst>
                    <a:gd name="connsiteX0" fmla="*/ 268179 w 282620"/>
                    <a:gd name="connsiteY0" fmla="*/ 28883 h 28882"/>
                    <a:gd name="connsiteX1" fmla="*/ 14441 w 282620"/>
                    <a:gd name="connsiteY1" fmla="*/ 28883 h 28882"/>
                    <a:gd name="connsiteX2" fmla="*/ 0 w 282620"/>
                    <a:gd name="connsiteY2" fmla="*/ 14441 h 28882"/>
                    <a:gd name="connsiteX3" fmla="*/ 14441 w 282620"/>
                    <a:gd name="connsiteY3" fmla="*/ 0 h 28882"/>
                    <a:gd name="connsiteX4" fmla="*/ 268179 w 282620"/>
                    <a:gd name="connsiteY4" fmla="*/ 0 h 28882"/>
                    <a:gd name="connsiteX5" fmla="*/ 282621 w 282620"/>
                    <a:gd name="connsiteY5" fmla="*/ 14441 h 28882"/>
                    <a:gd name="connsiteX6" fmla="*/ 268179 w 282620"/>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620" h="28882">
                      <a:moveTo>
                        <a:pt x="268179" y="28883"/>
                      </a:moveTo>
                      <a:lnTo>
                        <a:pt x="14441" y="28883"/>
                      </a:lnTo>
                      <a:cubicBezTo>
                        <a:pt x="6478" y="28883"/>
                        <a:pt x="0" y="22404"/>
                        <a:pt x="0" y="14441"/>
                      </a:cubicBezTo>
                      <a:cubicBezTo>
                        <a:pt x="0" y="6478"/>
                        <a:pt x="6478" y="0"/>
                        <a:pt x="14441" y="0"/>
                      </a:cubicBezTo>
                      <a:lnTo>
                        <a:pt x="268179" y="0"/>
                      </a:lnTo>
                      <a:cubicBezTo>
                        <a:pt x="276142" y="0"/>
                        <a:pt x="282621" y="6478"/>
                        <a:pt x="282621" y="14441"/>
                      </a:cubicBezTo>
                      <a:cubicBezTo>
                        <a:pt x="282621" y="22404"/>
                        <a:pt x="276142" y="28883"/>
                        <a:pt x="268179" y="2888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47" name="Freeform: Shape 1146">
                  <a:extLst>
                    <a:ext uri="{FF2B5EF4-FFF2-40B4-BE49-F238E27FC236}">
                      <a16:creationId xmlns:a16="http://schemas.microsoft.com/office/drawing/2014/main" id="{615ED249-7AFD-3BF3-33B1-AA34098C5C3C}"/>
                    </a:ext>
                  </a:extLst>
                </p:cNvPr>
                <p:cNvSpPr>
                  <a:spLocks noGrp="1" noRot="1" noMove="1" noResize="1" noEditPoints="1" noAdjustHandles="1" noChangeArrowheads="1" noChangeShapeType="1"/>
                </p:cNvSpPr>
                <p:nvPr/>
              </p:nvSpPr>
              <p:spPr>
                <a:xfrm>
                  <a:off x="1268170" y="1939978"/>
                  <a:ext cx="144212" cy="28882"/>
                </a:xfrm>
                <a:custGeom>
                  <a:avLst/>
                  <a:gdLst>
                    <a:gd name="connsiteX0" fmla="*/ 129771 w 144212"/>
                    <a:gd name="connsiteY0" fmla="*/ 28883 h 28882"/>
                    <a:gd name="connsiteX1" fmla="*/ 14441 w 144212"/>
                    <a:gd name="connsiteY1" fmla="*/ 28883 h 28882"/>
                    <a:gd name="connsiteX2" fmla="*/ 0 w 144212"/>
                    <a:gd name="connsiteY2" fmla="*/ 14441 h 28882"/>
                    <a:gd name="connsiteX3" fmla="*/ 14441 w 144212"/>
                    <a:gd name="connsiteY3" fmla="*/ 0 h 28882"/>
                    <a:gd name="connsiteX4" fmla="*/ 129771 w 144212"/>
                    <a:gd name="connsiteY4" fmla="*/ 0 h 28882"/>
                    <a:gd name="connsiteX5" fmla="*/ 144212 w 144212"/>
                    <a:gd name="connsiteY5" fmla="*/ 14441 h 28882"/>
                    <a:gd name="connsiteX6" fmla="*/ 129771 w 144212"/>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212" h="28882">
                      <a:moveTo>
                        <a:pt x="129771" y="28883"/>
                      </a:moveTo>
                      <a:lnTo>
                        <a:pt x="14441" y="28883"/>
                      </a:lnTo>
                      <a:cubicBezTo>
                        <a:pt x="6478" y="28883"/>
                        <a:pt x="0" y="22404"/>
                        <a:pt x="0" y="14441"/>
                      </a:cubicBezTo>
                      <a:cubicBezTo>
                        <a:pt x="0" y="6478"/>
                        <a:pt x="6478" y="0"/>
                        <a:pt x="14441" y="0"/>
                      </a:cubicBezTo>
                      <a:lnTo>
                        <a:pt x="129771" y="0"/>
                      </a:lnTo>
                      <a:cubicBezTo>
                        <a:pt x="137734" y="0"/>
                        <a:pt x="144212" y="6478"/>
                        <a:pt x="144212" y="14441"/>
                      </a:cubicBezTo>
                      <a:cubicBezTo>
                        <a:pt x="144212" y="22404"/>
                        <a:pt x="137734" y="28883"/>
                        <a:pt x="129771" y="2888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48" name="Freeform: Shape 1147">
                  <a:extLst>
                    <a:ext uri="{FF2B5EF4-FFF2-40B4-BE49-F238E27FC236}">
                      <a16:creationId xmlns:a16="http://schemas.microsoft.com/office/drawing/2014/main" id="{23B2165C-5543-EDDB-A185-06A3D1D926E2}"/>
                    </a:ext>
                  </a:extLst>
                </p:cNvPr>
                <p:cNvSpPr>
                  <a:spLocks noGrp="1" noRot="1" noMove="1" noResize="1" noEditPoints="1" noAdjustHandles="1" noChangeArrowheads="1" noChangeShapeType="1"/>
                </p:cNvSpPr>
                <p:nvPr/>
              </p:nvSpPr>
              <p:spPr>
                <a:xfrm>
                  <a:off x="1614225" y="1870808"/>
                  <a:ext cx="121132" cy="28882"/>
                </a:xfrm>
                <a:custGeom>
                  <a:avLst/>
                  <a:gdLst>
                    <a:gd name="connsiteX0" fmla="*/ 106691 w 121132"/>
                    <a:gd name="connsiteY0" fmla="*/ 28883 h 28882"/>
                    <a:gd name="connsiteX1" fmla="*/ 14441 w 121132"/>
                    <a:gd name="connsiteY1" fmla="*/ 28883 h 28882"/>
                    <a:gd name="connsiteX2" fmla="*/ 0 w 121132"/>
                    <a:gd name="connsiteY2" fmla="*/ 14441 h 28882"/>
                    <a:gd name="connsiteX3" fmla="*/ 14441 w 121132"/>
                    <a:gd name="connsiteY3" fmla="*/ 0 h 28882"/>
                    <a:gd name="connsiteX4" fmla="*/ 106691 w 121132"/>
                    <a:gd name="connsiteY4" fmla="*/ 0 h 28882"/>
                    <a:gd name="connsiteX5" fmla="*/ 121133 w 121132"/>
                    <a:gd name="connsiteY5" fmla="*/ 14441 h 28882"/>
                    <a:gd name="connsiteX6" fmla="*/ 106691 w 121132"/>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132" h="28882">
                      <a:moveTo>
                        <a:pt x="106691" y="28883"/>
                      </a:moveTo>
                      <a:lnTo>
                        <a:pt x="14441" y="28883"/>
                      </a:lnTo>
                      <a:cubicBezTo>
                        <a:pt x="6478" y="28883"/>
                        <a:pt x="0" y="22404"/>
                        <a:pt x="0" y="14441"/>
                      </a:cubicBezTo>
                      <a:cubicBezTo>
                        <a:pt x="0" y="6478"/>
                        <a:pt x="6478" y="0"/>
                        <a:pt x="14441" y="0"/>
                      </a:cubicBezTo>
                      <a:lnTo>
                        <a:pt x="106691" y="0"/>
                      </a:lnTo>
                      <a:cubicBezTo>
                        <a:pt x="114654" y="0"/>
                        <a:pt x="121133" y="6478"/>
                        <a:pt x="121133" y="14441"/>
                      </a:cubicBezTo>
                      <a:cubicBezTo>
                        <a:pt x="121133" y="22404"/>
                        <a:pt x="114654" y="28883"/>
                        <a:pt x="106691" y="2888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49" name="Freeform: Shape 1148">
                  <a:extLst>
                    <a:ext uri="{FF2B5EF4-FFF2-40B4-BE49-F238E27FC236}">
                      <a16:creationId xmlns:a16="http://schemas.microsoft.com/office/drawing/2014/main" id="{1D370FAB-C78F-9051-BD8E-747382BA7E77}"/>
                    </a:ext>
                  </a:extLst>
                </p:cNvPr>
                <p:cNvSpPr>
                  <a:spLocks noGrp="1" noRot="1" noMove="1" noResize="1" noEditPoints="1" noAdjustHandles="1" noChangeArrowheads="1" noChangeShapeType="1"/>
                </p:cNvSpPr>
                <p:nvPr/>
              </p:nvSpPr>
              <p:spPr>
                <a:xfrm>
                  <a:off x="1268170" y="1870808"/>
                  <a:ext cx="305699" cy="28882"/>
                </a:xfrm>
                <a:custGeom>
                  <a:avLst/>
                  <a:gdLst>
                    <a:gd name="connsiteX0" fmla="*/ 291258 w 305699"/>
                    <a:gd name="connsiteY0" fmla="*/ 28883 h 28882"/>
                    <a:gd name="connsiteX1" fmla="*/ 14441 w 305699"/>
                    <a:gd name="connsiteY1" fmla="*/ 28883 h 28882"/>
                    <a:gd name="connsiteX2" fmla="*/ 0 w 305699"/>
                    <a:gd name="connsiteY2" fmla="*/ 14441 h 28882"/>
                    <a:gd name="connsiteX3" fmla="*/ 14441 w 305699"/>
                    <a:gd name="connsiteY3" fmla="*/ 0 h 28882"/>
                    <a:gd name="connsiteX4" fmla="*/ 291258 w 305699"/>
                    <a:gd name="connsiteY4" fmla="*/ 0 h 28882"/>
                    <a:gd name="connsiteX5" fmla="*/ 305700 w 305699"/>
                    <a:gd name="connsiteY5" fmla="*/ 14441 h 28882"/>
                    <a:gd name="connsiteX6" fmla="*/ 291258 w 305699"/>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699" h="28882">
                      <a:moveTo>
                        <a:pt x="291258" y="28883"/>
                      </a:moveTo>
                      <a:lnTo>
                        <a:pt x="14441" y="28883"/>
                      </a:lnTo>
                      <a:cubicBezTo>
                        <a:pt x="6478" y="28883"/>
                        <a:pt x="0" y="22404"/>
                        <a:pt x="0" y="14441"/>
                      </a:cubicBezTo>
                      <a:cubicBezTo>
                        <a:pt x="0" y="6478"/>
                        <a:pt x="6478" y="0"/>
                        <a:pt x="14441" y="0"/>
                      </a:cubicBezTo>
                      <a:lnTo>
                        <a:pt x="291258" y="0"/>
                      </a:lnTo>
                      <a:cubicBezTo>
                        <a:pt x="299221" y="0"/>
                        <a:pt x="305700" y="6478"/>
                        <a:pt x="305700" y="14441"/>
                      </a:cubicBezTo>
                      <a:cubicBezTo>
                        <a:pt x="305700" y="22404"/>
                        <a:pt x="299221" y="28883"/>
                        <a:pt x="291258" y="2888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1132" name="Graphic 5">
                <a:extLst>
                  <a:ext uri="{FF2B5EF4-FFF2-40B4-BE49-F238E27FC236}">
                    <a16:creationId xmlns:a16="http://schemas.microsoft.com/office/drawing/2014/main" id="{3784CC91-8B10-6F43-9D47-DC8F65EFB18B}"/>
                  </a:ext>
                </a:extLst>
              </p:cNvPr>
              <p:cNvGrpSpPr>
                <a:grpSpLocks noGrp="1" noUngrp="1" noRot="1" noMove="1" noResize="1"/>
              </p:cNvGrpSpPr>
              <p:nvPr/>
            </p:nvGrpSpPr>
            <p:grpSpPr>
              <a:xfrm>
                <a:off x="1268170" y="2124545"/>
                <a:ext cx="467188" cy="98053"/>
                <a:chOff x="1268170" y="2124545"/>
                <a:chExt cx="467188" cy="98053"/>
              </a:xfrm>
              <a:solidFill>
                <a:srgbClr val="121212"/>
              </a:solidFill>
            </p:grpSpPr>
            <p:sp>
              <p:nvSpPr>
                <p:cNvPr id="1143" name="Freeform: Shape 1142">
                  <a:extLst>
                    <a:ext uri="{FF2B5EF4-FFF2-40B4-BE49-F238E27FC236}">
                      <a16:creationId xmlns:a16="http://schemas.microsoft.com/office/drawing/2014/main" id="{326244C7-5312-80B0-E855-D3DF10C5E390}"/>
                    </a:ext>
                  </a:extLst>
                </p:cNvPr>
                <p:cNvSpPr>
                  <a:spLocks noGrp="1" noRot="1" noMove="1" noResize="1" noEditPoints="1" noAdjustHandles="1" noChangeArrowheads="1" noChangeShapeType="1"/>
                </p:cNvSpPr>
                <p:nvPr/>
              </p:nvSpPr>
              <p:spPr>
                <a:xfrm>
                  <a:off x="1268237" y="2193716"/>
                  <a:ext cx="351790" cy="28882"/>
                </a:xfrm>
                <a:custGeom>
                  <a:avLst/>
                  <a:gdLst>
                    <a:gd name="connsiteX0" fmla="*/ 337349 w 351790"/>
                    <a:gd name="connsiteY0" fmla="*/ 28883 h 28882"/>
                    <a:gd name="connsiteX1" fmla="*/ 14441 w 351790"/>
                    <a:gd name="connsiteY1" fmla="*/ 28883 h 28882"/>
                    <a:gd name="connsiteX2" fmla="*/ 0 w 351790"/>
                    <a:gd name="connsiteY2" fmla="*/ 14441 h 28882"/>
                    <a:gd name="connsiteX3" fmla="*/ 14441 w 351790"/>
                    <a:gd name="connsiteY3" fmla="*/ 0 h 28882"/>
                    <a:gd name="connsiteX4" fmla="*/ 337349 w 351790"/>
                    <a:gd name="connsiteY4" fmla="*/ 0 h 28882"/>
                    <a:gd name="connsiteX5" fmla="*/ 351791 w 351790"/>
                    <a:gd name="connsiteY5" fmla="*/ 14441 h 28882"/>
                    <a:gd name="connsiteX6" fmla="*/ 337349 w 351790"/>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790" h="28882">
                      <a:moveTo>
                        <a:pt x="337349" y="28883"/>
                      </a:moveTo>
                      <a:lnTo>
                        <a:pt x="14441" y="28883"/>
                      </a:lnTo>
                      <a:cubicBezTo>
                        <a:pt x="6478" y="28883"/>
                        <a:pt x="0" y="22404"/>
                        <a:pt x="0" y="14441"/>
                      </a:cubicBezTo>
                      <a:cubicBezTo>
                        <a:pt x="0" y="6478"/>
                        <a:pt x="6478" y="0"/>
                        <a:pt x="14441" y="0"/>
                      </a:cubicBezTo>
                      <a:lnTo>
                        <a:pt x="337349" y="0"/>
                      </a:lnTo>
                      <a:cubicBezTo>
                        <a:pt x="345313" y="0"/>
                        <a:pt x="351791" y="6478"/>
                        <a:pt x="351791" y="14441"/>
                      </a:cubicBezTo>
                      <a:cubicBezTo>
                        <a:pt x="351791" y="22404"/>
                        <a:pt x="345313" y="28883"/>
                        <a:pt x="337349" y="2888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44" name="Freeform: Shape 1143">
                  <a:extLst>
                    <a:ext uri="{FF2B5EF4-FFF2-40B4-BE49-F238E27FC236}">
                      <a16:creationId xmlns:a16="http://schemas.microsoft.com/office/drawing/2014/main" id="{EFBA8B6D-5313-14CC-C9CB-B9028ED6729E}"/>
                    </a:ext>
                  </a:extLst>
                </p:cNvPr>
                <p:cNvSpPr>
                  <a:spLocks noGrp="1" noRot="1" noMove="1" noResize="1" noEditPoints="1" noAdjustHandles="1" noChangeArrowheads="1" noChangeShapeType="1"/>
                </p:cNvSpPr>
                <p:nvPr/>
              </p:nvSpPr>
              <p:spPr>
                <a:xfrm>
                  <a:off x="1521908" y="2124545"/>
                  <a:ext cx="213450" cy="28882"/>
                </a:xfrm>
                <a:custGeom>
                  <a:avLst/>
                  <a:gdLst>
                    <a:gd name="connsiteX0" fmla="*/ 199008 w 213450"/>
                    <a:gd name="connsiteY0" fmla="*/ 28883 h 28882"/>
                    <a:gd name="connsiteX1" fmla="*/ 14441 w 213450"/>
                    <a:gd name="connsiteY1" fmla="*/ 28883 h 28882"/>
                    <a:gd name="connsiteX2" fmla="*/ 0 w 213450"/>
                    <a:gd name="connsiteY2" fmla="*/ 14441 h 28882"/>
                    <a:gd name="connsiteX3" fmla="*/ 14441 w 213450"/>
                    <a:gd name="connsiteY3" fmla="*/ 0 h 28882"/>
                    <a:gd name="connsiteX4" fmla="*/ 199008 w 213450"/>
                    <a:gd name="connsiteY4" fmla="*/ 0 h 28882"/>
                    <a:gd name="connsiteX5" fmla="*/ 213450 w 213450"/>
                    <a:gd name="connsiteY5" fmla="*/ 14441 h 28882"/>
                    <a:gd name="connsiteX6" fmla="*/ 199008 w 213450"/>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450" h="28882">
                      <a:moveTo>
                        <a:pt x="199008" y="28883"/>
                      </a:moveTo>
                      <a:lnTo>
                        <a:pt x="14441" y="28883"/>
                      </a:lnTo>
                      <a:cubicBezTo>
                        <a:pt x="6478" y="28883"/>
                        <a:pt x="0" y="22404"/>
                        <a:pt x="0" y="14441"/>
                      </a:cubicBezTo>
                      <a:cubicBezTo>
                        <a:pt x="0" y="6478"/>
                        <a:pt x="6478" y="0"/>
                        <a:pt x="14441" y="0"/>
                      </a:cubicBezTo>
                      <a:lnTo>
                        <a:pt x="199008" y="0"/>
                      </a:lnTo>
                      <a:cubicBezTo>
                        <a:pt x="206972" y="0"/>
                        <a:pt x="213450" y="6478"/>
                        <a:pt x="213450" y="14441"/>
                      </a:cubicBezTo>
                      <a:cubicBezTo>
                        <a:pt x="213450" y="22404"/>
                        <a:pt x="206972" y="28883"/>
                        <a:pt x="199008" y="2888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45" name="Freeform: Shape 1144">
                  <a:extLst>
                    <a:ext uri="{FF2B5EF4-FFF2-40B4-BE49-F238E27FC236}">
                      <a16:creationId xmlns:a16="http://schemas.microsoft.com/office/drawing/2014/main" id="{2B57AC09-14BF-87E8-B29E-D32A05023681}"/>
                    </a:ext>
                  </a:extLst>
                </p:cNvPr>
                <p:cNvSpPr>
                  <a:spLocks noGrp="1" noRot="1" noMove="1" noResize="1" noEditPoints="1" noAdjustHandles="1" noChangeArrowheads="1" noChangeShapeType="1"/>
                </p:cNvSpPr>
                <p:nvPr/>
              </p:nvSpPr>
              <p:spPr>
                <a:xfrm>
                  <a:off x="1268170" y="2124545"/>
                  <a:ext cx="213450" cy="28882"/>
                </a:xfrm>
                <a:custGeom>
                  <a:avLst/>
                  <a:gdLst>
                    <a:gd name="connsiteX0" fmla="*/ 199009 w 213450"/>
                    <a:gd name="connsiteY0" fmla="*/ 28883 h 28882"/>
                    <a:gd name="connsiteX1" fmla="*/ 14441 w 213450"/>
                    <a:gd name="connsiteY1" fmla="*/ 28883 h 28882"/>
                    <a:gd name="connsiteX2" fmla="*/ 0 w 213450"/>
                    <a:gd name="connsiteY2" fmla="*/ 14441 h 28882"/>
                    <a:gd name="connsiteX3" fmla="*/ 14441 w 213450"/>
                    <a:gd name="connsiteY3" fmla="*/ 0 h 28882"/>
                    <a:gd name="connsiteX4" fmla="*/ 199009 w 213450"/>
                    <a:gd name="connsiteY4" fmla="*/ 0 h 28882"/>
                    <a:gd name="connsiteX5" fmla="*/ 213450 w 213450"/>
                    <a:gd name="connsiteY5" fmla="*/ 14441 h 28882"/>
                    <a:gd name="connsiteX6" fmla="*/ 199009 w 213450"/>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450" h="28882">
                      <a:moveTo>
                        <a:pt x="199009" y="28883"/>
                      </a:moveTo>
                      <a:lnTo>
                        <a:pt x="14441" y="28883"/>
                      </a:lnTo>
                      <a:cubicBezTo>
                        <a:pt x="6478" y="28883"/>
                        <a:pt x="0" y="22404"/>
                        <a:pt x="0" y="14441"/>
                      </a:cubicBezTo>
                      <a:cubicBezTo>
                        <a:pt x="0" y="6478"/>
                        <a:pt x="6478" y="0"/>
                        <a:pt x="14441" y="0"/>
                      </a:cubicBezTo>
                      <a:lnTo>
                        <a:pt x="199009" y="0"/>
                      </a:lnTo>
                      <a:cubicBezTo>
                        <a:pt x="206972" y="0"/>
                        <a:pt x="213450" y="6478"/>
                        <a:pt x="213450" y="14441"/>
                      </a:cubicBezTo>
                      <a:cubicBezTo>
                        <a:pt x="213450" y="22404"/>
                        <a:pt x="206972" y="28883"/>
                        <a:pt x="199009" y="2888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1133" name="Graphic 5">
                <a:extLst>
                  <a:ext uri="{FF2B5EF4-FFF2-40B4-BE49-F238E27FC236}">
                    <a16:creationId xmlns:a16="http://schemas.microsoft.com/office/drawing/2014/main" id="{71BA650E-8ABE-31DF-5BE8-5472548EF3DD}"/>
                  </a:ext>
                </a:extLst>
              </p:cNvPr>
              <p:cNvGrpSpPr>
                <a:grpSpLocks noGrp="1" noUngrp="1" noRot="1" noMove="1" noResize="1"/>
              </p:cNvGrpSpPr>
              <p:nvPr/>
            </p:nvGrpSpPr>
            <p:grpSpPr>
              <a:xfrm>
                <a:off x="1268170" y="2378283"/>
                <a:ext cx="467187" cy="98052"/>
                <a:chOff x="1268170" y="2378283"/>
                <a:chExt cx="467187" cy="98052"/>
              </a:xfrm>
              <a:solidFill>
                <a:srgbClr val="121212"/>
              </a:solidFill>
            </p:grpSpPr>
            <p:sp>
              <p:nvSpPr>
                <p:cNvPr id="1140" name="Freeform: Shape 1139">
                  <a:extLst>
                    <a:ext uri="{FF2B5EF4-FFF2-40B4-BE49-F238E27FC236}">
                      <a16:creationId xmlns:a16="http://schemas.microsoft.com/office/drawing/2014/main" id="{32E67C61-E1F2-272A-426D-06469B3B5FCD}"/>
                    </a:ext>
                  </a:extLst>
                </p:cNvPr>
                <p:cNvSpPr>
                  <a:spLocks noGrp="1" noRot="1" noMove="1" noResize="1" noEditPoints="1" noAdjustHandles="1" noChangeArrowheads="1" noChangeShapeType="1"/>
                </p:cNvSpPr>
                <p:nvPr/>
              </p:nvSpPr>
              <p:spPr>
                <a:xfrm>
                  <a:off x="1475816" y="2378283"/>
                  <a:ext cx="259541" cy="28882"/>
                </a:xfrm>
                <a:custGeom>
                  <a:avLst/>
                  <a:gdLst>
                    <a:gd name="connsiteX0" fmla="*/ 245100 w 259541"/>
                    <a:gd name="connsiteY0" fmla="*/ 28883 h 28882"/>
                    <a:gd name="connsiteX1" fmla="*/ 14441 w 259541"/>
                    <a:gd name="connsiteY1" fmla="*/ 28883 h 28882"/>
                    <a:gd name="connsiteX2" fmla="*/ 0 w 259541"/>
                    <a:gd name="connsiteY2" fmla="*/ 14441 h 28882"/>
                    <a:gd name="connsiteX3" fmla="*/ 14441 w 259541"/>
                    <a:gd name="connsiteY3" fmla="*/ 0 h 28882"/>
                    <a:gd name="connsiteX4" fmla="*/ 245100 w 259541"/>
                    <a:gd name="connsiteY4" fmla="*/ 0 h 28882"/>
                    <a:gd name="connsiteX5" fmla="*/ 259541 w 259541"/>
                    <a:gd name="connsiteY5" fmla="*/ 14441 h 28882"/>
                    <a:gd name="connsiteX6" fmla="*/ 245100 w 259541"/>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541" h="28882">
                      <a:moveTo>
                        <a:pt x="245100" y="28883"/>
                      </a:moveTo>
                      <a:lnTo>
                        <a:pt x="14441" y="28883"/>
                      </a:lnTo>
                      <a:cubicBezTo>
                        <a:pt x="6478" y="28883"/>
                        <a:pt x="0" y="22404"/>
                        <a:pt x="0" y="14441"/>
                      </a:cubicBezTo>
                      <a:cubicBezTo>
                        <a:pt x="0" y="6478"/>
                        <a:pt x="6478" y="0"/>
                        <a:pt x="14441" y="0"/>
                      </a:cubicBezTo>
                      <a:lnTo>
                        <a:pt x="245100" y="0"/>
                      </a:lnTo>
                      <a:cubicBezTo>
                        <a:pt x="253063" y="0"/>
                        <a:pt x="259541" y="6478"/>
                        <a:pt x="259541" y="14441"/>
                      </a:cubicBezTo>
                      <a:cubicBezTo>
                        <a:pt x="259541" y="22404"/>
                        <a:pt x="253063" y="28883"/>
                        <a:pt x="245100" y="2888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41" name="Freeform: Shape 1140">
                  <a:extLst>
                    <a:ext uri="{FF2B5EF4-FFF2-40B4-BE49-F238E27FC236}">
                      <a16:creationId xmlns:a16="http://schemas.microsoft.com/office/drawing/2014/main" id="{6896B839-A4BE-2115-BF89-AACBE16AA650}"/>
                    </a:ext>
                  </a:extLst>
                </p:cNvPr>
                <p:cNvSpPr>
                  <a:spLocks noGrp="1" noRot="1" noMove="1" noResize="1" noEditPoints="1" noAdjustHandles="1" noChangeArrowheads="1" noChangeShapeType="1"/>
                </p:cNvSpPr>
                <p:nvPr/>
              </p:nvSpPr>
              <p:spPr>
                <a:xfrm>
                  <a:off x="1268170" y="2378283"/>
                  <a:ext cx="167291" cy="28882"/>
                </a:xfrm>
                <a:custGeom>
                  <a:avLst/>
                  <a:gdLst>
                    <a:gd name="connsiteX0" fmla="*/ 152850 w 167291"/>
                    <a:gd name="connsiteY0" fmla="*/ 28883 h 28882"/>
                    <a:gd name="connsiteX1" fmla="*/ 14441 w 167291"/>
                    <a:gd name="connsiteY1" fmla="*/ 28883 h 28882"/>
                    <a:gd name="connsiteX2" fmla="*/ 0 w 167291"/>
                    <a:gd name="connsiteY2" fmla="*/ 14441 h 28882"/>
                    <a:gd name="connsiteX3" fmla="*/ 14441 w 167291"/>
                    <a:gd name="connsiteY3" fmla="*/ 0 h 28882"/>
                    <a:gd name="connsiteX4" fmla="*/ 152850 w 167291"/>
                    <a:gd name="connsiteY4" fmla="*/ 0 h 28882"/>
                    <a:gd name="connsiteX5" fmla="*/ 167291 w 167291"/>
                    <a:gd name="connsiteY5" fmla="*/ 14441 h 28882"/>
                    <a:gd name="connsiteX6" fmla="*/ 152850 w 167291"/>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91" h="28882">
                      <a:moveTo>
                        <a:pt x="152850" y="28883"/>
                      </a:moveTo>
                      <a:lnTo>
                        <a:pt x="14441" y="28883"/>
                      </a:lnTo>
                      <a:cubicBezTo>
                        <a:pt x="6478" y="28883"/>
                        <a:pt x="0" y="22404"/>
                        <a:pt x="0" y="14441"/>
                      </a:cubicBezTo>
                      <a:cubicBezTo>
                        <a:pt x="0" y="6478"/>
                        <a:pt x="6478" y="0"/>
                        <a:pt x="14441" y="0"/>
                      </a:cubicBezTo>
                      <a:lnTo>
                        <a:pt x="152850" y="0"/>
                      </a:lnTo>
                      <a:cubicBezTo>
                        <a:pt x="160813" y="0"/>
                        <a:pt x="167291" y="6478"/>
                        <a:pt x="167291" y="14441"/>
                      </a:cubicBezTo>
                      <a:cubicBezTo>
                        <a:pt x="167291" y="22404"/>
                        <a:pt x="160813" y="28883"/>
                        <a:pt x="152850" y="2888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42" name="Freeform: Shape 1141">
                  <a:extLst>
                    <a:ext uri="{FF2B5EF4-FFF2-40B4-BE49-F238E27FC236}">
                      <a16:creationId xmlns:a16="http://schemas.microsoft.com/office/drawing/2014/main" id="{B3C21E74-EEFF-8DCB-29EA-E02F05DE9FD3}"/>
                    </a:ext>
                  </a:extLst>
                </p:cNvPr>
                <p:cNvSpPr>
                  <a:spLocks noGrp="1" noRot="1" noMove="1" noResize="1" noEditPoints="1" noAdjustHandles="1" noChangeArrowheads="1" noChangeShapeType="1"/>
                </p:cNvSpPr>
                <p:nvPr/>
              </p:nvSpPr>
              <p:spPr>
                <a:xfrm>
                  <a:off x="1268170" y="2447453"/>
                  <a:ext cx="259541" cy="28882"/>
                </a:xfrm>
                <a:custGeom>
                  <a:avLst/>
                  <a:gdLst>
                    <a:gd name="connsiteX0" fmla="*/ 245100 w 259541"/>
                    <a:gd name="connsiteY0" fmla="*/ 28883 h 28882"/>
                    <a:gd name="connsiteX1" fmla="*/ 14441 w 259541"/>
                    <a:gd name="connsiteY1" fmla="*/ 28883 h 28882"/>
                    <a:gd name="connsiteX2" fmla="*/ 0 w 259541"/>
                    <a:gd name="connsiteY2" fmla="*/ 14441 h 28882"/>
                    <a:gd name="connsiteX3" fmla="*/ 14441 w 259541"/>
                    <a:gd name="connsiteY3" fmla="*/ 0 h 28882"/>
                    <a:gd name="connsiteX4" fmla="*/ 245100 w 259541"/>
                    <a:gd name="connsiteY4" fmla="*/ 0 h 28882"/>
                    <a:gd name="connsiteX5" fmla="*/ 259541 w 259541"/>
                    <a:gd name="connsiteY5" fmla="*/ 14441 h 28882"/>
                    <a:gd name="connsiteX6" fmla="*/ 245100 w 259541"/>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541" h="28882">
                      <a:moveTo>
                        <a:pt x="245100" y="28883"/>
                      </a:moveTo>
                      <a:lnTo>
                        <a:pt x="14441" y="28883"/>
                      </a:lnTo>
                      <a:cubicBezTo>
                        <a:pt x="6478" y="28883"/>
                        <a:pt x="0" y="22404"/>
                        <a:pt x="0" y="14441"/>
                      </a:cubicBezTo>
                      <a:cubicBezTo>
                        <a:pt x="0" y="6478"/>
                        <a:pt x="6478" y="0"/>
                        <a:pt x="14441" y="0"/>
                      </a:cubicBezTo>
                      <a:lnTo>
                        <a:pt x="245100" y="0"/>
                      </a:lnTo>
                      <a:cubicBezTo>
                        <a:pt x="253063" y="0"/>
                        <a:pt x="259541" y="6478"/>
                        <a:pt x="259541" y="14441"/>
                      </a:cubicBezTo>
                      <a:cubicBezTo>
                        <a:pt x="259541" y="22404"/>
                        <a:pt x="253063" y="28883"/>
                        <a:pt x="245100" y="2888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sp>
            <p:nvSpPr>
              <p:cNvPr id="1134" name="Freeform: Shape 1133">
                <a:extLst>
                  <a:ext uri="{FF2B5EF4-FFF2-40B4-BE49-F238E27FC236}">
                    <a16:creationId xmlns:a16="http://schemas.microsoft.com/office/drawing/2014/main" id="{16D8B52D-C5F8-8BCE-E58D-46806CDA78D4}"/>
                  </a:ext>
                </a:extLst>
              </p:cNvPr>
              <p:cNvSpPr>
                <a:spLocks noGrp="1" noRot="1" noMove="1" noResize="1" noEditPoints="1" noAdjustHandles="1" noChangeArrowheads="1" noChangeShapeType="1"/>
              </p:cNvSpPr>
              <p:nvPr/>
            </p:nvSpPr>
            <p:spPr>
              <a:xfrm>
                <a:off x="945262" y="1432571"/>
                <a:ext cx="928436" cy="1228332"/>
              </a:xfrm>
              <a:custGeom>
                <a:avLst/>
                <a:gdLst>
                  <a:gd name="connsiteX0" fmla="*/ 914063 w 928436"/>
                  <a:gd name="connsiteY0" fmla="*/ 1228333 h 1228332"/>
                  <a:gd name="connsiteX1" fmla="*/ 14441 w 928436"/>
                  <a:gd name="connsiteY1" fmla="*/ 1228333 h 1228332"/>
                  <a:gd name="connsiteX2" fmla="*/ 0 w 928436"/>
                  <a:gd name="connsiteY2" fmla="*/ 1213891 h 1228332"/>
                  <a:gd name="connsiteX3" fmla="*/ 0 w 928436"/>
                  <a:gd name="connsiteY3" fmla="*/ 14441 h 1228332"/>
                  <a:gd name="connsiteX4" fmla="*/ 14441 w 928436"/>
                  <a:gd name="connsiteY4" fmla="*/ 0 h 1228332"/>
                  <a:gd name="connsiteX5" fmla="*/ 683404 w 928436"/>
                  <a:gd name="connsiteY5" fmla="*/ 0 h 1228332"/>
                  <a:gd name="connsiteX6" fmla="*/ 693594 w 928436"/>
                  <a:gd name="connsiteY6" fmla="*/ 4184 h 1228332"/>
                  <a:gd name="connsiteX7" fmla="*/ 924253 w 928436"/>
                  <a:gd name="connsiteY7" fmla="*/ 234842 h 1228332"/>
                  <a:gd name="connsiteX8" fmla="*/ 928437 w 928436"/>
                  <a:gd name="connsiteY8" fmla="*/ 245032 h 1228332"/>
                  <a:gd name="connsiteX9" fmla="*/ 928437 w 928436"/>
                  <a:gd name="connsiteY9" fmla="*/ 1213824 h 1228332"/>
                  <a:gd name="connsiteX10" fmla="*/ 913995 w 928436"/>
                  <a:gd name="connsiteY10" fmla="*/ 1228265 h 1228332"/>
                  <a:gd name="connsiteX11" fmla="*/ 28883 w 928436"/>
                  <a:gd name="connsiteY11" fmla="*/ 1199518 h 1228332"/>
                  <a:gd name="connsiteX12" fmla="*/ 899689 w 928436"/>
                  <a:gd name="connsiteY12" fmla="*/ 1199518 h 1228332"/>
                  <a:gd name="connsiteX13" fmla="*/ 899689 w 928436"/>
                  <a:gd name="connsiteY13" fmla="*/ 251038 h 1228332"/>
                  <a:gd name="connsiteX14" fmla="*/ 677398 w 928436"/>
                  <a:gd name="connsiteY14" fmla="*/ 28815 h 1228332"/>
                  <a:gd name="connsiteX15" fmla="*/ 28883 w 928436"/>
                  <a:gd name="connsiteY15" fmla="*/ 28815 h 1228332"/>
                  <a:gd name="connsiteX16" fmla="*/ 28883 w 928436"/>
                  <a:gd name="connsiteY16" fmla="*/ 1199450 h 122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8436" h="1228332">
                    <a:moveTo>
                      <a:pt x="914063" y="1228333"/>
                    </a:moveTo>
                    <a:lnTo>
                      <a:pt x="14441" y="1228333"/>
                    </a:lnTo>
                    <a:cubicBezTo>
                      <a:pt x="6478" y="1228333"/>
                      <a:pt x="0" y="1221855"/>
                      <a:pt x="0" y="1213891"/>
                    </a:cubicBezTo>
                    <a:lnTo>
                      <a:pt x="0" y="14441"/>
                    </a:lnTo>
                    <a:cubicBezTo>
                      <a:pt x="0" y="6478"/>
                      <a:pt x="6478" y="0"/>
                      <a:pt x="14441" y="0"/>
                    </a:cubicBezTo>
                    <a:lnTo>
                      <a:pt x="683404" y="0"/>
                    </a:lnTo>
                    <a:cubicBezTo>
                      <a:pt x="687251" y="0"/>
                      <a:pt x="690895" y="1485"/>
                      <a:pt x="693594" y="4184"/>
                    </a:cubicBezTo>
                    <a:lnTo>
                      <a:pt x="924253" y="234842"/>
                    </a:lnTo>
                    <a:cubicBezTo>
                      <a:pt x="926952" y="237542"/>
                      <a:pt x="928437" y="241186"/>
                      <a:pt x="928437" y="245032"/>
                    </a:cubicBezTo>
                    <a:lnTo>
                      <a:pt x="928437" y="1213824"/>
                    </a:lnTo>
                    <a:cubicBezTo>
                      <a:pt x="928437" y="1221787"/>
                      <a:pt x="921958" y="1228265"/>
                      <a:pt x="913995" y="1228265"/>
                    </a:cubicBezTo>
                    <a:close/>
                    <a:moveTo>
                      <a:pt x="28883" y="1199518"/>
                    </a:moveTo>
                    <a:lnTo>
                      <a:pt x="899689" y="1199518"/>
                    </a:lnTo>
                    <a:lnTo>
                      <a:pt x="899689" y="251038"/>
                    </a:lnTo>
                    <a:lnTo>
                      <a:pt x="677398" y="28815"/>
                    </a:lnTo>
                    <a:lnTo>
                      <a:pt x="28883" y="28815"/>
                    </a:lnTo>
                    <a:lnTo>
                      <a:pt x="28883" y="1199450"/>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35" name="Freeform: Shape 1134">
                <a:extLst>
                  <a:ext uri="{FF2B5EF4-FFF2-40B4-BE49-F238E27FC236}">
                    <a16:creationId xmlns:a16="http://schemas.microsoft.com/office/drawing/2014/main" id="{80208661-E575-1CC8-BC27-A1C81443455F}"/>
                  </a:ext>
                </a:extLst>
              </p:cNvPr>
              <p:cNvSpPr>
                <a:spLocks noGrp="1" noRot="1" noMove="1" noResize="1" noEditPoints="1" noAdjustHandles="1" noChangeArrowheads="1" noChangeShapeType="1"/>
              </p:cNvSpPr>
              <p:nvPr/>
            </p:nvSpPr>
            <p:spPr>
              <a:xfrm>
                <a:off x="1614225" y="1432618"/>
                <a:ext cx="259493" cy="259493"/>
              </a:xfrm>
              <a:custGeom>
                <a:avLst/>
                <a:gdLst>
                  <a:gd name="connsiteX0" fmla="*/ 245100 w 259493"/>
                  <a:gd name="connsiteY0" fmla="*/ 259494 h 259493"/>
                  <a:gd name="connsiteX1" fmla="*/ 14441 w 259493"/>
                  <a:gd name="connsiteY1" fmla="*/ 259494 h 259493"/>
                  <a:gd name="connsiteX2" fmla="*/ 0 w 259493"/>
                  <a:gd name="connsiteY2" fmla="*/ 245052 h 259493"/>
                  <a:gd name="connsiteX3" fmla="*/ 0 w 259493"/>
                  <a:gd name="connsiteY3" fmla="*/ 14394 h 259493"/>
                  <a:gd name="connsiteX4" fmla="*/ 8908 w 259493"/>
                  <a:gd name="connsiteY4" fmla="*/ 1100 h 259493"/>
                  <a:gd name="connsiteX5" fmla="*/ 24632 w 259493"/>
                  <a:gd name="connsiteY5" fmla="*/ 4204 h 259493"/>
                  <a:gd name="connsiteX6" fmla="*/ 255290 w 259493"/>
                  <a:gd name="connsiteY6" fmla="*/ 234862 h 259493"/>
                  <a:gd name="connsiteX7" fmla="*/ 258394 w 259493"/>
                  <a:gd name="connsiteY7" fmla="*/ 250586 h 259493"/>
                  <a:gd name="connsiteX8" fmla="*/ 245100 w 259493"/>
                  <a:gd name="connsiteY8" fmla="*/ 259494 h 259493"/>
                  <a:gd name="connsiteX9" fmla="*/ 28815 w 259493"/>
                  <a:gd name="connsiteY9" fmla="*/ 230611 h 259493"/>
                  <a:gd name="connsiteX10" fmla="*/ 210278 w 259493"/>
                  <a:gd name="connsiteY10" fmla="*/ 230611 h 259493"/>
                  <a:gd name="connsiteX11" fmla="*/ 28815 w 259493"/>
                  <a:gd name="connsiteY11" fmla="*/ 49148 h 259493"/>
                  <a:gd name="connsiteX12" fmla="*/ 28815 w 259493"/>
                  <a:gd name="connsiteY12" fmla="*/ 230611 h 25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493" h="259493">
                    <a:moveTo>
                      <a:pt x="245100" y="259494"/>
                    </a:moveTo>
                    <a:lnTo>
                      <a:pt x="14441" y="259494"/>
                    </a:lnTo>
                    <a:cubicBezTo>
                      <a:pt x="6478" y="259494"/>
                      <a:pt x="0" y="253015"/>
                      <a:pt x="0" y="245052"/>
                    </a:cubicBezTo>
                    <a:lnTo>
                      <a:pt x="0" y="14394"/>
                    </a:lnTo>
                    <a:cubicBezTo>
                      <a:pt x="0" y="8590"/>
                      <a:pt x="3509" y="3327"/>
                      <a:pt x="8908" y="1100"/>
                    </a:cubicBezTo>
                    <a:cubicBezTo>
                      <a:pt x="14239" y="-1127"/>
                      <a:pt x="20447" y="87"/>
                      <a:pt x="24632" y="4204"/>
                    </a:cubicBezTo>
                    <a:lnTo>
                      <a:pt x="255290" y="234862"/>
                    </a:lnTo>
                    <a:cubicBezTo>
                      <a:pt x="259406" y="238979"/>
                      <a:pt x="260621" y="245187"/>
                      <a:pt x="258394" y="250586"/>
                    </a:cubicBezTo>
                    <a:cubicBezTo>
                      <a:pt x="256167" y="255985"/>
                      <a:pt x="250903" y="259494"/>
                      <a:pt x="245100" y="259494"/>
                    </a:cubicBezTo>
                    <a:close/>
                    <a:moveTo>
                      <a:pt x="28815" y="230611"/>
                    </a:moveTo>
                    <a:lnTo>
                      <a:pt x="210278" y="230611"/>
                    </a:lnTo>
                    <a:lnTo>
                      <a:pt x="28815" y="49148"/>
                    </a:lnTo>
                    <a:lnTo>
                      <a:pt x="28815" y="230611"/>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36" name="Freeform: Shape 1135">
                <a:extLst>
                  <a:ext uri="{FF2B5EF4-FFF2-40B4-BE49-F238E27FC236}">
                    <a16:creationId xmlns:a16="http://schemas.microsoft.com/office/drawing/2014/main" id="{30C4A99C-BC25-3BA0-458B-5B76996AD24C}"/>
                  </a:ext>
                </a:extLst>
              </p:cNvPr>
              <p:cNvSpPr>
                <a:spLocks noGrp="1" noRot="1" noMove="1" noResize="1" noEditPoints="1" noAdjustHandles="1" noChangeArrowheads="1" noChangeShapeType="1"/>
              </p:cNvSpPr>
              <p:nvPr/>
            </p:nvSpPr>
            <p:spPr>
              <a:xfrm>
                <a:off x="1057200" y="1605649"/>
                <a:ext cx="165098" cy="121014"/>
              </a:xfrm>
              <a:custGeom>
                <a:avLst/>
                <a:gdLst>
                  <a:gd name="connsiteX0" fmla="*/ 58457 w 165098"/>
                  <a:gd name="connsiteY0" fmla="*/ 121015 h 121014"/>
                  <a:gd name="connsiteX1" fmla="*/ 48268 w 165098"/>
                  <a:gd name="connsiteY1" fmla="*/ 116831 h 121014"/>
                  <a:gd name="connsiteX2" fmla="*/ 4201 w 165098"/>
                  <a:gd name="connsiteY2" fmla="*/ 72764 h 121014"/>
                  <a:gd name="connsiteX3" fmla="*/ 4201 w 165098"/>
                  <a:gd name="connsiteY3" fmla="*/ 52384 h 121014"/>
                  <a:gd name="connsiteX4" fmla="*/ 24581 w 165098"/>
                  <a:gd name="connsiteY4" fmla="*/ 52384 h 121014"/>
                  <a:gd name="connsiteX5" fmla="*/ 58457 w 165098"/>
                  <a:gd name="connsiteY5" fmla="*/ 86261 h 121014"/>
                  <a:gd name="connsiteX6" fmla="*/ 140517 w 165098"/>
                  <a:gd name="connsiteY6" fmla="*/ 4201 h 121014"/>
                  <a:gd name="connsiteX7" fmla="*/ 160897 w 165098"/>
                  <a:gd name="connsiteY7" fmla="*/ 4201 h 121014"/>
                  <a:gd name="connsiteX8" fmla="*/ 160897 w 165098"/>
                  <a:gd name="connsiteY8" fmla="*/ 24581 h 121014"/>
                  <a:gd name="connsiteX9" fmla="*/ 68647 w 165098"/>
                  <a:gd name="connsiteY9" fmla="*/ 116831 h 121014"/>
                  <a:gd name="connsiteX10" fmla="*/ 58457 w 165098"/>
                  <a:gd name="connsiteY10" fmla="*/ 121015 h 12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098" h="121014">
                    <a:moveTo>
                      <a:pt x="58457" y="121015"/>
                    </a:moveTo>
                    <a:cubicBezTo>
                      <a:pt x="54746" y="121015"/>
                      <a:pt x="51102" y="119597"/>
                      <a:pt x="48268" y="116831"/>
                    </a:cubicBezTo>
                    <a:lnTo>
                      <a:pt x="4201" y="72764"/>
                    </a:lnTo>
                    <a:cubicBezTo>
                      <a:pt x="-1400" y="67163"/>
                      <a:pt x="-1400" y="57985"/>
                      <a:pt x="4201" y="52384"/>
                    </a:cubicBezTo>
                    <a:cubicBezTo>
                      <a:pt x="9802" y="46783"/>
                      <a:pt x="18980" y="46783"/>
                      <a:pt x="24581" y="52384"/>
                    </a:cubicBezTo>
                    <a:lnTo>
                      <a:pt x="58457" y="86261"/>
                    </a:lnTo>
                    <a:lnTo>
                      <a:pt x="140517" y="4201"/>
                    </a:lnTo>
                    <a:cubicBezTo>
                      <a:pt x="146118" y="-1400"/>
                      <a:pt x="155296" y="-1400"/>
                      <a:pt x="160897" y="4201"/>
                    </a:cubicBezTo>
                    <a:cubicBezTo>
                      <a:pt x="166498" y="9802"/>
                      <a:pt x="166498" y="18980"/>
                      <a:pt x="160897" y="24581"/>
                    </a:cubicBezTo>
                    <a:lnTo>
                      <a:pt x="68647" y="116831"/>
                    </a:lnTo>
                    <a:cubicBezTo>
                      <a:pt x="65813" y="119665"/>
                      <a:pt x="62169" y="121015"/>
                      <a:pt x="58457" y="12101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37" name="Freeform: Shape 1136">
                <a:extLst>
                  <a:ext uri="{FF2B5EF4-FFF2-40B4-BE49-F238E27FC236}">
                    <a16:creationId xmlns:a16="http://schemas.microsoft.com/office/drawing/2014/main" id="{04174FE6-1963-627A-2E0D-07C4620270D1}"/>
                  </a:ext>
                </a:extLst>
              </p:cNvPr>
              <p:cNvSpPr>
                <a:spLocks noGrp="1" noRot="1" noMove="1" noResize="1" noEditPoints="1" noAdjustHandles="1" noChangeArrowheads="1" noChangeShapeType="1"/>
              </p:cNvSpPr>
              <p:nvPr/>
            </p:nvSpPr>
            <p:spPr>
              <a:xfrm>
                <a:off x="1057200" y="1859386"/>
                <a:ext cx="165098" cy="121014"/>
              </a:xfrm>
              <a:custGeom>
                <a:avLst/>
                <a:gdLst>
                  <a:gd name="connsiteX0" fmla="*/ 58457 w 165098"/>
                  <a:gd name="connsiteY0" fmla="*/ 121015 h 121014"/>
                  <a:gd name="connsiteX1" fmla="*/ 48268 w 165098"/>
                  <a:gd name="connsiteY1" fmla="*/ 116831 h 121014"/>
                  <a:gd name="connsiteX2" fmla="*/ 4201 w 165098"/>
                  <a:gd name="connsiteY2" fmla="*/ 72764 h 121014"/>
                  <a:gd name="connsiteX3" fmla="*/ 4201 w 165098"/>
                  <a:gd name="connsiteY3" fmla="*/ 52384 h 121014"/>
                  <a:gd name="connsiteX4" fmla="*/ 24581 w 165098"/>
                  <a:gd name="connsiteY4" fmla="*/ 52384 h 121014"/>
                  <a:gd name="connsiteX5" fmla="*/ 58457 w 165098"/>
                  <a:gd name="connsiteY5" fmla="*/ 86261 h 121014"/>
                  <a:gd name="connsiteX6" fmla="*/ 140517 w 165098"/>
                  <a:gd name="connsiteY6" fmla="*/ 4201 h 121014"/>
                  <a:gd name="connsiteX7" fmla="*/ 160897 w 165098"/>
                  <a:gd name="connsiteY7" fmla="*/ 4201 h 121014"/>
                  <a:gd name="connsiteX8" fmla="*/ 160897 w 165098"/>
                  <a:gd name="connsiteY8" fmla="*/ 24581 h 121014"/>
                  <a:gd name="connsiteX9" fmla="*/ 68647 w 165098"/>
                  <a:gd name="connsiteY9" fmla="*/ 116831 h 121014"/>
                  <a:gd name="connsiteX10" fmla="*/ 58457 w 165098"/>
                  <a:gd name="connsiteY10" fmla="*/ 121015 h 12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098" h="121014">
                    <a:moveTo>
                      <a:pt x="58457" y="121015"/>
                    </a:moveTo>
                    <a:cubicBezTo>
                      <a:pt x="54746" y="121015"/>
                      <a:pt x="51102" y="119597"/>
                      <a:pt x="48268" y="116831"/>
                    </a:cubicBezTo>
                    <a:lnTo>
                      <a:pt x="4201" y="72764"/>
                    </a:lnTo>
                    <a:cubicBezTo>
                      <a:pt x="-1400" y="67163"/>
                      <a:pt x="-1400" y="57985"/>
                      <a:pt x="4201" y="52384"/>
                    </a:cubicBezTo>
                    <a:cubicBezTo>
                      <a:pt x="9802" y="46783"/>
                      <a:pt x="18980" y="46783"/>
                      <a:pt x="24581" y="52384"/>
                    </a:cubicBezTo>
                    <a:lnTo>
                      <a:pt x="58457" y="86261"/>
                    </a:lnTo>
                    <a:lnTo>
                      <a:pt x="140517" y="4201"/>
                    </a:lnTo>
                    <a:cubicBezTo>
                      <a:pt x="146118" y="-1400"/>
                      <a:pt x="155296" y="-1400"/>
                      <a:pt x="160897" y="4201"/>
                    </a:cubicBezTo>
                    <a:cubicBezTo>
                      <a:pt x="166498" y="9802"/>
                      <a:pt x="166498" y="18980"/>
                      <a:pt x="160897" y="24581"/>
                    </a:cubicBezTo>
                    <a:lnTo>
                      <a:pt x="68647" y="116831"/>
                    </a:lnTo>
                    <a:cubicBezTo>
                      <a:pt x="65813" y="119665"/>
                      <a:pt x="62169" y="121015"/>
                      <a:pt x="58457" y="12101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38" name="Freeform: Shape 1137">
                <a:extLst>
                  <a:ext uri="{FF2B5EF4-FFF2-40B4-BE49-F238E27FC236}">
                    <a16:creationId xmlns:a16="http://schemas.microsoft.com/office/drawing/2014/main" id="{0BDB316E-9C11-016F-1A52-6D25EBC8473F}"/>
                  </a:ext>
                </a:extLst>
              </p:cNvPr>
              <p:cNvSpPr>
                <a:spLocks noGrp="1" noRot="1" noMove="1" noResize="1" noEditPoints="1" noAdjustHandles="1" noChangeArrowheads="1" noChangeShapeType="1"/>
              </p:cNvSpPr>
              <p:nvPr/>
            </p:nvSpPr>
            <p:spPr>
              <a:xfrm>
                <a:off x="1057200" y="2113124"/>
                <a:ext cx="165098" cy="121014"/>
              </a:xfrm>
              <a:custGeom>
                <a:avLst/>
                <a:gdLst>
                  <a:gd name="connsiteX0" fmla="*/ 58457 w 165098"/>
                  <a:gd name="connsiteY0" fmla="*/ 121015 h 121014"/>
                  <a:gd name="connsiteX1" fmla="*/ 48268 w 165098"/>
                  <a:gd name="connsiteY1" fmla="*/ 116831 h 121014"/>
                  <a:gd name="connsiteX2" fmla="*/ 4201 w 165098"/>
                  <a:gd name="connsiteY2" fmla="*/ 72764 h 121014"/>
                  <a:gd name="connsiteX3" fmla="*/ 4201 w 165098"/>
                  <a:gd name="connsiteY3" fmla="*/ 52384 h 121014"/>
                  <a:gd name="connsiteX4" fmla="*/ 24581 w 165098"/>
                  <a:gd name="connsiteY4" fmla="*/ 52384 h 121014"/>
                  <a:gd name="connsiteX5" fmla="*/ 58457 w 165098"/>
                  <a:gd name="connsiteY5" fmla="*/ 86261 h 121014"/>
                  <a:gd name="connsiteX6" fmla="*/ 140517 w 165098"/>
                  <a:gd name="connsiteY6" fmla="*/ 4201 h 121014"/>
                  <a:gd name="connsiteX7" fmla="*/ 160897 w 165098"/>
                  <a:gd name="connsiteY7" fmla="*/ 4201 h 121014"/>
                  <a:gd name="connsiteX8" fmla="*/ 160897 w 165098"/>
                  <a:gd name="connsiteY8" fmla="*/ 24581 h 121014"/>
                  <a:gd name="connsiteX9" fmla="*/ 68647 w 165098"/>
                  <a:gd name="connsiteY9" fmla="*/ 116831 h 121014"/>
                  <a:gd name="connsiteX10" fmla="*/ 58457 w 165098"/>
                  <a:gd name="connsiteY10" fmla="*/ 121015 h 12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098" h="121014">
                    <a:moveTo>
                      <a:pt x="58457" y="121015"/>
                    </a:moveTo>
                    <a:cubicBezTo>
                      <a:pt x="54746" y="121015"/>
                      <a:pt x="51102" y="119597"/>
                      <a:pt x="48268" y="116831"/>
                    </a:cubicBezTo>
                    <a:lnTo>
                      <a:pt x="4201" y="72764"/>
                    </a:lnTo>
                    <a:cubicBezTo>
                      <a:pt x="-1400" y="67163"/>
                      <a:pt x="-1400" y="57985"/>
                      <a:pt x="4201" y="52384"/>
                    </a:cubicBezTo>
                    <a:cubicBezTo>
                      <a:pt x="9802" y="46783"/>
                      <a:pt x="18980" y="46783"/>
                      <a:pt x="24581" y="52384"/>
                    </a:cubicBezTo>
                    <a:lnTo>
                      <a:pt x="58457" y="86261"/>
                    </a:lnTo>
                    <a:lnTo>
                      <a:pt x="140517" y="4201"/>
                    </a:lnTo>
                    <a:cubicBezTo>
                      <a:pt x="146118" y="-1400"/>
                      <a:pt x="155296" y="-1400"/>
                      <a:pt x="160897" y="4201"/>
                    </a:cubicBezTo>
                    <a:cubicBezTo>
                      <a:pt x="166498" y="9802"/>
                      <a:pt x="166498" y="18980"/>
                      <a:pt x="160897" y="24581"/>
                    </a:cubicBezTo>
                    <a:lnTo>
                      <a:pt x="68647" y="116831"/>
                    </a:lnTo>
                    <a:cubicBezTo>
                      <a:pt x="65813" y="119665"/>
                      <a:pt x="62169" y="121015"/>
                      <a:pt x="58457" y="12101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39" name="Freeform: Shape 1138">
                <a:extLst>
                  <a:ext uri="{FF2B5EF4-FFF2-40B4-BE49-F238E27FC236}">
                    <a16:creationId xmlns:a16="http://schemas.microsoft.com/office/drawing/2014/main" id="{07F1EAF0-6BD3-82F3-49F1-6688B8FB984F}"/>
                  </a:ext>
                </a:extLst>
              </p:cNvPr>
              <p:cNvSpPr>
                <a:spLocks noGrp="1" noRot="1" noMove="1" noResize="1" noEditPoints="1" noAdjustHandles="1" noChangeArrowheads="1" noChangeShapeType="1"/>
              </p:cNvSpPr>
              <p:nvPr/>
            </p:nvSpPr>
            <p:spPr>
              <a:xfrm>
                <a:off x="1057200" y="2366861"/>
                <a:ext cx="165098" cy="121014"/>
              </a:xfrm>
              <a:custGeom>
                <a:avLst/>
                <a:gdLst>
                  <a:gd name="connsiteX0" fmla="*/ 58457 w 165098"/>
                  <a:gd name="connsiteY0" fmla="*/ 121015 h 121014"/>
                  <a:gd name="connsiteX1" fmla="*/ 48268 w 165098"/>
                  <a:gd name="connsiteY1" fmla="*/ 116831 h 121014"/>
                  <a:gd name="connsiteX2" fmla="*/ 4201 w 165098"/>
                  <a:gd name="connsiteY2" fmla="*/ 72764 h 121014"/>
                  <a:gd name="connsiteX3" fmla="*/ 4201 w 165098"/>
                  <a:gd name="connsiteY3" fmla="*/ 52384 h 121014"/>
                  <a:gd name="connsiteX4" fmla="*/ 24581 w 165098"/>
                  <a:gd name="connsiteY4" fmla="*/ 52384 h 121014"/>
                  <a:gd name="connsiteX5" fmla="*/ 58457 w 165098"/>
                  <a:gd name="connsiteY5" fmla="*/ 86261 h 121014"/>
                  <a:gd name="connsiteX6" fmla="*/ 140517 w 165098"/>
                  <a:gd name="connsiteY6" fmla="*/ 4201 h 121014"/>
                  <a:gd name="connsiteX7" fmla="*/ 160897 w 165098"/>
                  <a:gd name="connsiteY7" fmla="*/ 4201 h 121014"/>
                  <a:gd name="connsiteX8" fmla="*/ 160897 w 165098"/>
                  <a:gd name="connsiteY8" fmla="*/ 24581 h 121014"/>
                  <a:gd name="connsiteX9" fmla="*/ 68647 w 165098"/>
                  <a:gd name="connsiteY9" fmla="*/ 116831 h 121014"/>
                  <a:gd name="connsiteX10" fmla="*/ 58457 w 165098"/>
                  <a:gd name="connsiteY10" fmla="*/ 121015 h 12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098" h="121014">
                    <a:moveTo>
                      <a:pt x="58457" y="121015"/>
                    </a:moveTo>
                    <a:cubicBezTo>
                      <a:pt x="54746" y="121015"/>
                      <a:pt x="51102" y="119598"/>
                      <a:pt x="48268" y="116831"/>
                    </a:cubicBezTo>
                    <a:lnTo>
                      <a:pt x="4201" y="72764"/>
                    </a:lnTo>
                    <a:cubicBezTo>
                      <a:pt x="-1400" y="67163"/>
                      <a:pt x="-1400" y="57985"/>
                      <a:pt x="4201" y="52384"/>
                    </a:cubicBezTo>
                    <a:cubicBezTo>
                      <a:pt x="9802" y="46783"/>
                      <a:pt x="18980" y="46783"/>
                      <a:pt x="24581" y="52384"/>
                    </a:cubicBezTo>
                    <a:lnTo>
                      <a:pt x="58457" y="86261"/>
                    </a:lnTo>
                    <a:lnTo>
                      <a:pt x="140517" y="4201"/>
                    </a:lnTo>
                    <a:cubicBezTo>
                      <a:pt x="146118" y="-1400"/>
                      <a:pt x="155296" y="-1400"/>
                      <a:pt x="160897" y="4201"/>
                    </a:cubicBezTo>
                    <a:cubicBezTo>
                      <a:pt x="166498" y="9802"/>
                      <a:pt x="166498" y="18980"/>
                      <a:pt x="160897" y="24581"/>
                    </a:cubicBezTo>
                    <a:lnTo>
                      <a:pt x="68647" y="116831"/>
                    </a:lnTo>
                    <a:cubicBezTo>
                      <a:pt x="65813" y="119665"/>
                      <a:pt x="62169" y="121015"/>
                      <a:pt x="58457" y="12101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sp>
        <p:nvSpPr>
          <p:cNvPr id="1157" name="Google Shape;634;p92">
            <a:extLst>
              <a:ext uri="{FF2B5EF4-FFF2-40B4-BE49-F238E27FC236}">
                <a16:creationId xmlns:a16="http://schemas.microsoft.com/office/drawing/2014/main" id="{7B6D5D7E-D44D-6D4E-855B-E8C63D17A805}"/>
              </a:ext>
            </a:extLst>
          </p:cNvPr>
          <p:cNvSpPr>
            <a:spLocks noGrp="1" noRot="1" noMove="1" noResize="1" noEditPoints="1" noAdjustHandles="1" noChangeArrowheads="1" noChangeShapeType="1"/>
          </p:cNvSpPr>
          <p:nvPr/>
        </p:nvSpPr>
        <p:spPr>
          <a:xfrm>
            <a:off x="2492030" y="1282040"/>
            <a:ext cx="1260000" cy="1620000"/>
          </a:xfrm>
          <a:prstGeom prst="roundRect">
            <a:avLst>
              <a:gd name="adj" fmla="val 5423"/>
            </a:avLst>
          </a:prstGeom>
          <a:solidFill>
            <a:srgbClr val="122733"/>
          </a:solidFill>
          <a:ln>
            <a:noFill/>
          </a:ln>
        </p:spPr>
        <p:txBody>
          <a:bodyPr spcFirstLastPara="1" wrap="square" lIns="91425" tIns="91425" rIns="91425" bIns="91425" anchor="ctr" anchorCtr="0">
            <a:noAutofit/>
          </a:bodyPr>
          <a:lstStyle/>
          <a:p>
            <a:pPr algn="ctr">
              <a:buSzPts val="1400"/>
            </a:pPr>
            <a:endParaRPr>
              <a:solidFill>
                <a:srgbClr val="122733"/>
              </a:solidFill>
              <a:latin typeface="Inter"/>
              <a:ea typeface="Inter"/>
              <a:sym typeface="Inter"/>
            </a:endParaRPr>
          </a:p>
        </p:txBody>
      </p:sp>
      <p:sp>
        <p:nvSpPr>
          <p:cNvPr id="1158" name="Google Shape;648;p92">
            <a:extLst>
              <a:ext uri="{FF2B5EF4-FFF2-40B4-BE49-F238E27FC236}">
                <a16:creationId xmlns:a16="http://schemas.microsoft.com/office/drawing/2014/main" id="{60B09708-E1AF-B59E-E911-F1E500860485}"/>
              </a:ext>
            </a:extLst>
          </p:cNvPr>
          <p:cNvSpPr>
            <a:spLocks noGrp="1" noRot="1" noMove="1" noResize="1" noEditPoints="1" noAdjustHandles="1" noChangeArrowheads="1" noChangeShapeType="1"/>
          </p:cNvSpPr>
          <p:nvPr/>
        </p:nvSpPr>
        <p:spPr>
          <a:xfrm>
            <a:off x="2833096" y="2236546"/>
            <a:ext cx="577869" cy="577869"/>
          </a:xfrm>
          <a:prstGeom prst="ellipse">
            <a:avLst/>
          </a:prstGeom>
          <a:solidFill>
            <a:schemeClr val="bg1"/>
          </a:solidFill>
          <a:ln w="38100">
            <a:solidFill>
              <a:srgbClr val="5AC1FF"/>
            </a:solid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Inter" panose="020B0502030000000004" pitchFamily="34" charset="0"/>
              <a:ea typeface="Inter" panose="020B0502030000000004" pitchFamily="34" charset="0"/>
              <a:cs typeface="Roboto"/>
              <a:sym typeface="Roboto"/>
            </a:endParaRPr>
          </a:p>
        </p:txBody>
      </p:sp>
      <p:sp>
        <p:nvSpPr>
          <p:cNvPr id="1159" name="Google Shape;639;p92">
            <a:extLst>
              <a:ext uri="{FF2B5EF4-FFF2-40B4-BE49-F238E27FC236}">
                <a16:creationId xmlns:a16="http://schemas.microsoft.com/office/drawing/2014/main" id="{36B98542-80B7-9BD1-A5F2-C7491E573071}"/>
              </a:ext>
            </a:extLst>
          </p:cNvPr>
          <p:cNvSpPr txBox="1">
            <a:spLocks noGrp="1" noRot="1" noMove="1" noResize="1" noEditPoints="1" noAdjustHandles="1" noChangeArrowheads="1" noChangeShapeType="1"/>
          </p:cNvSpPr>
          <p:nvPr/>
        </p:nvSpPr>
        <p:spPr>
          <a:xfrm>
            <a:off x="2492030" y="1282040"/>
            <a:ext cx="1260000" cy="538579"/>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000" b="1">
                <a:solidFill>
                  <a:schemeClr val="bg1"/>
                </a:solidFill>
                <a:latin typeface="+mj-lt"/>
                <a:ea typeface="Montserrat"/>
                <a:cs typeface="Montserrat"/>
                <a:sym typeface="Montserrat"/>
              </a:rPr>
              <a:t>Introduction to the Training</a:t>
            </a:r>
          </a:p>
        </p:txBody>
      </p:sp>
      <p:grpSp>
        <p:nvGrpSpPr>
          <p:cNvPr id="1160" name="Graphic 8">
            <a:extLst>
              <a:ext uri="{FF2B5EF4-FFF2-40B4-BE49-F238E27FC236}">
                <a16:creationId xmlns:a16="http://schemas.microsoft.com/office/drawing/2014/main" id="{6193855A-CAE2-BD75-7623-A5BBFF53BFF9}"/>
              </a:ext>
            </a:extLst>
          </p:cNvPr>
          <p:cNvGrpSpPr>
            <a:grpSpLocks noGrp="1" noUngrp="1" noRot="1" noChangeAspect="1" noMove="1" noResize="1"/>
          </p:cNvGrpSpPr>
          <p:nvPr/>
        </p:nvGrpSpPr>
        <p:grpSpPr>
          <a:xfrm>
            <a:off x="2937906" y="2345609"/>
            <a:ext cx="368249" cy="360000"/>
            <a:chOff x="3029926" y="3800042"/>
            <a:chExt cx="1386709" cy="1355649"/>
          </a:xfrm>
        </p:grpSpPr>
        <p:grpSp>
          <p:nvGrpSpPr>
            <p:cNvPr id="1161" name="Graphic 8">
              <a:extLst>
                <a:ext uri="{FF2B5EF4-FFF2-40B4-BE49-F238E27FC236}">
                  <a16:creationId xmlns:a16="http://schemas.microsoft.com/office/drawing/2014/main" id="{C4EE3351-F44C-ACAD-CAAF-D300F80ACF13}"/>
                </a:ext>
              </a:extLst>
            </p:cNvPr>
            <p:cNvGrpSpPr>
              <a:grpSpLocks noGrp="1" noUngrp="1" noRot="1" noMove="1" noResize="1"/>
            </p:cNvGrpSpPr>
            <p:nvPr/>
          </p:nvGrpSpPr>
          <p:grpSpPr>
            <a:xfrm>
              <a:off x="3877461" y="3803968"/>
              <a:ext cx="539174" cy="1351723"/>
              <a:chOff x="3877461" y="3803968"/>
              <a:chExt cx="539174" cy="1351723"/>
            </a:xfrm>
            <a:solidFill>
              <a:srgbClr val="121212"/>
            </a:solidFill>
          </p:grpSpPr>
          <p:sp>
            <p:nvSpPr>
              <p:cNvPr id="1191" name="Freeform: Shape 1190">
                <a:extLst>
                  <a:ext uri="{FF2B5EF4-FFF2-40B4-BE49-F238E27FC236}">
                    <a16:creationId xmlns:a16="http://schemas.microsoft.com/office/drawing/2014/main" id="{B367A9D7-89A0-CF54-CAFC-5BBA0C9B9FF8}"/>
                  </a:ext>
                </a:extLst>
              </p:cNvPr>
              <p:cNvSpPr>
                <a:spLocks noGrp="1" noRot="1" noMove="1" noResize="1" noEditPoints="1" noAdjustHandles="1" noChangeArrowheads="1" noChangeShapeType="1"/>
              </p:cNvSpPr>
              <p:nvPr/>
            </p:nvSpPr>
            <p:spPr>
              <a:xfrm>
                <a:off x="4029748" y="3803968"/>
                <a:ext cx="234600" cy="234600"/>
              </a:xfrm>
              <a:custGeom>
                <a:avLst/>
                <a:gdLst>
                  <a:gd name="connsiteX0" fmla="*/ 234601 w 234600"/>
                  <a:gd name="connsiteY0" fmla="*/ 117300 h 234600"/>
                  <a:gd name="connsiteX1" fmla="*/ 117300 w 234600"/>
                  <a:gd name="connsiteY1" fmla="*/ 234601 h 234600"/>
                  <a:gd name="connsiteX2" fmla="*/ 0 w 234600"/>
                  <a:gd name="connsiteY2" fmla="*/ 117300 h 234600"/>
                  <a:gd name="connsiteX3" fmla="*/ 117300 w 234600"/>
                  <a:gd name="connsiteY3" fmla="*/ 0 h 234600"/>
                  <a:gd name="connsiteX4" fmla="*/ 234601 w 234600"/>
                  <a:gd name="connsiteY4" fmla="*/ 117300 h 23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00" h="234600">
                    <a:moveTo>
                      <a:pt x="234601" y="117300"/>
                    </a:moveTo>
                    <a:cubicBezTo>
                      <a:pt x="234601" y="182083"/>
                      <a:pt x="182083" y="234601"/>
                      <a:pt x="117300" y="234601"/>
                    </a:cubicBezTo>
                    <a:cubicBezTo>
                      <a:pt x="52517" y="234601"/>
                      <a:pt x="0" y="182084"/>
                      <a:pt x="0" y="117300"/>
                    </a:cubicBezTo>
                    <a:cubicBezTo>
                      <a:pt x="0" y="52517"/>
                      <a:pt x="52517" y="0"/>
                      <a:pt x="117300" y="0"/>
                    </a:cubicBezTo>
                    <a:cubicBezTo>
                      <a:pt x="182083" y="0"/>
                      <a:pt x="234601" y="52517"/>
                      <a:pt x="234601" y="11730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92" name="Freeform: Shape 1191">
                <a:extLst>
                  <a:ext uri="{FF2B5EF4-FFF2-40B4-BE49-F238E27FC236}">
                    <a16:creationId xmlns:a16="http://schemas.microsoft.com/office/drawing/2014/main" id="{B08CD141-5259-518B-0F21-4283996538E6}"/>
                  </a:ext>
                </a:extLst>
              </p:cNvPr>
              <p:cNvSpPr>
                <a:spLocks noGrp="1" noRot="1" noMove="1" noResize="1" noEditPoints="1" noAdjustHandles="1" noChangeArrowheads="1" noChangeShapeType="1"/>
              </p:cNvSpPr>
              <p:nvPr/>
            </p:nvSpPr>
            <p:spPr>
              <a:xfrm>
                <a:off x="3877461" y="4083231"/>
                <a:ext cx="539174" cy="1072460"/>
              </a:xfrm>
              <a:custGeom>
                <a:avLst/>
                <a:gdLst>
                  <a:gd name="connsiteX0" fmla="*/ 371182 w 539174"/>
                  <a:gd name="connsiteY0" fmla="*/ 0 h 1072460"/>
                  <a:gd name="connsiteX1" fmla="*/ 168063 w 539174"/>
                  <a:gd name="connsiteY1" fmla="*/ 0 h 1072460"/>
                  <a:gd name="connsiteX2" fmla="*/ 0 w 539174"/>
                  <a:gd name="connsiteY2" fmla="*/ 168063 h 1072460"/>
                  <a:gd name="connsiteX3" fmla="*/ 0 w 539174"/>
                  <a:gd name="connsiteY3" fmla="*/ 409254 h 1072460"/>
                  <a:gd name="connsiteX4" fmla="*/ 114215 w 539174"/>
                  <a:gd name="connsiteY4" fmla="*/ 538263 h 1072460"/>
                  <a:gd name="connsiteX5" fmla="*/ 114215 w 539174"/>
                  <a:gd name="connsiteY5" fmla="*/ 993231 h 1072460"/>
                  <a:gd name="connsiteX6" fmla="*/ 193444 w 539174"/>
                  <a:gd name="connsiteY6" fmla="*/ 1072460 h 1072460"/>
                  <a:gd name="connsiteX7" fmla="*/ 206135 w 539174"/>
                  <a:gd name="connsiteY7" fmla="*/ 1072460 h 1072460"/>
                  <a:gd name="connsiteX8" fmla="*/ 269587 w 539174"/>
                  <a:gd name="connsiteY8" fmla="*/ 1040207 h 1072460"/>
                  <a:gd name="connsiteX9" fmla="*/ 333040 w 539174"/>
                  <a:gd name="connsiteY9" fmla="*/ 1072460 h 1072460"/>
                  <a:gd name="connsiteX10" fmla="*/ 345731 w 539174"/>
                  <a:gd name="connsiteY10" fmla="*/ 1072460 h 1072460"/>
                  <a:gd name="connsiteX11" fmla="*/ 424959 w 539174"/>
                  <a:gd name="connsiteY11" fmla="*/ 993231 h 1072460"/>
                  <a:gd name="connsiteX12" fmla="*/ 424959 w 539174"/>
                  <a:gd name="connsiteY12" fmla="*/ 538263 h 1072460"/>
                  <a:gd name="connsiteX13" fmla="*/ 539175 w 539174"/>
                  <a:gd name="connsiteY13" fmla="*/ 409254 h 1072460"/>
                  <a:gd name="connsiteX14" fmla="*/ 539175 w 539174"/>
                  <a:gd name="connsiteY14" fmla="*/ 168063 h 1072460"/>
                  <a:gd name="connsiteX15" fmla="*/ 371112 w 539174"/>
                  <a:gd name="connsiteY15" fmla="*/ 0 h 107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9174" h="1072460">
                    <a:moveTo>
                      <a:pt x="371182" y="0"/>
                    </a:moveTo>
                    <a:lnTo>
                      <a:pt x="168063" y="0"/>
                    </a:lnTo>
                    <a:cubicBezTo>
                      <a:pt x="75372" y="0"/>
                      <a:pt x="0" y="75442"/>
                      <a:pt x="0" y="168063"/>
                    </a:cubicBezTo>
                    <a:lnTo>
                      <a:pt x="0" y="409254"/>
                    </a:lnTo>
                    <a:cubicBezTo>
                      <a:pt x="0" y="475792"/>
                      <a:pt x="49991" y="530621"/>
                      <a:pt x="114215" y="538263"/>
                    </a:cubicBezTo>
                    <a:lnTo>
                      <a:pt x="114215" y="993231"/>
                    </a:lnTo>
                    <a:cubicBezTo>
                      <a:pt x="114215" y="1036912"/>
                      <a:pt x="149763" y="1072460"/>
                      <a:pt x="193444" y="1072460"/>
                    </a:cubicBezTo>
                    <a:lnTo>
                      <a:pt x="206135" y="1072460"/>
                    </a:lnTo>
                    <a:cubicBezTo>
                      <a:pt x="232287" y="1072460"/>
                      <a:pt x="255354" y="1059770"/>
                      <a:pt x="269587" y="1040207"/>
                    </a:cubicBezTo>
                    <a:cubicBezTo>
                      <a:pt x="283821" y="1059770"/>
                      <a:pt x="306888" y="1072460"/>
                      <a:pt x="333040" y="1072460"/>
                    </a:cubicBezTo>
                    <a:lnTo>
                      <a:pt x="345731" y="1072460"/>
                    </a:lnTo>
                    <a:cubicBezTo>
                      <a:pt x="389412" y="1072460"/>
                      <a:pt x="424959" y="1036912"/>
                      <a:pt x="424959" y="993231"/>
                    </a:cubicBezTo>
                    <a:lnTo>
                      <a:pt x="424959" y="538263"/>
                    </a:lnTo>
                    <a:cubicBezTo>
                      <a:pt x="489183" y="530621"/>
                      <a:pt x="539175" y="475792"/>
                      <a:pt x="539175" y="409254"/>
                    </a:cubicBezTo>
                    <a:lnTo>
                      <a:pt x="539175" y="168063"/>
                    </a:lnTo>
                    <a:cubicBezTo>
                      <a:pt x="539175" y="75372"/>
                      <a:pt x="463802" y="0"/>
                      <a:pt x="371112" y="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1162" name="Graphic 8">
              <a:extLst>
                <a:ext uri="{FF2B5EF4-FFF2-40B4-BE49-F238E27FC236}">
                  <a16:creationId xmlns:a16="http://schemas.microsoft.com/office/drawing/2014/main" id="{C6FCB750-D8B3-F967-2E39-2FB2E4864BAA}"/>
                </a:ext>
              </a:extLst>
            </p:cNvPr>
            <p:cNvGrpSpPr>
              <a:grpSpLocks noGrp="1" noUngrp="1" noRot="1" noMove="1" noResize="1"/>
            </p:cNvGrpSpPr>
            <p:nvPr/>
          </p:nvGrpSpPr>
          <p:grpSpPr>
            <a:xfrm>
              <a:off x="3029926" y="3800042"/>
              <a:ext cx="1351932" cy="1351792"/>
              <a:chOff x="3029926" y="3800042"/>
              <a:chExt cx="1351932" cy="1351792"/>
            </a:xfrm>
          </p:grpSpPr>
          <p:sp>
            <p:nvSpPr>
              <p:cNvPr id="1163" name="Freeform: Shape 1162">
                <a:extLst>
                  <a:ext uri="{FF2B5EF4-FFF2-40B4-BE49-F238E27FC236}">
                    <a16:creationId xmlns:a16="http://schemas.microsoft.com/office/drawing/2014/main" id="{6ED8A01B-8FDD-86AB-BFF1-0A050B12EDE0}"/>
                  </a:ext>
                </a:extLst>
              </p:cNvPr>
              <p:cNvSpPr>
                <a:spLocks noGrp="1" noRot="1" noMove="1" noResize="1" noEditPoints="1" noAdjustHandles="1" noChangeArrowheads="1" noChangeShapeType="1"/>
              </p:cNvSpPr>
              <p:nvPr/>
            </p:nvSpPr>
            <p:spPr>
              <a:xfrm>
                <a:off x="3994831" y="3800042"/>
                <a:ext cx="234600" cy="234600"/>
              </a:xfrm>
              <a:custGeom>
                <a:avLst/>
                <a:gdLst>
                  <a:gd name="connsiteX0" fmla="*/ 234601 w 234600"/>
                  <a:gd name="connsiteY0" fmla="*/ 117300 h 234600"/>
                  <a:gd name="connsiteX1" fmla="*/ 117300 w 234600"/>
                  <a:gd name="connsiteY1" fmla="*/ 234601 h 234600"/>
                  <a:gd name="connsiteX2" fmla="*/ 0 w 234600"/>
                  <a:gd name="connsiteY2" fmla="*/ 117300 h 234600"/>
                  <a:gd name="connsiteX3" fmla="*/ 117300 w 234600"/>
                  <a:gd name="connsiteY3" fmla="*/ 0 h 234600"/>
                  <a:gd name="connsiteX4" fmla="*/ 234601 w 234600"/>
                  <a:gd name="connsiteY4" fmla="*/ 117300 h 23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00" h="234600">
                    <a:moveTo>
                      <a:pt x="234601" y="117300"/>
                    </a:moveTo>
                    <a:cubicBezTo>
                      <a:pt x="234601" y="182083"/>
                      <a:pt x="182084" y="234601"/>
                      <a:pt x="117300" y="234601"/>
                    </a:cubicBezTo>
                    <a:cubicBezTo>
                      <a:pt x="52517" y="234601"/>
                      <a:pt x="0" y="182084"/>
                      <a:pt x="0" y="117300"/>
                    </a:cubicBezTo>
                    <a:cubicBezTo>
                      <a:pt x="0" y="52517"/>
                      <a:pt x="52517" y="0"/>
                      <a:pt x="117300" y="0"/>
                    </a:cubicBezTo>
                    <a:cubicBezTo>
                      <a:pt x="182084" y="0"/>
                      <a:pt x="234601" y="52517"/>
                      <a:pt x="234601" y="117300"/>
                    </a:cubicBezTo>
                    <a:close/>
                  </a:path>
                </a:pathLst>
              </a:custGeom>
              <a:solidFill>
                <a:srgbClr val="5AC1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64" name="Freeform: Shape 1163">
                <a:extLst>
                  <a:ext uri="{FF2B5EF4-FFF2-40B4-BE49-F238E27FC236}">
                    <a16:creationId xmlns:a16="http://schemas.microsoft.com/office/drawing/2014/main" id="{25802414-3818-F608-050F-262FD1DC5FFD}"/>
                  </a:ext>
                </a:extLst>
              </p:cNvPr>
              <p:cNvSpPr>
                <a:spLocks noGrp="1" noRot="1" noMove="1" noResize="1" noEditPoints="1" noAdjustHandles="1" noChangeArrowheads="1" noChangeShapeType="1"/>
              </p:cNvSpPr>
              <p:nvPr/>
            </p:nvSpPr>
            <p:spPr>
              <a:xfrm>
                <a:off x="3842614" y="4079375"/>
                <a:ext cx="539244" cy="1072459"/>
              </a:xfrm>
              <a:custGeom>
                <a:avLst/>
                <a:gdLst>
                  <a:gd name="connsiteX0" fmla="*/ 539175 w 539244"/>
                  <a:gd name="connsiteY0" fmla="*/ 168063 h 1072459"/>
                  <a:gd name="connsiteX1" fmla="*/ 539175 w 539244"/>
                  <a:gd name="connsiteY1" fmla="*/ 409254 h 1072459"/>
                  <a:gd name="connsiteX2" fmla="*/ 424959 w 539244"/>
                  <a:gd name="connsiteY2" fmla="*/ 538263 h 1072459"/>
                  <a:gd name="connsiteX3" fmla="*/ 424959 w 539244"/>
                  <a:gd name="connsiteY3" fmla="*/ 993231 h 1072459"/>
                  <a:gd name="connsiteX4" fmla="*/ 345731 w 539244"/>
                  <a:gd name="connsiteY4" fmla="*/ 1072460 h 1072459"/>
                  <a:gd name="connsiteX5" fmla="*/ 333040 w 539244"/>
                  <a:gd name="connsiteY5" fmla="*/ 1072460 h 1072459"/>
                  <a:gd name="connsiteX6" fmla="*/ 269587 w 539244"/>
                  <a:gd name="connsiteY6" fmla="*/ 1040207 h 1072459"/>
                  <a:gd name="connsiteX7" fmla="*/ 206135 w 539244"/>
                  <a:gd name="connsiteY7" fmla="*/ 1072460 h 1072459"/>
                  <a:gd name="connsiteX8" fmla="*/ 193444 w 539244"/>
                  <a:gd name="connsiteY8" fmla="*/ 1072460 h 1072459"/>
                  <a:gd name="connsiteX9" fmla="*/ 114215 w 539244"/>
                  <a:gd name="connsiteY9" fmla="*/ 993231 h 1072459"/>
                  <a:gd name="connsiteX10" fmla="*/ 114215 w 539244"/>
                  <a:gd name="connsiteY10" fmla="*/ 538263 h 1072459"/>
                  <a:gd name="connsiteX11" fmla="*/ 0 w 539244"/>
                  <a:gd name="connsiteY11" fmla="*/ 409254 h 1072459"/>
                  <a:gd name="connsiteX12" fmla="*/ 0 w 539244"/>
                  <a:gd name="connsiteY12" fmla="*/ 168063 h 1072459"/>
                  <a:gd name="connsiteX13" fmla="*/ 168063 w 539244"/>
                  <a:gd name="connsiteY13" fmla="*/ 0 h 1072459"/>
                  <a:gd name="connsiteX14" fmla="*/ 371182 w 539244"/>
                  <a:gd name="connsiteY14" fmla="*/ 0 h 1072459"/>
                  <a:gd name="connsiteX15" fmla="*/ 539245 w 539244"/>
                  <a:gd name="connsiteY15" fmla="*/ 168063 h 1072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9244" h="1072459">
                    <a:moveTo>
                      <a:pt x="539175" y="168063"/>
                    </a:moveTo>
                    <a:lnTo>
                      <a:pt x="539175" y="409254"/>
                    </a:lnTo>
                    <a:cubicBezTo>
                      <a:pt x="539175" y="475792"/>
                      <a:pt x="489184" y="530621"/>
                      <a:pt x="424959" y="538263"/>
                    </a:cubicBezTo>
                    <a:lnTo>
                      <a:pt x="424959" y="993231"/>
                    </a:lnTo>
                    <a:cubicBezTo>
                      <a:pt x="424959" y="1036912"/>
                      <a:pt x="389412" y="1072460"/>
                      <a:pt x="345731" y="1072460"/>
                    </a:cubicBezTo>
                    <a:lnTo>
                      <a:pt x="333040" y="1072460"/>
                    </a:lnTo>
                    <a:cubicBezTo>
                      <a:pt x="306888" y="1072460"/>
                      <a:pt x="283821" y="1059769"/>
                      <a:pt x="269587" y="1040207"/>
                    </a:cubicBezTo>
                    <a:cubicBezTo>
                      <a:pt x="255354" y="1059769"/>
                      <a:pt x="232287" y="1072460"/>
                      <a:pt x="206135" y="1072460"/>
                    </a:cubicBezTo>
                    <a:lnTo>
                      <a:pt x="193444" y="1072460"/>
                    </a:lnTo>
                    <a:cubicBezTo>
                      <a:pt x="149763" y="1072460"/>
                      <a:pt x="114215" y="1036912"/>
                      <a:pt x="114215" y="993231"/>
                    </a:cubicBezTo>
                    <a:lnTo>
                      <a:pt x="114215" y="538263"/>
                    </a:lnTo>
                    <a:cubicBezTo>
                      <a:pt x="49991" y="530621"/>
                      <a:pt x="0" y="475792"/>
                      <a:pt x="0" y="409254"/>
                    </a:cubicBezTo>
                    <a:lnTo>
                      <a:pt x="0" y="168063"/>
                    </a:lnTo>
                    <a:cubicBezTo>
                      <a:pt x="0" y="75372"/>
                      <a:pt x="75372" y="0"/>
                      <a:pt x="168063" y="0"/>
                    </a:cubicBezTo>
                    <a:lnTo>
                      <a:pt x="371182" y="0"/>
                    </a:lnTo>
                    <a:cubicBezTo>
                      <a:pt x="463873" y="0"/>
                      <a:pt x="539245" y="75442"/>
                      <a:pt x="539245" y="168063"/>
                    </a:cubicBezTo>
                    <a:close/>
                  </a:path>
                </a:pathLst>
              </a:custGeom>
              <a:solidFill>
                <a:srgbClr val="5AC1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nvGrpSpPr>
              <p:cNvPr id="1165" name="Graphic 8">
                <a:extLst>
                  <a:ext uri="{FF2B5EF4-FFF2-40B4-BE49-F238E27FC236}">
                    <a16:creationId xmlns:a16="http://schemas.microsoft.com/office/drawing/2014/main" id="{09B0FBE7-04A7-9999-B479-FB42855B5373}"/>
                  </a:ext>
                </a:extLst>
              </p:cNvPr>
              <p:cNvGrpSpPr>
                <a:grpSpLocks noGrp="1" noUngrp="1" noRot="1" noMove="1" noResize="1"/>
              </p:cNvGrpSpPr>
              <p:nvPr/>
            </p:nvGrpSpPr>
            <p:grpSpPr>
              <a:xfrm>
                <a:off x="3842544" y="3800042"/>
                <a:ext cx="539244" cy="1351723"/>
                <a:chOff x="3842544" y="3800042"/>
                <a:chExt cx="539244" cy="1351723"/>
              </a:xfrm>
              <a:solidFill>
                <a:srgbClr val="121212"/>
              </a:solidFill>
            </p:grpSpPr>
            <p:sp>
              <p:nvSpPr>
                <p:cNvPr id="1187" name="Freeform: Shape 1186">
                  <a:extLst>
                    <a:ext uri="{FF2B5EF4-FFF2-40B4-BE49-F238E27FC236}">
                      <a16:creationId xmlns:a16="http://schemas.microsoft.com/office/drawing/2014/main" id="{7BD93607-B0C2-486C-34C2-0DAC0004D8CD}"/>
                    </a:ext>
                  </a:extLst>
                </p:cNvPr>
                <p:cNvSpPr>
                  <a:spLocks noGrp="1" noRot="1" noMove="1" noResize="1" noEditPoints="1" noAdjustHandles="1" noChangeArrowheads="1" noChangeShapeType="1"/>
                </p:cNvSpPr>
                <p:nvPr/>
              </p:nvSpPr>
              <p:spPr>
                <a:xfrm>
                  <a:off x="4096356" y="4587069"/>
                  <a:ext cx="171287" cy="564696"/>
                </a:xfrm>
                <a:custGeom>
                  <a:avLst/>
                  <a:gdLst>
                    <a:gd name="connsiteX0" fmla="*/ 171148 w 171287"/>
                    <a:gd name="connsiteY0" fmla="*/ 15776 h 564696"/>
                    <a:gd name="connsiteX1" fmla="*/ 171148 w 171287"/>
                    <a:gd name="connsiteY1" fmla="*/ 485467 h 564696"/>
                    <a:gd name="connsiteX2" fmla="*/ 91919 w 171287"/>
                    <a:gd name="connsiteY2" fmla="*/ 564696 h 564696"/>
                    <a:gd name="connsiteX3" fmla="*/ 79229 w 171287"/>
                    <a:gd name="connsiteY3" fmla="*/ 564696 h 564696"/>
                    <a:gd name="connsiteX4" fmla="*/ 15776 w 171287"/>
                    <a:gd name="connsiteY4" fmla="*/ 532444 h 564696"/>
                    <a:gd name="connsiteX5" fmla="*/ 0 w 171287"/>
                    <a:gd name="connsiteY5" fmla="*/ 485467 h 564696"/>
                    <a:gd name="connsiteX6" fmla="*/ 0 w 171287"/>
                    <a:gd name="connsiteY6" fmla="*/ 15776 h 564696"/>
                    <a:gd name="connsiteX7" fmla="*/ 15776 w 171287"/>
                    <a:gd name="connsiteY7" fmla="*/ 0 h 564696"/>
                    <a:gd name="connsiteX8" fmla="*/ 31551 w 171287"/>
                    <a:gd name="connsiteY8" fmla="*/ 15776 h 564696"/>
                    <a:gd name="connsiteX9" fmla="*/ 31551 w 171287"/>
                    <a:gd name="connsiteY9" fmla="*/ 485467 h 564696"/>
                    <a:gd name="connsiteX10" fmla="*/ 79299 w 171287"/>
                    <a:gd name="connsiteY10" fmla="*/ 533215 h 564696"/>
                    <a:gd name="connsiteX11" fmla="*/ 91989 w 171287"/>
                    <a:gd name="connsiteY11" fmla="*/ 533215 h 564696"/>
                    <a:gd name="connsiteX12" fmla="*/ 139737 w 171287"/>
                    <a:gd name="connsiteY12" fmla="*/ 485467 h 564696"/>
                    <a:gd name="connsiteX13" fmla="*/ 139737 w 171287"/>
                    <a:gd name="connsiteY13" fmla="*/ 15776 h 564696"/>
                    <a:gd name="connsiteX14" fmla="*/ 155512 w 171287"/>
                    <a:gd name="connsiteY14" fmla="*/ 0 h 564696"/>
                    <a:gd name="connsiteX15" fmla="*/ 171288 w 171287"/>
                    <a:gd name="connsiteY15" fmla="*/ 15776 h 56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287" h="564696">
                      <a:moveTo>
                        <a:pt x="171148" y="15776"/>
                      </a:moveTo>
                      <a:lnTo>
                        <a:pt x="171148" y="485467"/>
                      </a:lnTo>
                      <a:cubicBezTo>
                        <a:pt x="171148" y="529148"/>
                        <a:pt x="135600" y="564696"/>
                        <a:pt x="91919" y="564696"/>
                      </a:cubicBezTo>
                      <a:lnTo>
                        <a:pt x="79229" y="564696"/>
                      </a:lnTo>
                      <a:cubicBezTo>
                        <a:pt x="53076" y="564696"/>
                        <a:pt x="30009" y="552006"/>
                        <a:pt x="15776" y="532444"/>
                      </a:cubicBezTo>
                      <a:cubicBezTo>
                        <a:pt x="5890" y="519473"/>
                        <a:pt x="0" y="502996"/>
                        <a:pt x="0" y="485467"/>
                      </a:cubicBezTo>
                      <a:lnTo>
                        <a:pt x="0" y="15776"/>
                      </a:lnTo>
                      <a:cubicBezTo>
                        <a:pt x="0" y="6871"/>
                        <a:pt x="7082" y="0"/>
                        <a:pt x="15776" y="0"/>
                      </a:cubicBezTo>
                      <a:cubicBezTo>
                        <a:pt x="24470" y="0"/>
                        <a:pt x="31551" y="6871"/>
                        <a:pt x="31551" y="15776"/>
                      </a:cubicBezTo>
                      <a:lnTo>
                        <a:pt x="31551" y="485467"/>
                      </a:lnTo>
                      <a:cubicBezTo>
                        <a:pt x="31551" y="511620"/>
                        <a:pt x="53146" y="533215"/>
                        <a:pt x="79299" y="533215"/>
                      </a:cubicBezTo>
                      <a:lnTo>
                        <a:pt x="91989" y="533215"/>
                      </a:lnTo>
                      <a:cubicBezTo>
                        <a:pt x="118142" y="533215"/>
                        <a:pt x="139737" y="511620"/>
                        <a:pt x="139737" y="485467"/>
                      </a:cubicBezTo>
                      <a:lnTo>
                        <a:pt x="139737" y="15776"/>
                      </a:lnTo>
                      <a:cubicBezTo>
                        <a:pt x="139737" y="6871"/>
                        <a:pt x="146818" y="0"/>
                        <a:pt x="155512" y="0"/>
                      </a:cubicBezTo>
                      <a:cubicBezTo>
                        <a:pt x="164206" y="0"/>
                        <a:pt x="171288" y="6871"/>
                        <a:pt x="171288" y="1577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88" name="Freeform: Shape 1187">
                  <a:extLst>
                    <a:ext uri="{FF2B5EF4-FFF2-40B4-BE49-F238E27FC236}">
                      <a16:creationId xmlns:a16="http://schemas.microsoft.com/office/drawing/2014/main" id="{FED7D987-2AF3-ED1F-D648-B9C696C57EFA}"/>
                    </a:ext>
                  </a:extLst>
                </p:cNvPr>
                <p:cNvSpPr>
                  <a:spLocks noGrp="1" noRot="1" noMove="1" noResize="1" noEditPoints="1" noAdjustHandles="1" noChangeArrowheads="1" noChangeShapeType="1"/>
                </p:cNvSpPr>
                <p:nvPr/>
              </p:nvSpPr>
              <p:spPr>
                <a:xfrm>
                  <a:off x="3956759" y="4587069"/>
                  <a:ext cx="171287" cy="564696"/>
                </a:xfrm>
                <a:custGeom>
                  <a:avLst/>
                  <a:gdLst>
                    <a:gd name="connsiteX0" fmla="*/ 171147 w 171287"/>
                    <a:gd name="connsiteY0" fmla="*/ 485467 h 564696"/>
                    <a:gd name="connsiteX1" fmla="*/ 155372 w 171287"/>
                    <a:gd name="connsiteY1" fmla="*/ 532444 h 564696"/>
                    <a:gd name="connsiteX2" fmla="*/ 91919 w 171287"/>
                    <a:gd name="connsiteY2" fmla="*/ 564696 h 564696"/>
                    <a:gd name="connsiteX3" fmla="*/ 79228 w 171287"/>
                    <a:gd name="connsiteY3" fmla="*/ 564696 h 564696"/>
                    <a:gd name="connsiteX4" fmla="*/ 0 w 171287"/>
                    <a:gd name="connsiteY4" fmla="*/ 485467 h 564696"/>
                    <a:gd name="connsiteX5" fmla="*/ 0 w 171287"/>
                    <a:gd name="connsiteY5" fmla="*/ 15776 h 564696"/>
                    <a:gd name="connsiteX6" fmla="*/ 15776 w 171287"/>
                    <a:gd name="connsiteY6" fmla="*/ 0 h 564696"/>
                    <a:gd name="connsiteX7" fmla="*/ 31551 w 171287"/>
                    <a:gd name="connsiteY7" fmla="*/ 15776 h 564696"/>
                    <a:gd name="connsiteX8" fmla="*/ 31551 w 171287"/>
                    <a:gd name="connsiteY8" fmla="*/ 485467 h 564696"/>
                    <a:gd name="connsiteX9" fmla="*/ 79299 w 171287"/>
                    <a:gd name="connsiteY9" fmla="*/ 533215 h 564696"/>
                    <a:gd name="connsiteX10" fmla="*/ 91989 w 171287"/>
                    <a:gd name="connsiteY10" fmla="*/ 533215 h 564696"/>
                    <a:gd name="connsiteX11" fmla="*/ 139737 w 171287"/>
                    <a:gd name="connsiteY11" fmla="*/ 485467 h 564696"/>
                    <a:gd name="connsiteX12" fmla="*/ 155512 w 171287"/>
                    <a:gd name="connsiteY12" fmla="*/ 469692 h 564696"/>
                    <a:gd name="connsiteX13" fmla="*/ 171288 w 171287"/>
                    <a:gd name="connsiteY13" fmla="*/ 485467 h 56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287" h="564696">
                      <a:moveTo>
                        <a:pt x="171147" y="485467"/>
                      </a:moveTo>
                      <a:cubicBezTo>
                        <a:pt x="171147" y="502996"/>
                        <a:pt x="165328" y="519473"/>
                        <a:pt x="155372" y="532444"/>
                      </a:cubicBezTo>
                      <a:cubicBezTo>
                        <a:pt x="141139" y="552006"/>
                        <a:pt x="118072" y="564696"/>
                        <a:pt x="91919" y="564696"/>
                      </a:cubicBezTo>
                      <a:lnTo>
                        <a:pt x="79228" y="564696"/>
                      </a:lnTo>
                      <a:cubicBezTo>
                        <a:pt x="35548" y="564696"/>
                        <a:pt x="0" y="529148"/>
                        <a:pt x="0" y="485467"/>
                      </a:cubicBezTo>
                      <a:lnTo>
                        <a:pt x="0" y="15776"/>
                      </a:lnTo>
                      <a:cubicBezTo>
                        <a:pt x="0" y="6871"/>
                        <a:pt x="7081" y="0"/>
                        <a:pt x="15776" y="0"/>
                      </a:cubicBezTo>
                      <a:cubicBezTo>
                        <a:pt x="24470" y="0"/>
                        <a:pt x="31551" y="6871"/>
                        <a:pt x="31551" y="15776"/>
                      </a:cubicBezTo>
                      <a:lnTo>
                        <a:pt x="31551" y="485467"/>
                      </a:lnTo>
                      <a:cubicBezTo>
                        <a:pt x="31551" y="511620"/>
                        <a:pt x="53146" y="533215"/>
                        <a:pt x="79299" y="533215"/>
                      </a:cubicBezTo>
                      <a:lnTo>
                        <a:pt x="91989" y="533215"/>
                      </a:lnTo>
                      <a:cubicBezTo>
                        <a:pt x="118141" y="533215"/>
                        <a:pt x="139737" y="511620"/>
                        <a:pt x="139737" y="485467"/>
                      </a:cubicBezTo>
                      <a:cubicBezTo>
                        <a:pt x="139737" y="476563"/>
                        <a:pt x="146818" y="469692"/>
                        <a:pt x="155512" y="469692"/>
                      </a:cubicBezTo>
                      <a:cubicBezTo>
                        <a:pt x="164206" y="469692"/>
                        <a:pt x="171288" y="476563"/>
                        <a:pt x="171288" y="48546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89" name="Freeform: Shape 1188">
                  <a:extLst>
                    <a:ext uri="{FF2B5EF4-FFF2-40B4-BE49-F238E27FC236}">
                      <a16:creationId xmlns:a16="http://schemas.microsoft.com/office/drawing/2014/main" id="{679DEE69-9BEE-5670-D982-5E13899B3107}"/>
                    </a:ext>
                  </a:extLst>
                </p:cNvPr>
                <p:cNvSpPr>
                  <a:spLocks noGrp="1" noRot="1" noMove="1" noResize="1" noEditPoints="1" noAdjustHandles="1" noChangeArrowheads="1" noChangeShapeType="1"/>
                </p:cNvSpPr>
                <p:nvPr/>
              </p:nvSpPr>
              <p:spPr>
                <a:xfrm>
                  <a:off x="3994831" y="3800042"/>
                  <a:ext cx="234600" cy="234600"/>
                </a:xfrm>
                <a:custGeom>
                  <a:avLst/>
                  <a:gdLst>
                    <a:gd name="connsiteX0" fmla="*/ 117300 w 234600"/>
                    <a:gd name="connsiteY0" fmla="*/ 0 h 234600"/>
                    <a:gd name="connsiteX1" fmla="*/ 0 w 234600"/>
                    <a:gd name="connsiteY1" fmla="*/ 117300 h 234600"/>
                    <a:gd name="connsiteX2" fmla="*/ 117300 w 234600"/>
                    <a:gd name="connsiteY2" fmla="*/ 234601 h 234600"/>
                    <a:gd name="connsiteX3" fmla="*/ 234601 w 234600"/>
                    <a:gd name="connsiteY3" fmla="*/ 117300 h 234600"/>
                    <a:gd name="connsiteX4" fmla="*/ 117300 w 234600"/>
                    <a:gd name="connsiteY4" fmla="*/ 0 h 234600"/>
                    <a:gd name="connsiteX5" fmla="*/ 117300 w 234600"/>
                    <a:gd name="connsiteY5" fmla="*/ 203120 h 234600"/>
                    <a:gd name="connsiteX6" fmla="*/ 31481 w 234600"/>
                    <a:gd name="connsiteY6" fmla="*/ 117300 h 234600"/>
                    <a:gd name="connsiteX7" fmla="*/ 117300 w 234600"/>
                    <a:gd name="connsiteY7" fmla="*/ 31481 h 234600"/>
                    <a:gd name="connsiteX8" fmla="*/ 203120 w 234600"/>
                    <a:gd name="connsiteY8" fmla="*/ 117300 h 234600"/>
                    <a:gd name="connsiteX9" fmla="*/ 117300 w 234600"/>
                    <a:gd name="connsiteY9" fmla="*/ 203120 h 23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600" h="234600">
                      <a:moveTo>
                        <a:pt x="117300" y="0"/>
                      </a:moveTo>
                      <a:cubicBezTo>
                        <a:pt x="52585" y="0"/>
                        <a:pt x="0" y="52585"/>
                        <a:pt x="0" y="117300"/>
                      </a:cubicBezTo>
                      <a:cubicBezTo>
                        <a:pt x="0" y="182015"/>
                        <a:pt x="52585" y="234601"/>
                        <a:pt x="117300" y="234601"/>
                      </a:cubicBezTo>
                      <a:cubicBezTo>
                        <a:pt x="182015" y="234601"/>
                        <a:pt x="234601" y="182015"/>
                        <a:pt x="234601" y="117300"/>
                      </a:cubicBezTo>
                      <a:cubicBezTo>
                        <a:pt x="234601" y="52585"/>
                        <a:pt x="182015" y="0"/>
                        <a:pt x="117300" y="0"/>
                      </a:cubicBezTo>
                      <a:close/>
                      <a:moveTo>
                        <a:pt x="117300" y="203120"/>
                      </a:moveTo>
                      <a:cubicBezTo>
                        <a:pt x="70044" y="203120"/>
                        <a:pt x="31481" y="164557"/>
                        <a:pt x="31481" y="117300"/>
                      </a:cubicBezTo>
                      <a:cubicBezTo>
                        <a:pt x="31481" y="70044"/>
                        <a:pt x="70044" y="31481"/>
                        <a:pt x="117300" y="31481"/>
                      </a:cubicBezTo>
                      <a:cubicBezTo>
                        <a:pt x="164557" y="31481"/>
                        <a:pt x="203120" y="70044"/>
                        <a:pt x="203120" y="117300"/>
                      </a:cubicBezTo>
                      <a:cubicBezTo>
                        <a:pt x="203120" y="164557"/>
                        <a:pt x="164557" y="203120"/>
                        <a:pt x="117300" y="20312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90" name="Freeform: Shape 1189">
                  <a:extLst>
                    <a:ext uri="{FF2B5EF4-FFF2-40B4-BE49-F238E27FC236}">
                      <a16:creationId xmlns:a16="http://schemas.microsoft.com/office/drawing/2014/main" id="{333EF00A-39BE-92A4-0462-FA32219AFB7D}"/>
                    </a:ext>
                  </a:extLst>
                </p:cNvPr>
                <p:cNvSpPr>
                  <a:spLocks noGrp="1" noRot="1" noMove="1" noResize="1" noEditPoints="1" noAdjustHandles="1" noChangeArrowheads="1" noChangeShapeType="1"/>
                </p:cNvSpPr>
                <p:nvPr/>
              </p:nvSpPr>
              <p:spPr>
                <a:xfrm>
                  <a:off x="3842544" y="4079375"/>
                  <a:ext cx="539244" cy="539244"/>
                </a:xfrm>
                <a:custGeom>
                  <a:avLst/>
                  <a:gdLst>
                    <a:gd name="connsiteX0" fmla="*/ 539245 w 539244"/>
                    <a:gd name="connsiteY0" fmla="*/ 168063 h 539244"/>
                    <a:gd name="connsiteX1" fmla="*/ 539245 w 539244"/>
                    <a:gd name="connsiteY1" fmla="*/ 409254 h 539244"/>
                    <a:gd name="connsiteX2" fmla="*/ 425029 w 539244"/>
                    <a:gd name="connsiteY2" fmla="*/ 538263 h 539244"/>
                    <a:gd name="connsiteX3" fmla="*/ 409254 w 539244"/>
                    <a:gd name="connsiteY3" fmla="*/ 539245 h 539244"/>
                    <a:gd name="connsiteX4" fmla="*/ 393478 w 539244"/>
                    <a:gd name="connsiteY4" fmla="*/ 523469 h 539244"/>
                    <a:gd name="connsiteX5" fmla="*/ 393478 w 539244"/>
                    <a:gd name="connsiteY5" fmla="*/ 167992 h 539244"/>
                    <a:gd name="connsiteX6" fmla="*/ 409254 w 539244"/>
                    <a:gd name="connsiteY6" fmla="*/ 152217 h 539244"/>
                    <a:gd name="connsiteX7" fmla="*/ 425029 w 539244"/>
                    <a:gd name="connsiteY7" fmla="*/ 167992 h 539244"/>
                    <a:gd name="connsiteX8" fmla="*/ 425029 w 539244"/>
                    <a:gd name="connsiteY8" fmla="*/ 506151 h 539244"/>
                    <a:gd name="connsiteX9" fmla="*/ 507764 w 539244"/>
                    <a:gd name="connsiteY9" fmla="*/ 409184 h 539244"/>
                    <a:gd name="connsiteX10" fmla="*/ 507764 w 539244"/>
                    <a:gd name="connsiteY10" fmla="*/ 167992 h 539244"/>
                    <a:gd name="connsiteX11" fmla="*/ 371182 w 539244"/>
                    <a:gd name="connsiteY11" fmla="*/ 31411 h 539244"/>
                    <a:gd name="connsiteX12" fmla="*/ 168063 w 539244"/>
                    <a:gd name="connsiteY12" fmla="*/ 31411 h 539244"/>
                    <a:gd name="connsiteX13" fmla="*/ 31481 w 539244"/>
                    <a:gd name="connsiteY13" fmla="*/ 167992 h 539244"/>
                    <a:gd name="connsiteX14" fmla="*/ 31481 w 539244"/>
                    <a:gd name="connsiteY14" fmla="*/ 409184 h 539244"/>
                    <a:gd name="connsiteX15" fmla="*/ 114215 w 539244"/>
                    <a:gd name="connsiteY15" fmla="*/ 506151 h 539244"/>
                    <a:gd name="connsiteX16" fmla="*/ 114215 w 539244"/>
                    <a:gd name="connsiteY16" fmla="*/ 167992 h 539244"/>
                    <a:gd name="connsiteX17" fmla="*/ 129991 w 539244"/>
                    <a:gd name="connsiteY17" fmla="*/ 152217 h 539244"/>
                    <a:gd name="connsiteX18" fmla="*/ 145767 w 539244"/>
                    <a:gd name="connsiteY18" fmla="*/ 167992 h 539244"/>
                    <a:gd name="connsiteX19" fmla="*/ 145767 w 539244"/>
                    <a:gd name="connsiteY19" fmla="*/ 523469 h 539244"/>
                    <a:gd name="connsiteX20" fmla="*/ 129991 w 539244"/>
                    <a:gd name="connsiteY20" fmla="*/ 539245 h 539244"/>
                    <a:gd name="connsiteX21" fmla="*/ 114215 w 539244"/>
                    <a:gd name="connsiteY21" fmla="*/ 538263 h 539244"/>
                    <a:gd name="connsiteX22" fmla="*/ 0 w 539244"/>
                    <a:gd name="connsiteY22" fmla="*/ 409254 h 539244"/>
                    <a:gd name="connsiteX23" fmla="*/ 0 w 539244"/>
                    <a:gd name="connsiteY23" fmla="*/ 168063 h 539244"/>
                    <a:gd name="connsiteX24" fmla="*/ 168063 w 539244"/>
                    <a:gd name="connsiteY24" fmla="*/ 0 h 539244"/>
                    <a:gd name="connsiteX25" fmla="*/ 371182 w 539244"/>
                    <a:gd name="connsiteY25" fmla="*/ 0 h 539244"/>
                    <a:gd name="connsiteX26" fmla="*/ 539245 w 539244"/>
                    <a:gd name="connsiteY26" fmla="*/ 168063 h 53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9244" h="539244">
                      <a:moveTo>
                        <a:pt x="539245" y="168063"/>
                      </a:moveTo>
                      <a:lnTo>
                        <a:pt x="539245" y="409254"/>
                      </a:lnTo>
                      <a:cubicBezTo>
                        <a:pt x="539245" y="475792"/>
                        <a:pt x="489254" y="530621"/>
                        <a:pt x="425029" y="538263"/>
                      </a:cubicBezTo>
                      <a:cubicBezTo>
                        <a:pt x="419701" y="539035"/>
                        <a:pt x="414582" y="539245"/>
                        <a:pt x="409254" y="539245"/>
                      </a:cubicBezTo>
                      <a:cubicBezTo>
                        <a:pt x="400630" y="539245"/>
                        <a:pt x="393478" y="532374"/>
                        <a:pt x="393478" y="523469"/>
                      </a:cubicBezTo>
                      <a:lnTo>
                        <a:pt x="393478" y="167992"/>
                      </a:lnTo>
                      <a:cubicBezTo>
                        <a:pt x="393478" y="159088"/>
                        <a:pt x="400560" y="152217"/>
                        <a:pt x="409254" y="152217"/>
                      </a:cubicBezTo>
                      <a:cubicBezTo>
                        <a:pt x="417948" y="152217"/>
                        <a:pt x="425029" y="159088"/>
                        <a:pt x="425029" y="167992"/>
                      </a:cubicBezTo>
                      <a:lnTo>
                        <a:pt x="425029" y="506151"/>
                      </a:lnTo>
                      <a:cubicBezTo>
                        <a:pt x="472006" y="498509"/>
                        <a:pt x="507764" y="457913"/>
                        <a:pt x="507764" y="409184"/>
                      </a:cubicBezTo>
                      <a:lnTo>
                        <a:pt x="507764" y="167992"/>
                      </a:lnTo>
                      <a:cubicBezTo>
                        <a:pt x="507764" y="92831"/>
                        <a:pt x="446344" y="31411"/>
                        <a:pt x="371182" y="31411"/>
                      </a:cubicBezTo>
                      <a:lnTo>
                        <a:pt x="168063" y="31411"/>
                      </a:lnTo>
                      <a:cubicBezTo>
                        <a:pt x="92901" y="31411"/>
                        <a:pt x="31481" y="92831"/>
                        <a:pt x="31481" y="167992"/>
                      </a:cubicBezTo>
                      <a:lnTo>
                        <a:pt x="31481" y="409184"/>
                      </a:lnTo>
                      <a:cubicBezTo>
                        <a:pt x="31481" y="457913"/>
                        <a:pt x="67309" y="498579"/>
                        <a:pt x="114215" y="506151"/>
                      </a:cubicBezTo>
                      <a:lnTo>
                        <a:pt x="114215" y="167992"/>
                      </a:lnTo>
                      <a:cubicBezTo>
                        <a:pt x="114215" y="159088"/>
                        <a:pt x="121297" y="152217"/>
                        <a:pt x="129991" y="152217"/>
                      </a:cubicBezTo>
                      <a:cubicBezTo>
                        <a:pt x="138685" y="152217"/>
                        <a:pt x="145767" y="159088"/>
                        <a:pt x="145767" y="167992"/>
                      </a:cubicBezTo>
                      <a:lnTo>
                        <a:pt x="145767" y="523469"/>
                      </a:lnTo>
                      <a:cubicBezTo>
                        <a:pt x="145767" y="532374"/>
                        <a:pt x="138685" y="539245"/>
                        <a:pt x="129991" y="539245"/>
                      </a:cubicBezTo>
                      <a:cubicBezTo>
                        <a:pt x="124662" y="539245"/>
                        <a:pt x="119544" y="538964"/>
                        <a:pt x="114215" y="538263"/>
                      </a:cubicBezTo>
                      <a:cubicBezTo>
                        <a:pt x="49991" y="530621"/>
                        <a:pt x="0" y="475792"/>
                        <a:pt x="0" y="409254"/>
                      </a:cubicBezTo>
                      <a:lnTo>
                        <a:pt x="0" y="168063"/>
                      </a:lnTo>
                      <a:cubicBezTo>
                        <a:pt x="0" y="75372"/>
                        <a:pt x="75372" y="0"/>
                        <a:pt x="168063" y="0"/>
                      </a:cubicBezTo>
                      <a:lnTo>
                        <a:pt x="371182" y="0"/>
                      </a:lnTo>
                      <a:cubicBezTo>
                        <a:pt x="463873" y="0"/>
                        <a:pt x="539245" y="75442"/>
                        <a:pt x="539245" y="16806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1166" name="Graphic 8">
                <a:extLst>
                  <a:ext uri="{FF2B5EF4-FFF2-40B4-BE49-F238E27FC236}">
                    <a16:creationId xmlns:a16="http://schemas.microsoft.com/office/drawing/2014/main" id="{2B992BDB-5C52-FA7E-D842-759D17CE6625}"/>
                  </a:ext>
                </a:extLst>
              </p:cNvPr>
              <p:cNvGrpSpPr>
                <a:grpSpLocks noGrp="1" noUngrp="1" noRot="1" noMove="1" noResize="1"/>
              </p:cNvGrpSpPr>
              <p:nvPr/>
            </p:nvGrpSpPr>
            <p:grpSpPr>
              <a:xfrm>
                <a:off x="3258496" y="3990401"/>
                <a:ext cx="514074" cy="133286"/>
                <a:chOff x="3258496" y="3990401"/>
                <a:chExt cx="514074" cy="133286"/>
              </a:xfrm>
              <a:solidFill>
                <a:srgbClr val="121212"/>
              </a:solidFill>
            </p:grpSpPr>
            <p:sp>
              <p:nvSpPr>
                <p:cNvPr id="1184" name="Freeform: Shape 1183">
                  <a:extLst>
                    <a:ext uri="{FF2B5EF4-FFF2-40B4-BE49-F238E27FC236}">
                      <a16:creationId xmlns:a16="http://schemas.microsoft.com/office/drawing/2014/main" id="{C67069F4-957B-D8ED-0F6F-24FA2BBD0C34}"/>
                    </a:ext>
                  </a:extLst>
                </p:cNvPr>
                <p:cNvSpPr>
                  <a:spLocks noGrp="1" noRot="1" noMove="1" noResize="1" noEditPoints="1" noAdjustHandles="1" noChangeArrowheads="1" noChangeShapeType="1"/>
                </p:cNvSpPr>
                <p:nvPr/>
              </p:nvSpPr>
              <p:spPr>
                <a:xfrm>
                  <a:off x="3410854" y="3990401"/>
                  <a:ext cx="361716" cy="31691"/>
                </a:xfrm>
                <a:custGeom>
                  <a:avLst/>
                  <a:gdLst>
                    <a:gd name="connsiteX0" fmla="*/ 345871 w 361716"/>
                    <a:gd name="connsiteY0" fmla="*/ 31691 h 31691"/>
                    <a:gd name="connsiteX1" fmla="*/ 15846 w 361716"/>
                    <a:gd name="connsiteY1" fmla="*/ 31691 h 31691"/>
                    <a:gd name="connsiteX2" fmla="*/ 0 w 361716"/>
                    <a:gd name="connsiteY2" fmla="*/ 15846 h 31691"/>
                    <a:gd name="connsiteX3" fmla="*/ 15846 w 361716"/>
                    <a:gd name="connsiteY3" fmla="*/ 0 h 31691"/>
                    <a:gd name="connsiteX4" fmla="*/ 345871 w 361716"/>
                    <a:gd name="connsiteY4" fmla="*/ 0 h 31691"/>
                    <a:gd name="connsiteX5" fmla="*/ 361717 w 361716"/>
                    <a:gd name="connsiteY5" fmla="*/ 15846 h 31691"/>
                    <a:gd name="connsiteX6" fmla="*/ 345871 w 361716"/>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716" h="31691">
                      <a:moveTo>
                        <a:pt x="345871" y="31691"/>
                      </a:moveTo>
                      <a:lnTo>
                        <a:pt x="15846" y="31691"/>
                      </a:lnTo>
                      <a:cubicBezTo>
                        <a:pt x="7082" y="31691"/>
                        <a:pt x="0" y="24610"/>
                        <a:pt x="0" y="15846"/>
                      </a:cubicBezTo>
                      <a:cubicBezTo>
                        <a:pt x="0" y="7081"/>
                        <a:pt x="7082" y="0"/>
                        <a:pt x="15846" y="0"/>
                      </a:cubicBezTo>
                      <a:lnTo>
                        <a:pt x="345871" y="0"/>
                      </a:lnTo>
                      <a:cubicBezTo>
                        <a:pt x="354635" y="0"/>
                        <a:pt x="361717" y="7081"/>
                        <a:pt x="361717" y="15846"/>
                      </a:cubicBezTo>
                      <a:cubicBezTo>
                        <a:pt x="361717" y="24610"/>
                        <a:pt x="354635" y="31691"/>
                        <a:pt x="345871" y="3169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85" name="Freeform: Shape 1184">
                  <a:extLst>
                    <a:ext uri="{FF2B5EF4-FFF2-40B4-BE49-F238E27FC236}">
                      <a16:creationId xmlns:a16="http://schemas.microsoft.com/office/drawing/2014/main" id="{356A691D-6B3A-8BC3-2D0E-43F6EB995443}"/>
                    </a:ext>
                  </a:extLst>
                </p:cNvPr>
                <p:cNvSpPr>
                  <a:spLocks noGrp="1" noRot="1" noMove="1" noResize="1" noEditPoints="1" noAdjustHandles="1" noChangeArrowheads="1" noChangeShapeType="1"/>
                </p:cNvSpPr>
                <p:nvPr/>
              </p:nvSpPr>
              <p:spPr>
                <a:xfrm>
                  <a:off x="3258496" y="3990401"/>
                  <a:ext cx="107834" cy="31691"/>
                </a:xfrm>
                <a:custGeom>
                  <a:avLst/>
                  <a:gdLst>
                    <a:gd name="connsiteX0" fmla="*/ 91989 w 107834"/>
                    <a:gd name="connsiteY0" fmla="*/ 31691 h 31691"/>
                    <a:gd name="connsiteX1" fmla="*/ 15846 w 107834"/>
                    <a:gd name="connsiteY1" fmla="*/ 31691 h 31691"/>
                    <a:gd name="connsiteX2" fmla="*/ 0 w 107834"/>
                    <a:gd name="connsiteY2" fmla="*/ 15846 h 31691"/>
                    <a:gd name="connsiteX3" fmla="*/ 15846 w 107834"/>
                    <a:gd name="connsiteY3" fmla="*/ 0 h 31691"/>
                    <a:gd name="connsiteX4" fmla="*/ 91989 w 107834"/>
                    <a:gd name="connsiteY4" fmla="*/ 0 h 31691"/>
                    <a:gd name="connsiteX5" fmla="*/ 107835 w 107834"/>
                    <a:gd name="connsiteY5" fmla="*/ 15846 h 31691"/>
                    <a:gd name="connsiteX6" fmla="*/ 91989 w 107834"/>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34" h="31691">
                      <a:moveTo>
                        <a:pt x="91989" y="31691"/>
                      </a:moveTo>
                      <a:lnTo>
                        <a:pt x="15846" y="31691"/>
                      </a:lnTo>
                      <a:cubicBezTo>
                        <a:pt x="7082" y="31691"/>
                        <a:pt x="0" y="24610"/>
                        <a:pt x="0" y="15846"/>
                      </a:cubicBezTo>
                      <a:cubicBezTo>
                        <a:pt x="0" y="7081"/>
                        <a:pt x="7082" y="0"/>
                        <a:pt x="15846" y="0"/>
                      </a:cubicBezTo>
                      <a:lnTo>
                        <a:pt x="91989" y="0"/>
                      </a:lnTo>
                      <a:cubicBezTo>
                        <a:pt x="100754" y="0"/>
                        <a:pt x="107835" y="7081"/>
                        <a:pt x="107835" y="15846"/>
                      </a:cubicBezTo>
                      <a:cubicBezTo>
                        <a:pt x="107835" y="24610"/>
                        <a:pt x="100754" y="31691"/>
                        <a:pt x="91989" y="3169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86" name="Freeform: Shape 1185">
                  <a:extLst>
                    <a:ext uri="{FF2B5EF4-FFF2-40B4-BE49-F238E27FC236}">
                      <a16:creationId xmlns:a16="http://schemas.microsoft.com/office/drawing/2014/main" id="{73FDFD85-83D1-6D74-A3CC-7464ED4BB838}"/>
                    </a:ext>
                  </a:extLst>
                </p:cNvPr>
                <p:cNvSpPr>
                  <a:spLocks noGrp="1" noRot="1" noMove="1" noResize="1" noEditPoints="1" noAdjustHandles="1" noChangeArrowheads="1" noChangeShapeType="1"/>
                </p:cNvSpPr>
                <p:nvPr/>
              </p:nvSpPr>
              <p:spPr>
                <a:xfrm>
                  <a:off x="3258496" y="4091996"/>
                  <a:ext cx="361716" cy="31691"/>
                </a:xfrm>
                <a:custGeom>
                  <a:avLst/>
                  <a:gdLst>
                    <a:gd name="connsiteX0" fmla="*/ 345871 w 361716"/>
                    <a:gd name="connsiteY0" fmla="*/ 31691 h 31691"/>
                    <a:gd name="connsiteX1" fmla="*/ 15846 w 361716"/>
                    <a:gd name="connsiteY1" fmla="*/ 31691 h 31691"/>
                    <a:gd name="connsiteX2" fmla="*/ 0 w 361716"/>
                    <a:gd name="connsiteY2" fmla="*/ 15846 h 31691"/>
                    <a:gd name="connsiteX3" fmla="*/ 15846 w 361716"/>
                    <a:gd name="connsiteY3" fmla="*/ 0 h 31691"/>
                    <a:gd name="connsiteX4" fmla="*/ 345871 w 361716"/>
                    <a:gd name="connsiteY4" fmla="*/ 0 h 31691"/>
                    <a:gd name="connsiteX5" fmla="*/ 361717 w 361716"/>
                    <a:gd name="connsiteY5" fmla="*/ 15846 h 31691"/>
                    <a:gd name="connsiteX6" fmla="*/ 345871 w 361716"/>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716" h="31691">
                      <a:moveTo>
                        <a:pt x="345871" y="31691"/>
                      </a:moveTo>
                      <a:lnTo>
                        <a:pt x="15846" y="31691"/>
                      </a:lnTo>
                      <a:cubicBezTo>
                        <a:pt x="7082" y="31691"/>
                        <a:pt x="0" y="24610"/>
                        <a:pt x="0" y="15846"/>
                      </a:cubicBezTo>
                      <a:cubicBezTo>
                        <a:pt x="0" y="7082"/>
                        <a:pt x="7082" y="0"/>
                        <a:pt x="15846" y="0"/>
                      </a:cubicBezTo>
                      <a:lnTo>
                        <a:pt x="345871" y="0"/>
                      </a:lnTo>
                      <a:cubicBezTo>
                        <a:pt x="354635" y="0"/>
                        <a:pt x="361717" y="7082"/>
                        <a:pt x="361717" y="15846"/>
                      </a:cubicBezTo>
                      <a:cubicBezTo>
                        <a:pt x="361717" y="24610"/>
                        <a:pt x="354635" y="31691"/>
                        <a:pt x="345871" y="3169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1167" name="Graphic 8">
                <a:extLst>
                  <a:ext uri="{FF2B5EF4-FFF2-40B4-BE49-F238E27FC236}">
                    <a16:creationId xmlns:a16="http://schemas.microsoft.com/office/drawing/2014/main" id="{CBD7CB0D-C6DF-1815-F75A-D647BB54597C}"/>
                  </a:ext>
                </a:extLst>
              </p:cNvPr>
              <p:cNvGrpSpPr>
                <a:grpSpLocks noGrp="1" noUngrp="1" noRot="1" noMove="1" noResize="1"/>
              </p:cNvGrpSpPr>
              <p:nvPr/>
            </p:nvGrpSpPr>
            <p:grpSpPr>
              <a:xfrm>
                <a:off x="3258496" y="4269664"/>
                <a:ext cx="514074" cy="133286"/>
                <a:chOff x="3258496" y="4269664"/>
                <a:chExt cx="514074" cy="133286"/>
              </a:xfrm>
              <a:solidFill>
                <a:srgbClr val="121212"/>
              </a:solidFill>
            </p:grpSpPr>
            <p:sp>
              <p:nvSpPr>
                <p:cNvPr id="1180" name="Freeform: Shape 1179">
                  <a:extLst>
                    <a:ext uri="{FF2B5EF4-FFF2-40B4-BE49-F238E27FC236}">
                      <a16:creationId xmlns:a16="http://schemas.microsoft.com/office/drawing/2014/main" id="{6C4BB448-48C4-E450-C07A-8D912730AB7E}"/>
                    </a:ext>
                  </a:extLst>
                </p:cNvPr>
                <p:cNvSpPr>
                  <a:spLocks noGrp="1" noRot="1" noMove="1" noResize="1" noEditPoints="1" noAdjustHandles="1" noChangeArrowheads="1" noChangeShapeType="1"/>
                </p:cNvSpPr>
                <p:nvPr/>
              </p:nvSpPr>
              <p:spPr>
                <a:xfrm>
                  <a:off x="3436165" y="4371259"/>
                  <a:ext cx="285573" cy="31691"/>
                </a:xfrm>
                <a:custGeom>
                  <a:avLst/>
                  <a:gdLst>
                    <a:gd name="connsiteX0" fmla="*/ 269727 w 285573"/>
                    <a:gd name="connsiteY0" fmla="*/ 31691 h 31691"/>
                    <a:gd name="connsiteX1" fmla="*/ 15846 w 285573"/>
                    <a:gd name="connsiteY1" fmla="*/ 31691 h 31691"/>
                    <a:gd name="connsiteX2" fmla="*/ 0 w 285573"/>
                    <a:gd name="connsiteY2" fmla="*/ 15846 h 31691"/>
                    <a:gd name="connsiteX3" fmla="*/ 15846 w 285573"/>
                    <a:gd name="connsiteY3" fmla="*/ 0 h 31691"/>
                    <a:gd name="connsiteX4" fmla="*/ 269727 w 285573"/>
                    <a:gd name="connsiteY4" fmla="*/ 0 h 31691"/>
                    <a:gd name="connsiteX5" fmla="*/ 285573 w 285573"/>
                    <a:gd name="connsiteY5" fmla="*/ 15846 h 31691"/>
                    <a:gd name="connsiteX6" fmla="*/ 269727 w 285573"/>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573" h="31691">
                      <a:moveTo>
                        <a:pt x="269727" y="31691"/>
                      </a:moveTo>
                      <a:lnTo>
                        <a:pt x="15846" y="31691"/>
                      </a:lnTo>
                      <a:cubicBezTo>
                        <a:pt x="7081" y="31691"/>
                        <a:pt x="0" y="24610"/>
                        <a:pt x="0" y="15846"/>
                      </a:cubicBezTo>
                      <a:cubicBezTo>
                        <a:pt x="0" y="7081"/>
                        <a:pt x="7081" y="0"/>
                        <a:pt x="15846" y="0"/>
                      </a:cubicBezTo>
                      <a:lnTo>
                        <a:pt x="269727" y="0"/>
                      </a:lnTo>
                      <a:cubicBezTo>
                        <a:pt x="278492" y="0"/>
                        <a:pt x="285573" y="7081"/>
                        <a:pt x="285573" y="15846"/>
                      </a:cubicBezTo>
                      <a:cubicBezTo>
                        <a:pt x="285573" y="24610"/>
                        <a:pt x="278492" y="31691"/>
                        <a:pt x="269727" y="3169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81" name="Freeform: Shape 1180">
                  <a:extLst>
                    <a:ext uri="{FF2B5EF4-FFF2-40B4-BE49-F238E27FC236}">
                      <a16:creationId xmlns:a16="http://schemas.microsoft.com/office/drawing/2014/main" id="{39E9AAE0-9304-6B62-5547-35F3B7ECBD9E}"/>
                    </a:ext>
                  </a:extLst>
                </p:cNvPr>
                <p:cNvSpPr>
                  <a:spLocks noGrp="1" noRot="1" noMove="1" noResize="1" noEditPoints="1" noAdjustHandles="1" noChangeArrowheads="1" noChangeShapeType="1"/>
                </p:cNvSpPr>
                <p:nvPr/>
              </p:nvSpPr>
              <p:spPr>
                <a:xfrm>
                  <a:off x="3258496" y="4371259"/>
                  <a:ext cx="133216" cy="31691"/>
                </a:xfrm>
                <a:custGeom>
                  <a:avLst/>
                  <a:gdLst>
                    <a:gd name="connsiteX0" fmla="*/ 117371 w 133216"/>
                    <a:gd name="connsiteY0" fmla="*/ 31691 h 31691"/>
                    <a:gd name="connsiteX1" fmla="*/ 15846 w 133216"/>
                    <a:gd name="connsiteY1" fmla="*/ 31691 h 31691"/>
                    <a:gd name="connsiteX2" fmla="*/ 0 w 133216"/>
                    <a:gd name="connsiteY2" fmla="*/ 15846 h 31691"/>
                    <a:gd name="connsiteX3" fmla="*/ 15846 w 133216"/>
                    <a:gd name="connsiteY3" fmla="*/ 0 h 31691"/>
                    <a:gd name="connsiteX4" fmla="*/ 117371 w 133216"/>
                    <a:gd name="connsiteY4" fmla="*/ 0 h 31691"/>
                    <a:gd name="connsiteX5" fmla="*/ 133216 w 133216"/>
                    <a:gd name="connsiteY5" fmla="*/ 15846 h 31691"/>
                    <a:gd name="connsiteX6" fmla="*/ 117371 w 133216"/>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216" h="31691">
                      <a:moveTo>
                        <a:pt x="117371" y="31691"/>
                      </a:moveTo>
                      <a:lnTo>
                        <a:pt x="15846" y="31691"/>
                      </a:lnTo>
                      <a:cubicBezTo>
                        <a:pt x="7082" y="31691"/>
                        <a:pt x="0" y="24610"/>
                        <a:pt x="0" y="15846"/>
                      </a:cubicBezTo>
                      <a:cubicBezTo>
                        <a:pt x="0" y="7081"/>
                        <a:pt x="7082" y="0"/>
                        <a:pt x="15846" y="0"/>
                      </a:cubicBezTo>
                      <a:lnTo>
                        <a:pt x="117371" y="0"/>
                      </a:lnTo>
                      <a:cubicBezTo>
                        <a:pt x="126135" y="0"/>
                        <a:pt x="133216" y="7081"/>
                        <a:pt x="133216" y="15846"/>
                      </a:cubicBezTo>
                      <a:cubicBezTo>
                        <a:pt x="133216" y="24610"/>
                        <a:pt x="126135" y="31691"/>
                        <a:pt x="117371" y="3169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82" name="Freeform: Shape 1181">
                  <a:extLst>
                    <a:ext uri="{FF2B5EF4-FFF2-40B4-BE49-F238E27FC236}">
                      <a16:creationId xmlns:a16="http://schemas.microsoft.com/office/drawing/2014/main" id="{45379D06-36C6-69F6-D7FC-5DE18C7C2B5E}"/>
                    </a:ext>
                  </a:extLst>
                </p:cNvPr>
                <p:cNvSpPr>
                  <a:spLocks noGrp="1" noRot="1" noMove="1" noResize="1" noEditPoints="1" noAdjustHandles="1" noChangeArrowheads="1" noChangeShapeType="1"/>
                </p:cNvSpPr>
                <p:nvPr/>
              </p:nvSpPr>
              <p:spPr>
                <a:xfrm>
                  <a:off x="3588522" y="4269664"/>
                  <a:ext cx="184048" cy="31691"/>
                </a:xfrm>
                <a:custGeom>
                  <a:avLst/>
                  <a:gdLst>
                    <a:gd name="connsiteX0" fmla="*/ 168203 w 184048"/>
                    <a:gd name="connsiteY0" fmla="*/ 31692 h 31691"/>
                    <a:gd name="connsiteX1" fmla="*/ 15846 w 184048"/>
                    <a:gd name="connsiteY1" fmla="*/ 31692 h 31691"/>
                    <a:gd name="connsiteX2" fmla="*/ 0 w 184048"/>
                    <a:gd name="connsiteY2" fmla="*/ 15846 h 31691"/>
                    <a:gd name="connsiteX3" fmla="*/ 15846 w 184048"/>
                    <a:gd name="connsiteY3" fmla="*/ 0 h 31691"/>
                    <a:gd name="connsiteX4" fmla="*/ 168203 w 184048"/>
                    <a:gd name="connsiteY4" fmla="*/ 0 h 31691"/>
                    <a:gd name="connsiteX5" fmla="*/ 184049 w 184048"/>
                    <a:gd name="connsiteY5" fmla="*/ 15846 h 31691"/>
                    <a:gd name="connsiteX6" fmla="*/ 168203 w 184048"/>
                    <a:gd name="connsiteY6" fmla="*/ 31692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048" h="31691">
                      <a:moveTo>
                        <a:pt x="168203" y="31692"/>
                      </a:moveTo>
                      <a:lnTo>
                        <a:pt x="15846" y="31692"/>
                      </a:lnTo>
                      <a:cubicBezTo>
                        <a:pt x="7082" y="31692"/>
                        <a:pt x="0" y="24610"/>
                        <a:pt x="0" y="15846"/>
                      </a:cubicBezTo>
                      <a:cubicBezTo>
                        <a:pt x="0" y="7082"/>
                        <a:pt x="7082" y="0"/>
                        <a:pt x="15846" y="0"/>
                      </a:cubicBezTo>
                      <a:lnTo>
                        <a:pt x="168203" y="0"/>
                      </a:lnTo>
                      <a:cubicBezTo>
                        <a:pt x="176967" y="0"/>
                        <a:pt x="184049" y="7082"/>
                        <a:pt x="184049" y="15846"/>
                      </a:cubicBezTo>
                      <a:cubicBezTo>
                        <a:pt x="184049" y="24610"/>
                        <a:pt x="176967" y="31692"/>
                        <a:pt x="168203" y="3169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83" name="Freeform: Shape 1182">
                  <a:extLst>
                    <a:ext uri="{FF2B5EF4-FFF2-40B4-BE49-F238E27FC236}">
                      <a16:creationId xmlns:a16="http://schemas.microsoft.com/office/drawing/2014/main" id="{952D1555-BC4E-469B-07F0-E625C9AB81C9}"/>
                    </a:ext>
                  </a:extLst>
                </p:cNvPr>
                <p:cNvSpPr>
                  <a:spLocks noGrp="1" noRot="1" noMove="1" noResize="1" noEditPoints="1" noAdjustHandles="1" noChangeArrowheads="1" noChangeShapeType="1"/>
                </p:cNvSpPr>
                <p:nvPr/>
              </p:nvSpPr>
              <p:spPr>
                <a:xfrm>
                  <a:off x="3258496" y="4269664"/>
                  <a:ext cx="285573" cy="31691"/>
                </a:xfrm>
                <a:custGeom>
                  <a:avLst/>
                  <a:gdLst>
                    <a:gd name="connsiteX0" fmla="*/ 269728 w 285573"/>
                    <a:gd name="connsiteY0" fmla="*/ 31692 h 31691"/>
                    <a:gd name="connsiteX1" fmla="*/ 15846 w 285573"/>
                    <a:gd name="connsiteY1" fmla="*/ 31692 h 31691"/>
                    <a:gd name="connsiteX2" fmla="*/ 0 w 285573"/>
                    <a:gd name="connsiteY2" fmla="*/ 15846 h 31691"/>
                    <a:gd name="connsiteX3" fmla="*/ 15846 w 285573"/>
                    <a:gd name="connsiteY3" fmla="*/ 0 h 31691"/>
                    <a:gd name="connsiteX4" fmla="*/ 269728 w 285573"/>
                    <a:gd name="connsiteY4" fmla="*/ 0 h 31691"/>
                    <a:gd name="connsiteX5" fmla="*/ 285573 w 285573"/>
                    <a:gd name="connsiteY5" fmla="*/ 15846 h 31691"/>
                    <a:gd name="connsiteX6" fmla="*/ 269728 w 285573"/>
                    <a:gd name="connsiteY6" fmla="*/ 31692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573" h="31691">
                      <a:moveTo>
                        <a:pt x="269728" y="31692"/>
                      </a:moveTo>
                      <a:lnTo>
                        <a:pt x="15846" y="31692"/>
                      </a:lnTo>
                      <a:cubicBezTo>
                        <a:pt x="7082" y="31692"/>
                        <a:pt x="0" y="24610"/>
                        <a:pt x="0" y="15846"/>
                      </a:cubicBezTo>
                      <a:cubicBezTo>
                        <a:pt x="0" y="7082"/>
                        <a:pt x="7082" y="0"/>
                        <a:pt x="15846" y="0"/>
                      </a:cubicBezTo>
                      <a:lnTo>
                        <a:pt x="269728" y="0"/>
                      </a:lnTo>
                      <a:cubicBezTo>
                        <a:pt x="278492" y="0"/>
                        <a:pt x="285573" y="7082"/>
                        <a:pt x="285573" y="15846"/>
                      </a:cubicBezTo>
                      <a:cubicBezTo>
                        <a:pt x="285573" y="24610"/>
                        <a:pt x="278492" y="31692"/>
                        <a:pt x="269728" y="3169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1168" name="Graphic 8">
                <a:extLst>
                  <a:ext uri="{FF2B5EF4-FFF2-40B4-BE49-F238E27FC236}">
                    <a16:creationId xmlns:a16="http://schemas.microsoft.com/office/drawing/2014/main" id="{8183C12B-1095-2147-2522-AF45109D6C6F}"/>
                  </a:ext>
                </a:extLst>
              </p:cNvPr>
              <p:cNvGrpSpPr>
                <a:grpSpLocks noGrp="1" noUngrp="1" noRot="1" noMove="1" noResize="1"/>
              </p:cNvGrpSpPr>
              <p:nvPr/>
            </p:nvGrpSpPr>
            <p:grpSpPr>
              <a:xfrm>
                <a:off x="3258426" y="4548997"/>
                <a:ext cx="514144" cy="133216"/>
                <a:chOff x="3258426" y="4548997"/>
                <a:chExt cx="514144" cy="133216"/>
              </a:xfrm>
              <a:solidFill>
                <a:srgbClr val="121212"/>
              </a:solidFill>
            </p:grpSpPr>
            <p:sp>
              <p:nvSpPr>
                <p:cNvPr id="1177" name="Freeform: Shape 1176">
                  <a:extLst>
                    <a:ext uri="{FF2B5EF4-FFF2-40B4-BE49-F238E27FC236}">
                      <a16:creationId xmlns:a16="http://schemas.microsoft.com/office/drawing/2014/main" id="{690DECAB-B934-761D-FE67-799105E571F5}"/>
                    </a:ext>
                  </a:extLst>
                </p:cNvPr>
                <p:cNvSpPr>
                  <a:spLocks noGrp="1" noRot="1" noMove="1" noResize="1" noEditPoints="1" noAdjustHandles="1" noChangeArrowheads="1" noChangeShapeType="1"/>
                </p:cNvSpPr>
                <p:nvPr/>
              </p:nvSpPr>
              <p:spPr>
                <a:xfrm>
                  <a:off x="3258426" y="4650522"/>
                  <a:ext cx="387168" cy="31691"/>
                </a:xfrm>
                <a:custGeom>
                  <a:avLst/>
                  <a:gdLst>
                    <a:gd name="connsiteX0" fmla="*/ 371322 w 387168"/>
                    <a:gd name="connsiteY0" fmla="*/ 31691 h 31691"/>
                    <a:gd name="connsiteX1" fmla="*/ 15846 w 387168"/>
                    <a:gd name="connsiteY1" fmla="*/ 31691 h 31691"/>
                    <a:gd name="connsiteX2" fmla="*/ 0 w 387168"/>
                    <a:gd name="connsiteY2" fmla="*/ 15846 h 31691"/>
                    <a:gd name="connsiteX3" fmla="*/ 15846 w 387168"/>
                    <a:gd name="connsiteY3" fmla="*/ 0 h 31691"/>
                    <a:gd name="connsiteX4" fmla="*/ 371322 w 387168"/>
                    <a:gd name="connsiteY4" fmla="*/ 0 h 31691"/>
                    <a:gd name="connsiteX5" fmla="*/ 387168 w 387168"/>
                    <a:gd name="connsiteY5" fmla="*/ 15846 h 31691"/>
                    <a:gd name="connsiteX6" fmla="*/ 371322 w 387168"/>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168" h="31691">
                      <a:moveTo>
                        <a:pt x="371322" y="31691"/>
                      </a:moveTo>
                      <a:lnTo>
                        <a:pt x="15846" y="31691"/>
                      </a:lnTo>
                      <a:cubicBezTo>
                        <a:pt x="7081" y="31691"/>
                        <a:pt x="0" y="24610"/>
                        <a:pt x="0" y="15846"/>
                      </a:cubicBezTo>
                      <a:cubicBezTo>
                        <a:pt x="0" y="7082"/>
                        <a:pt x="7081" y="0"/>
                        <a:pt x="15846" y="0"/>
                      </a:cubicBezTo>
                      <a:lnTo>
                        <a:pt x="371322" y="0"/>
                      </a:lnTo>
                      <a:cubicBezTo>
                        <a:pt x="380087" y="0"/>
                        <a:pt x="387168" y="7082"/>
                        <a:pt x="387168" y="15846"/>
                      </a:cubicBezTo>
                      <a:cubicBezTo>
                        <a:pt x="387168" y="24610"/>
                        <a:pt x="380087" y="31691"/>
                        <a:pt x="371322" y="3169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78" name="Freeform: Shape 1177">
                  <a:extLst>
                    <a:ext uri="{FF2B5EF4-FFF2-40B4-BE49-F238E27FC236}">
                      <a16:creationId xmlns:a16="http://schemas.microsoft.com/office/drawing/2014/main" id="{E27DB7FE-E9FC-7003-2F2A-3D940C3DE138}"/>
                    </a:ext>
                  </a:extLst>
                </p:cNvPr>
                <p:cNvSpPr>
                  <a:spLocks noGrp="1" noRot="1" noMove="1" noResize="1" noEditPoints="1" noAdjustHandles="1" noChangeArrowheads="1" noChangeShapeType="1"/>
                </p:cNvSpPr>
                <p:nvPr/>
              </p:nvSpPr>
              <p:spPr>
                <a:xfrm>
                  <a:off x="3537760" y="4548997"/>
                  <a:ext cx="234810" cy="31691"/>
                </a:xfrm>
                <a:custGeom>
                  <a:avLst/>
                  <a:gdLst>
                    <a:gd name="connsiteX0" fmla="*/ 218965 w 234810"/>
                    <a:gd name="connsiteY0" fmla="*/ 31692 h 31691"/>
                    <a:gd name="connsiteX1" fmla="*/ 15846 w 234810"/>
                    <a:gd name="connsiteY1" fmla="*/ 31692 h 31691"/>
                    <a:gd name="connsiteX2" fmla="*/ 0 w 234810"/>
                    <a:gd name="connsiteY2" fmla="*/ 15846 h 31691"/>
                    <a:gd name="connsiteX3" fmla="*/ 15846 w 234810"/>
                    <a:gd name="connsiteY3" fmla="*/ 0 h 31691"/>
                    <a:gd name="connsiteX4" fmla="*/ 218965 w 234810"/>
                    <a:gd name="connsiteY4" fmla="*/ 0 h 31691"/>
                    <a:gd name="connsiteX5" fmla="*/ 234811 w 234810"/>
                    <a:gd name="connsiteY5" fmla="*/ 15846 h 31691"/>
                    <a:gd name="connsiteX6" fmla="*/ 218965 w 234810"/>
                    <a:gd name="connsiteY6" fmla="*/ 31692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810" h="31691">
                      <a:moveTo>
                        <a:pt x="218965" y="31692"/>
                      </a:moveTo>
                      <a:lnTo>
                        <a:pt x="15846" y="31692"/>
                      </a:lnTo>
                      <a:cubicBezTo>
                        <a:pt x="7082" y="31692"/>
                        <a:pt x="0" y="24610"/>
                        <a:pt x="0" y="15846"/>
                      </a:cubicBezTo>
                      <a:cubicBezTo>
                        <a:pt x="0" y="7082"/>
                        <a:pt x="7082" y="0"/>
                        <a:pt x="15846" y="0"/>
                      </a:cubicBezTo>
                      <a:lnTo>
                        <a:pt x="218965" y="0"/>
                      </a:lnTo>
                      <a:cubicBezTo>
                        <a:pt x="227729" y="0"/>
                        <a:pt x="234811" y="7082"/>
                        <a:pt x="234811" y="15846"/>
                      </a:cubicBezTo>
                      <a:cubicBezTo>
                        <a:pt x="234811" y="24610"/>
                        <a:pt x="227729" y="31692"/>
                        <a:pt x="218965" y="3169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79" name="Freeform: Shape 1178">
                  <a:extLst>
                    <a:ext uri="{FF2B5EF4-FFF2-40B4-BE49-F238E27FC236}">
                      <a16:creationId xmlns:a16="http://schemas.microsoft.com/office/drawing/2014/main" id="{45EEF00A-3181-2C38-7773-8B5FC3D6DA20}"/>
                    </a:ext>
                  </a:extLst>
                </p:cNvPr>
                <p:cNvSpPr>
                  <a:spLocks noGrp="1" noRot="1" noMove="1" noResize="1" noEditPoints="1" noAdjustHandles="1" noChangeArrowheads="1" noChangeShapeType="1"/>
                </p:cNvSpPr>
                <p:nvPr/>
              </p:nvSpPr>
              <p:spPr>
                <a:xfrm>
                  <a:off x="3258426" y="4548997"/>
                  <a:ext cx="234810" cy="31691"/>
                </a:xfrm>
                <a:custGeom>
                  <a:avLst/>
                  <a:gdLst>
                    <a:gd name="connsiteX0" fmla="*/ 218965 w 234810"/>
                    <a:gd name="connsiteY0" fmla="*/ 31692 h 31691"/>
                    <a:gd name="connsiteX1" fmla="*/ 15846 w 234810"/>
                    <a:gd name="connsiteY1" fmla="*/ 31692 h 31691"/>
                    <a:gd name="connsiteX2" fmla="*/ 0 w 234810"/>
                    <a:gd name="connsiteY2" fmla="*/ 15846 h 31691"/>
                    <a:gd name="connsiteX3" fmla="*/ 15846 w 234810"/>
                    <a:gd name="connsiteY3" fmla="*/ 0 h 31691"/>
                    <a:gd name="connsiteX4" fmla="*/ 218965 w 234810"/>
                    <a:gd name="connsiteY4" fmla="*/ 0 h 31691"/>
                    <a:gd name="connsiteX5" fmla="*/ 234811 w 234810"/>
                    <a:gd name="connsiteY5" fmla="*/ 15846 h 31691"/>
                    <a:gd name="connsiteX6" fmla="*/ 218965 w 234810"/>
                    <a:gd name="connsiteY6" fmla="*/ 31692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810" h="31691">
                      <a:moveTo>
                        <a:pt x="218965" y="31692"/>
                      </a:moveTo>
                      <a:lnTo>
                        <a:pt x="15846" y="31692"/>
                      </a:lnTo>
                      <a:cubicBezTo>
                        <a:pt x="7081" y="31692"/>
                        <a:pt x="0" y="24610"/>
                        <a:pt x="0" y="15846"/>
                      </a:cubicBezTo>
                      <a:cubicBezTo>
                        <a:pt x="0" y="7082"/>
                        <a:pt x="7081" y="0"/>
                        <a:pt x="15846" y="0"/>
                      </a:cubicBezTo>
                      <a:lnTo>
                        <a:pt x="218965" y="0"/>
                      </a:lnTo>
                      <a:cubicBezTo>
                        <a:pt x="227729" y="0"/>
                        <a:pt x="234811" y="7082"/>
                        <a:pt x="234811" y="15846"/>
                      </a:cubicBezTo>
                      <a:cubicBezTo>
                        <a:pt x="234811" y="24610"/>
                        <a:pt x="227729" y="31692"/>
                        <a:pt x="218965" y="3169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1169" name="Graphic 8">
                <a:extLst>
                  <a:ext uri="{FF2B5EF4-FFF2-40B4-BE49-F238E27FC236}">
                    <a16:creationId xmlns:a16="http://schemas.microsoft.com/office/drawing/2014/main" id="{AE9639E3-EDE5-E256-F279-ED44CA1DDC7B}"/>
                  </a:ext>
                </a:extLst>
              </p:cNvPr>
              <p:cNvGrpSpPr>
                <a:grpSpLocks noGrp="1" noUngrp="1" noRot="1" noMove="1" noResize="1"/>
              </p:cNvGrpSpPr>
              <p:nvPr/>
            </p:nvGrpSpPr>
            <p:grpSpPr>
              <a:xfrm>
                <a:off x="3258426" y="4828260"/>
                <a:ext cx="514144" cy="133216"/>
                <a:chOff x="3258426" y="4828260"/>
                <a:chExt cx="514144" cy="133216"/>
              </a:xfrm>
              <a:solidFill>
                <a:srgbClr val="121212"/>
              </a:solidFill>
            </p:grpSpPr>
            <p:sp>
              <p:nvSpPr>
                <p:cNvPr id="1174" name="Freeform: Shape 1173">
                  <a:extLst>
                    <a:ext uri="{FF2B5EF4-FFF2-40B4-BE49-F238E27FC236}">
                      <a16:creationId xmlns:a16="http://schemas.microsoft.com/office/drawing/2014/main" id="{12215465-DE0B-54F4-B0B5-736E0BFF0F34}"/>
                    </a:ext>
                  </a:extLst>
                </p:cNvPr>
                <p:cNvSpPr>
                  <a:spLocks noGrp="1" noRot="1" noMove="1" noResize="1" noEditPoints="1" noAdjustHandles="1" noChangeArrowheads="1" noChangeShapeType="1"/>
                </p:cNvSpPr>
                <p:nvPr/>
              </p:nvSpPr>
              <p:spPr>
                <a:xfrm>
                  <a:off x="3486997" y="4828260"/>
                  <a:ext cx="285573" cy="31691"/>
                </a:xfrm>
                <a:custGeom>
                  <a:avLst/>
                  <a:gdLst>
                    <a:gd name="connsiteX0" fmla="*/ 269727 w 285573"/>
                    <a:gd name="connsiteY0" fmla="*/ 31691 h 31691"/>
                    <a:gd name="connsiteX1" fmla="*/ 15846 w 285573"/>
                    <a:gd name="connsiteY1" fmla="*/ 31691 h 31691"/>
                    <a:gd name="connsiteX2" fmla="*/ 0 w 285573"/>
                    <a:gd name="connsiteY2" fmla="*/ 15846 h 31691"/>
                    <a:gd name="connsiteX3" fmla="*/ 15846 w 285573"/>
                    <a:gd name="connsiteY3" fmla="*/ 0 h 31691"/>
                    <a:gd name="connsiteX4" fmla="*/ 269727 w 285573"/>
                    <a:gd name="connsiteY4" fmla="*/ 0 h 31691"/>
                    <a:gd name="connsiteX5" fmla="*/ 285573 w 285573"/>
                    <a:gd name="connsiteY5" fmla="*/ 15846 h 31691"/>
                    <a:gd name="connsiteX6" fmla="*/ 269727 w 285573"/>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573" h="31691">
                      <a:moveTo>
                        <a:pt x="269727" y="31691"/>
                      </a:moveTo>
                      <a:lnTo>
                        <a:pt x="15846" y="31691"/>
                      </a:lnTo>
                      <a:cubicBezTo>
                        <a:pt x="7081" y="31691"/>
                        <a:pt x="0" y="24610"/>
                        <a:pt x="0" y="15846"/>
                      </a:cubicBezTo>
                      <a:cubicBezTo>
                        <a:pt x="0" y="7081"/>
                        <a:pt x="7081" y="0"/>
                        <a:pt x="15846" y="0"/>
                      </a:cubicBezTo>
                      <a:lnTo>
                        <a:pt x="269727" y="0"/>
                      </a:lnTo>
                      <a:cubicBezTo>
                        <a:pt x="278492" y="0"/>
                        <a:pt x="285573" y="7081"/>
                        <a:pt x="285573" y="15846"/>
                      </a:cubicBezTo>
                      <a:cubicBezTo>
                        <a:pt x="285573" y="24610"/>
                        <a:pt x="278492" y="31691"/>
                        <a:pt x="269727" y="3169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75" name="Freeform: Shape 1174">
                  <a:extLst>
                    <a:ext uri="{FF2B5EF4-FFF2-40B4-BE49-F238E27FC236}">
                      <a16:creationId xmlns:a16="http://schemas.microsoft.com/office/drawing/2014/main" id="{9A87BDAD-2CCC-0B1B-D5B2-9A628DA66060}"/>
                    </a:ext>
                  </a:extLst>
                </p:cNvPr>
                <p:cNvSpPr>
                  <a:spLocks noGrp="1" noRot="1" noMove="1" noResize="1" noEditPoints="1" noAdjustHandles="1" noChangeArrowheads="1" noChangeShapeType="1"/>
                </p:cNvSpPr>
                <p:nvPr/>
              </p:nvSpPr>
              <p:spPr>
                <a:xfrm>
                  <a:off x="3258426" y="4828260"/>
                  <a:ext cx="184048" cy="31691"/>
                </a:xfrm>
                <a:custGeom>
                  <a:avLst/>
                  <a:gdLst>
                    <a:gd name="connsiteX0" fmla="*/ 168203 w 184048"/>
                    <a:gd name="connsiteY0" fmla="*/ 31691 h 31691"/>
                    <a:gd name="connsiteX1" fmla="*/ 15846 w 184048"/>
                    <a:gd name="connsiteY1" fmla="*/ 31691 h 31691"/>
                    <a:gd name="connsiteX2" fmla="*/ 0 w 184048"/>
                    <a:gd name="connsiteY2" fmla="*/ 15846 h 31691"/>
                    <a:gd name="connsiteX3" fmla="*/ 15846 w 184048"/>
                    <a:gd name="connsiteY3" fmla="*/ 0 h 31691"/>
                    <a:gd name="connsiteX4" fmla="*/ 168203 w 184048"/>
                    <a:gd name="connsiteY4" fmla="*/ 0 h 31691"/>
                    <a:gd name="connsiteX5" fmla="*/ 184049 w 184048"/>
                    <a:gd name="connsiteY5" fmla="*/ 15846 h 31691"/>
                    <a:gd name="connsiteX6" fmla="*/ 168203 w 184048"/>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048" h="31691">
                      <a:moveTo>
                        <a:pt x="168203" y="31691"/>
                      </a:moveTo>
                      <a:lnTo>
                        <a:pt x="15846" y="31691"/>
                      </a:lnTo>
                      <a:cubicBezTo>
                        <a:pt x="7081" y="31691"/>
                        <a:pt x="0" y="24610"/>
                        <a:pt x="0" y="15846"/>
                      </a:cubicBezTo>
                      <a:cubicBezTo>
                        <a:pt x="0" y="7081"/>
                        <a:pt x="7081" y="0"/>
                        <a:pt x="15846" y="0"/>
                      </a:cubicBezTo>
                      <a:lnTo>
                        <a:pt x="168203" y="0"/>
                      </a:lnTo>
                      <a:cubicBezTo>
                        <a:pt x="176967" y="0"/>
                        <a:pt x="184049" y="7081"/>
                        <a:pt x="184049" y="15846"/>
                      </a:cubicBezTo>
                      <a:cubicBezTo>
                        <a:pt x="184049" y="24610"/>
                        <a:pt x="176967" y="31691"/>
                        <a:pt x="168203" y="3169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76" name="Freeform: Shape 1175">
                  <a:extLst>
                    <a:ext uri="{FF2B5EF4-FFF2-40B4-BE49-F238E27FC236}">
                      <a16:creationId xmlns:a16="http://schemas.microsoft.com/office/drawing/2014/main" id="{E6CF0BB4-03BB-979B-C534-DF3EE9378BCF}"/>
                    </a:ext>
                  </a:extLst>
                </p:cNvPr>
                <p:cNvSpPr>
                  <a:spLocks noGrp="1" noRot="1" noMove="1" noResize="1" noEditPoints="1" noAdjustHandles="1" noChangeArrowheads="1" noChangeShapeType="1"/>
                </p:cNvSpPr>
                <p:nvPr/>
              </p:nvSpPr>
              <p:spPr>
                <a:xfrm>
                  <a:off x="3258496" y="4929785"/>
                  <a:ext cx="285573" cy="31691"/>
                </a:xfrm>
                <a:custGeom>
                  <a:avLst/>
                  <a:gdLst>
                    <a:gd name="connsiteX0" fmla="*/ 269728 w 285573"/>
                    <a:gd name="connsiteY0" fmla="*/ 31692 h 31691"/>
                    <a:gd name="connsiteX1" fmla="*/ 15846 w 285573"/>
                    <a:gd name="connsiteY1" fmla="*/ 31692 h 31691"/>
                    <a:gd name="connsiteX2" fmla="*/ 0 w 285573"/>
                    <a:gd name="connsiteY2" fmla="*/ 15846 h 31691"/>
                    <a:gd name="connsiteX3" fmla="*/ 15846 w 285573"/>
                    <a:gd name="connsiteY3" fmla="*/ 0 h 31691"/>
                    <a:gd name="connsiteX4" fmla="*/ 269728 w 285573"/>
                    <a:gd name="connsiteY4" fmla="*/ 0 h 31691"/>
                    <a:gd name="connsiteX5" fmla="*/ 285573 w 285573"/>
                    <a:gd name="connsiteY5" fmla="*/ 15846 h 31691"/>
                    <a:gd name="connsiteX6" fmla="*/ 269728 w 285573"/>
                    <a:gd name="connsiteY6" fmla="*/ 31692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573" h="31691">
                      <a:moveTo>
                        <a:pt x="269728" y="31692"/>
                      </a:moveTo>
                      <a:lnTo>
                        <a:pt x="15846" y="31692"/>
                      </a:lnTo>
                      <a:cubicBezTo>
                        <a:pt x="7082" y="31692"/>
                        <a:pt x="0" y="24610"/>
                        <a:pt x="0" y="15846"/>
                      </a:cubicBezTo>
                      <a:cubicBezTo>
                        <a:pt x="0" y="7082"/>
                        <a:pt x="7082" y="0"/>
                        <a:pt x="15846" y="0"/>
                      </a:cubicBezTo>
                      <a:lnTo>
                        <a:pt x="269728" y="0"/>
                      </a:lnTo>
                      <a:cubicBezTo>
                        <a:pt x="278492" y="0"/>
                        <a:pt x="285573" y="7082"/>
                        <a:pt x="285573" y="15846"/>
                      </a:cubicBezTo>
                      <a:cubicBezTo>
                        <a:pt x="285573" y="24610"/>
                        <a:pt x="278492" y="31692"/>
                        <a:pt x="269728" y="3169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sp>
            <p:nvSpPr>
              <p:cNvPr id="1170" name="Freeform: Shape 1169">
                <a:extLst>
                  <a:ext uri="{FF2B5EF4-FFF2-40B4-BE49-F238E27FC236}">
                    <a16:creationId xmlns:a16="http://schemas.microsoft.com/office/drawing/2014/main" id="{BB5A1666-CD8E-8BA8-F724-CDCD971DF0C5}"/>
                  </a:ext>
                </a:extLst>
              </p:cNvPr>
              <p:cNvSpPr>
                <a:spLocks noGrp="1" noRot="1" noMove="1" noResize="1" noEditPoints="1" noAdjustHandles="1" noChangeArrowheads="1" noChangeShapeType="1"/>
              </p:cNvSpPr>
              <p:nvPr/>
            </p:nvSpPr>
            <p:spPr>
              <a:xfrm>
                <a:off x="3029926" y="3977640"/>
                <a:ext cx="158737" cy="158737"/>
              </a:xfrm>
              <a:custGeom>
                <a:avLst/>
                <a:gdLst>
                  <a:gd name="connsiteX0" fmla="*/ 79369 w 158737"/>
                  <a:gd name="connsiteY0" fmla="*/ 158738 h 158737"/>
                  <a:gd name="connsiteX1" fmla="*/ 0 w 158737"/>
                  <a:gd name="connsiteY1" fmla="*/ 79369 h 158737"/>
                  <a:gd name="connsiteX2" fmla="*/ 79369 w 158737"/>
                  <a:gd name="connsiteY2" fmla="*/ 0 h 158737"/>
                  <a:gd name="connsiteX3" fmla="*/ 158737 w 158737"/>
                  <a:gd name="connsiteY3" fmla="*/ 79369 h 158737"/>
                  <a:gd name="connsiteX4" fmla="*/ 79369 w 158737"/>
                  <a:gd name="connsiteY4" fmla="*/ 158738 h 158737"/>
                  <a:gd name="connsiteX5" fmla="*/ 79369 w 158737"/>
                  <a:gd name="connsiteY5" fmla="*/ 31762 h 158737"/>
                  <a:gd name="connsiteX6" fmla="*/ 31762 w 158737"/>
                  <a:gd name="connsiteY6" fmla="*/ 79369 h 158737"/>
                  <a:gd name="connsiteX7" fmla="*/ 79369 w 158737"/>
                  <a:gd name="connsiteY7" fmla="*/ 126976 h 158737"/>
                  <a:gd name="connsiteX8" fmla="*/ 126976 w 158737"/>
                  <a:gd name="connsiteY8" fmla="*/ 79369 h 158737"/>
                  <a:gd name="connsiteX9" fmla="*/ 79369 w 158737"/>
                  <a:gd name="connsiteY9" fmla="*/ 31762 h 1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37" h="158737">
                    <a:moveTo>
                      <a:pt x="79369" y="158738"/>
                    </a:moveTo>
                    <a:cubicBezTo>
                      <a:pt x="35618" y="158738"/>
                      <a:pt x="0" y="123120"/>
                      <a:pt x="0" y="79369"/>
                    </a:cubicBezTo>
                    <a:cubicBezTo>
                      <a:pt x="0" y="35618"/>
                      <a:pt x="35618" y="0"/>
                      <a:pt x="79369" y="0"/>
                    </a:cubicBezTo>
                    <a:cubicBezTo>
                      <a:pt x="123120" y="0"/>
                      <a:pt x="158737" y="35618"/>
                      <a:pt x="158737" y="79369"/>
                    </a:cubicBezTo>
                    <a:cubicBezTo>
                      <a:pt x="158737" y="123120"/>
                      <a:pt x="123120" y="158738"/>
                      <a:pt x="79369" y="158738"/>
                    </a:cubicBezTo>
                    <a:close/>
                    <a:moveTo>
                      <a:pt x="79369" y="31762"/>
                    </a:moveTo>
                    <a:cubicBezTo>
                      <a:pt x="53146" y="31762"/>
                      <a:pt x="31762" y="53146"/>
                      <a:pt x="31762" y="79369"/>
                    </a:cubicBezTo>
                    <a:cubicBezTo>
                      <a:pt x="31762" y="105591"/>
                      <a:pt x="53076" y="126976"/>
                      <a:pt x="79369" y="126976"/>
                    </a:cubicBezTo>
                    <a:cubicBezTo>
                      <a:pt x="105661" y="126976"/>
                      <a:pt x="126976" y="105591"/>
                      <a:pt x="126976" y="79369"/>
                    </a:cubicBezTo>
                    <a:cubicBezTo>
                      <a:pt x="126976" y="53146"/>
                      <a:pt x="105661" y="31762"/>
                      <a:pt x="79369" y="3176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71" name="Freeform: Shape 1170">
                <a:extLst>
                  <a:ext uri="{FF2B5EF4-FFF2-40B4-BE49-F238E27FC236}">
                    <a16:creationId xmlns:a16="http://schemas.microsoft.com/office/drawing/2014/main" id="{4FA9A600-A344-7C12-36A4-4F606D53D327}"/>
                  </a:ext>
                </a:extLst>
              </p:cNvPr>
              <p:cNvSpPr>
                <a:spLocks noGrp="1" noRot="1" noMove="1" noResize="1" noEditPoints="1" noAdjustHandles="1" noChangeArrowheads="1" noChangeShapeType="1"/>
              </p:cNvSpPr>
              <p:nvPr/>
            </p:nvSpPr>
            <p:spPr>
              <a:xfrm>
                <a:off x="3029926" y="4256903"/>
                <a:ext cx="158737" cy="158737"/>
              </a:xfrm>
              <a:custGeom>
                <a:avLst/>
                <a:gdLst>
                  <a:gd name="connsiteX0" fmla="*/ 79369 w 158737"/>
                  <a:gd name="connsiteY0" fmla="*/ 158738 h 158737"/>
                  <a:gd name="connsiteX1" fmla="*/ 0 w 158737"/>
                  <a:gd name="connsiteY1" fmla="*/ 79369 h 158737"/>
                  <a:gd name="connsiteX2" fmla="*/ 79369 w 158737"/>
                  <a:gd name="connsiteY2" fmla="*/ 0 h 158737"/>
                  <a:gd name="connsiteX3" fmla="*/ 158737 w 158737"/>
                  <a:gd name="connsiteY3" fmla="*/ 79369 h 158737"/>
                  <a:gd name="connsiteX4" fmla="*/ 79369 w 158737"/>
                  <a:gd name="connsiteY4" fmla="*/ 158738 h 158737"/>
                  <a:gd name="connsiteX5" fmla="*/ 79369 w 158737"/>
                  <a:gd name="connsiteY5" fmla="*/ 31762 h 158737"/>
                  <a:gd name="connsiteX6" fmla="*/ 31762 w 158737"/>
                  <a:gd name="connsiteY6" fmla="*/ 79369 h 158737"/>
                  <a:gd name="connsiteX7" fmla="*/ 79369 w 158737"/>
                  <a:gd name="connsiteY7" fmla="*/ 126976 h 158737"/>
                  <a:gd name="connsiteX8" fmla="*/ 126976 w 158737"/>
                  <a:gd name="connsiteY8" fmla="*/ 79369 h 158737"/>
                  <a:gd name="connsiteX9" fmla="*/ 79369 w 158737"/>
                  <a:gd name="connsiteY9" fmla="*/ 31762 h 1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37" h="158737">
                    <a:moveTo>
                      <a:pt x="79369" y="158738"/>
                    </a:moveTo>
                    <a:cubicBezTo>
                      <a:pt x="35618" y="158738"/>
                      <a:pt x="0" y="123120"/>
                      <a:pt x="0" y="79369"/>
                    </a:cubicBezTo>
                    <a:cubicBezTo>
                      <a:pt x="0" y="35618"/>
                      <a:pt x="35618" y="0"/>
                      <a:pt x="79369" y="0"/>
                    </a:cubicBezTo>
                    <a:cubicBezTo>
                      <a:pt x="123120" y="0"/>
                      <a:pt x="158737" y="35618"/>
                      <a:pt x="158737" y="79369"/>
                    </a:cubicBezTo>
                    <a:cubicBezTo>
                      <a:pt x="158737" y="123120"/>
                      <a:pt x="123120" y="158738"/>
                      <a:pt x="79369" y="158738"/>
                    </a:cubicBezTo>
                    <a:close/>
                    <a:moveTo>
                      <a:pt x="79369" y="31762"/>
                    </a:moveTo>
                    <a:cubicBezTo>
                      <a:pt x="53146" y="31762"/>
                      <a:pt x="31762" y="53146"/>
                      <a:pt x="31762" y="79369"/>
                    </a:cubicBezTo>
                    <a:cubicBezTo>
                      <a:pt x="31762" y="105592"/>
                      <a:pt x="53076" y="126976"/>
                      <a:pt x="79369" y="126976"/>
                    </a:cubicBezTo>
                    <a:cubicBezTo>
                      <a:pt x="105661" y="126976"/>
                      <a:pt x="126976" y="105592"/>
                      <a:pt x="126976" y="79369"/>
                    </a:cubicBezTo>
                    <a:cubicBezTo>
                      <a:pt x="126976" y="53146"/>
                      <a:pt x="105661" y="31762"/>
                      <a:pt x="79369" y="3176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72" name="Freeform: Shape 1171">
                <a:extLst>
                  <a:ext uri="{FF2B5EF4-FFF2-40B4-BE49-F238E27FC236}">
                    <a16:creationId xmlns:a16="http://schemas.microsoft.com/office/drawing/2014/main" id="{C55F092B-A4DE-7968-C54F-CAE2B3F1EBEC}"/>
                  </a:ext>
                </a:extLst>
              </p:cNvPr>
              <p:cNvSpPr>
                <a:spLocks noGrp="1" noRot="1" noMove="1" noResize="1" noEditPoints="1" noAdjustHandles="1" noChangeArrowheads="1" noChangeShapeType="1"/>
              </p:cNvSpPr>
              <p:nvPr/>
            </p:nvSpPr>
            <p:spPr>
              <a:xfrm>
                <a:off x="3029926" y="4536166"/>
                <a:ext cx="158737" cy="158737"/>
              </a:xfrm>
              <a:custGeom>
                <a:avLst/>
                <a:gdLst>
                  <a:gd name="connsiteX0" fmla="*/ 79369 w 158737"/>
                  <a:gd name="connsiteY0" fmla="*/ 158737 h 158737"/>
                  <a:gd name="connsiteX1" fmla="*/ 0 w 158737"/>
                  <a:gd name="connsiteY1" fmla="*/ 79369 h 158737"/>
                  <a:gd name="connsiteX2" fmla="*/ 79369 w 158737"/>
                  <a:gd name="connsiteY2" fmla="*/ 0 h 158737"/>
                  <a:gd name="connsiteX3" fmla="*/ 158737 w 158737"/>
                  <a:gd name="connsiteY3" fmla="*/ 79369 h 158737"/>
                  <a:gd name="connsiteX4" fmla="*/ 79369 w 158737"/>
                  <a:gd name="connsiteY4" fmla="*/ 158737 h 158737"/>
                  <a:gd name="connsiteX5" fmla="*/ 79369 w 158737"/>
                  <a:gd name="connsiteY5" fmla="*/ 31762 h 158737"/>
                  <a:gd name="connsiteX6" fmla="*/ 31762 w 158737"/>
                  <a:gd name="connsiteY6" fmla="*/ 79369 h 158737"/>
                  <a:gd name="connsiteX7" fmla="*/ 79369 w 158737"/>
                  <a:gd name="connsiteY7" fmla="*/ 126976 h 158737"/>
                  <a:gd name="connsiteX8" fmla="*/ 126976 w 158737"/>
                  <a:gd name="connsiteY8" fmla="*/ 79369 h 158737"/>
                  <a:gd name="connsiteX9" fmla="*/ 79369 w 158737"/>
                  <a:gd name="connsiteY9" fmla="*/ 31762 h 1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37" h="158737">
                    <a:moveTo>
                      <a:pt x="79369" y="158737"/>
                    </a:moveTo>
                    <a:cubicBezTo>
                      <a:pt x="35618" y="158737"/>
                      <a:pt x="0" y="123120"/>
                      <a:pt x="0" y="79369"/>
                    </a:cubicBezTo>
                    <a:cubicBezTo>
                      <a:pt x="0" y="35618"/>
                      <a:pt x="35618" y="0"/>
                      <a:pt x="79369" y="0"/>
                    </a:cubicBezTo>
                    <a:cubicBezTo>
                      <a:pt x="123120" y="0"/>
                      <a:pt x="158737" y="35618"/>
                      <a:pt x="158737" y="79369"/>
                    </a:cubicBezTo>
                    <a:cubicBezTo>
                      <a:pt x="158737" y="123120"/>
                      <a:pt x="123120" y="158737"/>
                      <a:pt x="79369" y="158737"/>
                    </a:cubicBezTo>
                    <a:close/>
                    <a:moveTo>
                      <a:pt x="79369" y="31762"/>
                    </a:moveTo>
                    <a:cubicBezTo>
                      <a:pt x="53146" y="31762"/>
                      <a:pt x="31762" y="53146"/>
                      <a:pt x="31762" y="79369"/>
                    </a:cubicBezTo>
                    <a:cubicBezTo>
                      <a:pt x="31762" y="105591"/>
                      <a:pt x="53076" y="126976"/>
                      <a:pt x="79369" y="126976"/>
                    </a:cubicBezTo>
                    <a:cubicBezTo>
                      <a:pt x="105661" y="126976"/>
                      <a:pt x="126976" y="105591"/>
                      <a:pt x="126976" y="79369"/>
                    </a:cubicBezTo>
                    <a:cubicBezTo>
                      <a:pt x="126976" y="53146"/>
                      <a:pt x="105661" y="31762"/>
                      <a:pt x="79369" y="3176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73" name="Freeform: Shape 1172">
                <a:extLst>
                  <a:ext uri="{FF2B5EF4-FFF2-40B4-BE49-F238E27FC236}">
                    <a16:creationId xmlns:a16="http://schemas.microsoft.com/office/drawing/2014/main" id="{0BD6C9AA-E2D2-6253-2829-383D3BFF826C}"/>
                  </a:ext>
                </a:extLst>
              </p:cNvPr>
              <p:cNvSpPr>
                <a:spLocks noGrp="1" noRot="1" noMove="1" noResize="1" noEditPoints="1" noAdjustHandles="1" noChangeArrowheads="1" noChangeShapeType="1"/>
              </p:cNvSpPr>
              <p:nvPr/>
            </p:nvSpPr>
            <p:spPr>
              <a:xfrm>
                <a:off x="3029926" y="4815429"/>
                <a:ext cx="158737" cy="158737"/>
              </a:xfrm>
              <a:custGeom>
                <a:avLst/>
                <a:gdLst>
                  <a:gd name="connsiteX0" fmla="*/ 79369 w 158737"/>
                  <a:gd name="connsiteY0" fmla="*/ 158738 h 158737"/>
                  <a:gd name="connsiteX1" fmla="*/ 0 w 158737"/>
                  <a:gd name="connsiteY1" fmla="*/ 79369 h 158737"/>
                  <a:gd name="connsiteX2" fmla="*/ 79369 w 158737"/>
                  <a:gd name="connsiteY2" fmla="*/ 0 h 158737"/>
                  <a:gd name="connsiteX3" fmla="*/ 158737 w 158737"/>
                  <a:gd name="connsiteY3" fmla="*/ 79369 h 158737"/>
                  <a:gd name="connsiteX4" fmla="*/ 79369 w 158737"/>
                  <a:gd name="connsiteY4" fmla="*/ 158738 h 158737"/>
                  <a:gd name="connsiteX5" fmla="*/ 79369 w 158737"/>
                  <a:gd name="connsiteY5" fmla="*/ 31832 h 158737"/>
                  <a:gd name="connsiteX6" fmla="*/ 31762 w 158737"/>
                  <a:gd name="connsiteY6" fmla="*/ 79439 h 158737"/>
                  <a:gd name="connsiteX7" fmla="*/ 79369 w 158737"/>
                  <a:gd name="connsiteY7" fmla="*/ 127046 h 158737"/>
                  <a:gd name="connsiteX8" fmla="*/ 126976 w 158737"/>
                  <a:gd name="connsiteY8" fmla="*/ 79439 h 158737"/>
                  <a:gd name="connsiteX9" fmla="*/ 79369 w 158737"/>
                  <a:gd name="connsiteY9" fmla="*/ 31832 h 1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37" h="158737">
                    <a:moveTo>
                      <a:pt x="79369" y="158738"/>
                    </a:moveTo>
                    <a:cubicBezTo>
                      <a:pt x="35618" y="158738"/>
                      <a:pt x="0" y="123120"/>
                      <a:pt x="0" y="79369"/>
                    </a:cubicBezTo>
                    <a:cubicBezTo>
                      <a:pt x="0" y="35618"/>
                      <a:pt x="35618" y="0"/>
                      <a:pt x="79369" y="0"/>
                    </a:cubicBezTo>
                    <a:cubicBezTo>
                      <a:pt x="123120" y="0"/>
                      <a:pt x="158737" y="35618"/>
                      <a:pt x="158737" y="79369"/>
                    </a:cubicBezTo>
                    <a:cubicBezTo>
                      <a:pt x="158737" y="123120"/>
                      <a:pt x="123120" y="158738"/>
                      <a:pt x="79369" y="158738"/>
                    </a:cubicBezTo>
                    <a:close/>
                    <a:moveTo>
                      <a:pt x="79369" y="31832"/>
                    </a:moveTo>
                    <a:cubicBezTo>
                      <a:pt x="53146" y="31832"/>
                      <a:pt x="31762" y="53216"/>
                      <a:pt x="31762" y="79439"/>
                    </a:cubicBezTo>
                    <a:cubicBezTo>
                      <a:pt x="31762" y="105661"/>
                      <a:pt x="53076" y="127046"/>
                      <a:pt x="79369" y="127046"/>
                    </a:cubicBezTo>
                    <a:cubicBezTo>
                      <a:pt x="105661" y="127046"/>
                      <a:pt x="126976" y="105661"/>
                      <a:pt x="126976" y="79439"/>
                    </a:cubicBezTo>
                    <a:cubicBezTo>
                      <a:pt x="126976" y="53216"/>
                      <a:pt x="105661" y="31832"/>
                      <a:pt x="79369" y="3183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sp>
        <p:nvSpPr>
          <p:cNvPr id="1193" name="TextBox 1192">
            <a:extLst>
              <a:ext uri="{FF2B5EF4-FFF2-40B4-BE49-F238E27FC236}">
                <a16:creationId xmlns:a16="http://schemas.microsoft.com/office/drawing/2014/main" id="{79BFA599-4694-52D5-7B58-79DFC8A097FB}"/>
              </a:ext>
            </a:extLst>
          </p:cNvPr>
          <p:cNvSpPr txBox="1">
            <a:spLocks noGrp="1" noRot="1" noMove="1" noResize="1" noEditPoints="1" noAdjustHandles="1" noChangeArrowheads="1" noChangeShapeType="1"/>
          </p:cNvSpPr>
          <p:nvPr/>
        </p:nvSpPr>
        <p:spPr>
          <a:xfrm>
            <a:off x="2492030" y="1939562"/>
            <a:ext cx="1260000" cy="246221"/>
          </a:xfrm>
          <a:prstGeom prst="rect">
            <a:avLst/>
          </a:prstGeom>
          <a:noFill/>
        </p:spPr>
        <p:txBody>
          <a:bodyPr wrap="square" rtlCol="0">
            <a:spAutoFit/>
          </a:bodyPr>
          <a:lstStyle/>
          <a:p>
            <a:pPr algn="ctr"/>
            <a:r>
              <a:rPr lang="en-US" sz="1000">
                <a:solidFill>
                  <a:schemeClr val="bg1"/>
                </a:solidFill>
                <a:latin typeface="+mj-lt"/>
                <a:ea typeface="Montserrat"/>
                <a:cs typeface="Montserrat"/>
                <a:sym typeface="Montserrat"/>
              </a:rPr>
              <a:t>60 mins</a:t>
            </a:r>
          </a:p>
        </p:txBody>
      </p:sp>
      <p:sp>
        <p:nvSpPr>
          <p:cNvPr id="2" name="Google Shape;636;p92">
            <a:extLst>
              <a:ext uri="{FF2B5EF4-FFF2-40B4-BE49-F238E27FC236}">
                <a16:creationId xmlns:a16="http://schemas.microsoft.com/office/drawing/2014/main" id="{3CBB6805-59E6-17BF-940E-CC0BAE8FB2E1}"/>
              </a:ext>
            </a:extLst>
          </p:cNvPr>
          <p:cNvSpPr>
            <a:spLocks noGrp="1" noRot="1" noMove="1" noResize="1" noEditPoints="1" noAdjustHandles="1" noChangeArrowheads="1" noChangeShapeType="1"/>
          </p:cNvSpPr>
          <p:nvPr/>
        </p:nvSpPr>
        <p:spPr>
          <a:xfrm>
            <a:off x="5374605" y="1282040"/>
            <a:ext cx="1260000" cy="1620000"/>
          </a:xfrm>
          <a:prstGeom prst="roundRect">
            <a:avLst>
              <a:gd name="adj" fmla="val 5423"/>
            </a:avLst>
          </a:prstGeom>
          <a:gradFill>
            <a:gsLst>
              <a:gs pos="0">
                <a:srgbClr val="E7F4FC"/>
              </a:gs>
              <a:gs pos="100000">
                <a:srgbClr val="CCECFF"/>
              </a:gs>
            </a:gsLst>
            <a:lin ang="16200038"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22733"/>
              </a:solidFill>
              <a:latin typeface="Inter"/>
              <a:ea typeface="Inter"/>
              <a:cs typeface="Inter"/>
              <a:sym typeface="Inter"/>
            </a:endParaRPr>
          </a:p>
        </p:txBody>
      </p:sp>
      <p:sp>
        <p:nvSpPr>
          <p:cNvPr id="3" name="Google Shape;641;p92">
            <a:extLst>
              <a:ext uri="{FF2B5EF4-FFF2-40B4-BE49-F238E27FC236}">
                <a16:creationId xmlns:a16="http://schemas.microsoft.com/office/drawing/2014/main" id="{5C209A66-E61F-2EA6-C4C8-0C0AF326518C}"/>
              </a:ext>
            </a:extLst>
          </p:cNvPr>
          <p:cNvSpPr txBox="1">
            <a:spLocks noGrp="1" noRot="1" noMove="1" noResize="1" noEditPoints="1" noAdjustHandles="1" noChangeArrowheads="1" noChangeShapeType="1"/>
          </p:cNvSpPr>
          <p:nvPr/>
        </p:nvSpPr>
        <p:spPr>
          <a:xfrm>
            <a:off x="5374605" y="1282040"/>
            <a:ext cx="1260000" cy="538579"/>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000" b="1">
                <a:solidFill>
                  <a:srgbClr val="122733"/>
                </a:solidFill>
                <a:latin typeface="Montserrat"/>
                <a:ea typeface="Montserrat"/>
                <a:cs typeface="Montserrat"/>
                <a:sym typeface="Montserrat"/>
              </a:rPr>
              <a:t>Our Apps and Our Customers</a:t>
            </a:r>
          </a:p>
        </p:txBody>
      </p:sp>
      <p:sp>
        <p:nvSpPr>
          <p:cNvPr id="4" name="TextBox 3">
            <a:extLst>
              <a:ext uri="{FF2B5EF4-FFF2-40B4-BE49-F238E27FC236}">
                <a16:creationId xmlns:a16="http://schemas.microsoft.com/office/drawing/2014/main" id="{AF759088-5646-5C7B-ADA6-15212AD29FE6}"/>
              </a:ext>
            </a:extLst>
          </p:cNvPr>
          <p:cNvSpPr txBox="1">
            <a:spLocks noGrp="1" noRot="1" noMove="1" noResize="1" noEditPoints="1" noAdjustHandles="1" noChangeArrowheads="1" noChangeShapeType="1"/>
          </p:cNvSpPr>
          <p:nvPr/>
        </p:nvSpPr>
        <p:spPr>
          <a:xfrm>
            <a:off x="5374605" y="1939562"/>
            <a:ext cx="1260000" cy="253916"/>
          </a:xfrm>
          <a:prstGeom prst="rect">
            <a:avLst/>
          </a:prstGeom>
          <a:noFill/>
        </p:spPr>
        <p:txBody>
          <a:bodyPr wrap="square" rtlCol="0">
            <a:spAutoFit/>
          </a:bodyPr>
          <a:lstStyle/>
          <a:p>
            <a:pPr algn="ctr"/>
            <a:r>
              <a:rPr lang="en-US" sz="1000">
                <a:solidFill>
                  <a:srgbClr val="122733"/>
                </a:solidFill>
                <a:latin typeface="+mj-lt"/>
                <a:ea typeface="Montserrat"/>
                <a:cs typeface="Montserrat"/>
                <a:sym typeface="Montserrat"/>
              </a:rPr>
              <a:t>180 mins</a:t>
            </a:r>
          </a:p>
        </p:txBody>
      </p:sp>
      <p:grpSp>
        <p:nvGrpSpPr>
          <p:cNvPr id="5" name="Group 4">
            <a:extLst>
              <a:ext uri="{FF2B5EF4-FFF2-40B4-BE49-F238E27FC236}">
                <a16:creationId xmlns:a16="http://schemas.microsoft.com/office/drawing/2014/main" id="{2C15A9C6-F406-CFFF-020F-86DBAEDD1B39}"/>
              </a:ext>
            </a:extLst>
          </p:cNvPr>
          <p:cNvGrpSpPr>
            <a:grpSpLocks noGrp="1" noUngrp="1" noRot="1" noMove="1" noResize="1"/>
          </p:cNvGrpSpPr>
          <p:nvPr/>
        </p:nvGrpSpPr>
        <p:grpSpPr>
          <a:xfrm>
            <a:off x="5837618" y="2344595"/>
            <a:ext cx="333980" cy="360857"/>
            <a:chOff x="1139953" y="2059206"/>
            <a:chExt cx="928647" cy="1003378"/>
          </a:xfrm>
        </p:grpSpPr>
        <p:pic>
          <p:nvPicPr>
            <p:cNvPr id="6" name="Graphic 5">
              <a:extLst>
                <a:ext uri="{FF2B5EF4-FFF2-40B4-BE49-F238E27FC236}">
                  <a16:creationId xmlns:a16="http://schemas.microsoft.com/office/drawing/2014/main" id="{DB2E8B36-BC09-28CA-FFB4-51B355DF113B}"/>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1139953" y="2168357"/>
              <a:ext cx="534051" cy="894224"/>
            </a:xfrm>
            <a:prstGeom prst="rect">
              <a:avLst/>
            </a:prstGeom>
          </p:spPr>
        </p:pic>
        <p:pic>
          <p:nvPicPr>
            <p:cNvPr id="7" name="Graphic 6">
              <a:extLst>
                <a:ext uri="{FF2B5EF4-FFF2-40B4-BE49-F238E27FC236}">
                  <a16:creationId xmlns:a16="http://schemas.microsoft.com/office/drawing/2014/main" id="{C5D4D516-816A-509A-9766-C58C8660AC6D}"/>
                </a:ext>
              </a:extLst>
            </p:cNvPr>
            <p:cNvPicPr>
              <a:picLocks noGrp="1" noRot="1" noChangeAspect="1" noMove="1" noResize="1" noEditPoints="1" noAdjustHandles="1" noChangeArrowheads="1" noChangeShapeType="1" noCrop="1"/>
            </p:cNvPicPr>
            <p:nvPr/>
          </p:nvPicPr>
          <p:blipFill>
            <a:blip r:embed="rId7">
              <a:extLst>
                <a:ext uri="{96DAC541-7B7A-43D3-8B79-37D633B846F1}">
                  <asvg:svgBlip xmlns:asvg="http://schemas.microsoft.com/office/drawing/2016/SVG/main" r:embed="rId8"/>
                </a:ext>
              </a:extLst>
            </a:blip>
            <a:stretch>
              <a:fillRect/>
            </a:stretch>
          </p:blipFill>
          <p:spPr>
            <a:xfrm>
              <a:off x="1237741" y="2371728"/>
              <a:ext cx="340812" cy="335271"/>
            </a:xfrm>
            <a:prstGeom prst="rect">
              <a:avLst/>
            </a:prstGeom>
          </p:spPr>
        </p:pic>
        <p:grpSp>
          <p:nvGrpSpPr>
            <p:cNvPr id="8" name="Group 7">
              <a:extLst>
                <a:ext uri="{FF2B5EF4-FFF2-40B4-BE49-F238E27FC236}">
                  <a16:creationId xmlns:a16="http://schemas.microsoft.com/office/drawing/2014/main" id="{15DC697A-A240-B56A-DFF0-89CF6D579930}"/>
                </a:ext>
              </a:extLst>
            </p:cNvPr>
            <p:cNvGrpSpPr>
              <a:grpSpLocks noGrp="1" noUngrp="1" noRot="1" noMove="1" noResize="1"/>
            </p:cNvGrpSpPr>
            <p:nvPr/>
          </p:nvGrpSpPr>
          <p:grpSpPr>
            <a:xfrm>
              <a:off x="1366681" y="2059206"/>
              <a:ext cx="701919" cy="1003378"/>
              <a:chOff x="7120573" y="1152449"/>
              <a:chExt cx="1279344" cy="1828805"/>
            </a:xfrm>
          </p:grpSpPr>
          <p:grpSp>
            <p:nvGrpSpPr>
              <p:cNvPr id="9" name="Graphic 6">
                <a:extLst>
                  <a:ext uri="{FF2B5EF4-FFF2-40B4-BE49-F238E27FC236}">
                    <a16:creationId xmlns:a16="http://schemas.microsoft.com/office/drawing/2014/main" id="{823F9B5B-CCEC-F880-6F35-472DDF2A7338}"/>
                  </a:ext>
                </a:extLst>
              </p:cNvPr>
              <p:cNvGrpSpPr>
                <a:grpSpLocks noGrp="1" noUngrp="1" noRot="1" noMove="1" noResize="1"/>
              </p:cNvGrpSpPr>
              <p:nvPr/>
            </p:nvGrpSpPr>
            <p:grpSpPr>
              <a:xfrm>
                <a:off x="7194329" y="1154534"/>
                <a:ext cx="1205588" cy="1826720"/>
                <a:chOff x="5847910" y="1484759"/>
                <a:chExt cx="847309" cy="1283852"/>
              </a:xfrm>
              <a:solidFill>
                <a:srgbClr val="121212"/>
              </a:solidFill>
            </p:grpSpPr>
            <p:sp>
              <p:nvSpPr>
                <p:cNvPr id="21" name="Freeform: Shape 20">
                  <a:extLst>
                    <a:ext uri="{FF2B5EF4-FFF2-40B4-BE49-F238E27FC236}">
                      <a16:creationId xmlns:a16="http://schemas.microsoft.com/office/drawing/2014/main" id="{CE31832C-3F86-DFB9-7072-6146C6921941}"/>
                    </a:ext>
                  </a:extLst>
                </p:cNvPr>
                <p:cNvSpPr>
                  <a:spLocks noGrp="1" noRot="1" noMove="1" noResize="1" noEditPoints="1" noAdjustHandles="1" noChangeArrowheads="1" noChangeShapeType="1"/>
                </p:cNvSpPr>
                <p:nvPr/>
              </p:nvSpPr>
              <p:spPr>
                <a:xfrm>
                  <a:off x="6309812" y="1484759"/>
                  <a:ext cx="253314" cy="253314"/>
                </a:xfrm>
                <a:custGeom>
                  <a:avLst/>
                  <a:gdLst>
                    <a:gd name="connsiteX0" fmla="*/ 126657 w 253314"/>
                    <a:gd name="connsiteY0" fmla="*/ 253315 h 253314"/>
                    <a:gd name="connsiteX1" fmla="*/ 253315 w 253314"/>
                    <a:gd name="connsiteY1" fmla="*/ 126657 h 253314"/>
                    <a:gd name="connsiteX2" fmla="*/ 126657 w 253314"/>
                    <a:gd name="connsiteY2" fmla="*/ 0 h 253314"/>
                    <a:gd name="connsiteX3" fmla="*/ 0 w 253314"/>
                    <a:gd name="connsiteY3" fmla="*/ 126657 h 253314"/>
                    <a:gd name="connsiteX4" fmla="*/ 126657 w 253314"/>
                    <a:gd name="connsiteY4" fmla="*/ 253315 h 25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14" h="253314">
                      <a:moveTo>
                        <a:pt x="126657" y="253315"/>
                      </a:moveTo>
                      <a:cubicBezTo>
                        <a:pt x="196465" y="253315"/>
                        <a:pt x="253315" y="196535"/>
                        <a:pt x="253315" y="126657"/>
                      </a:cubicBezTo>
                      <a:cubicBezTo>
                        <a:pt x="253315" y="56780"/>
                        <a:pt x="196535" y="0"/>
                        <a:pt x="126657" y="0"/>
                      </a:cubicBezTo>
                      <a:cubicBezTo>
                        <a:pt x="56780" y="0"/>
                        <a:pt x="0" y="56780"/>
                        <a:pt x="0" y="126657"/>
                      </a:cubicBezTo>
                      <a:cubicBezTo>
                        <a:pt x="0" y="196535"/>
                        <a:pt x="56780" y="253315"/>
                        <a:pt x="126657" y="25331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22" name="Freeform: Shape 21">
                  <a:extLst>
                    <a:ext uri="{FF2B5EF4-FFF2-40B4-BE49-F238E27FC236}">
                      <a16:creationId xmlns:a16="http://schemas.microsoft.com/office/drawing/2014/main" id="{9EFF225F-4DAB-A3A6-47B9-159845F0D0FF}"/>
                    </a:ext>
                  </a:extLst>
                </p:cNvPr>
                <p:cNvSpPr>
                  <a:spLocks noGrp="1" noRot="1" noMove="1" noResize="1" noEditPoints="1" noAdjustHandles="1" noChangeArrowheads="1" noChangeShapeType="1"/>
                </p:cNvSpPr>
                <p:nvPr/>
              </p:nvSpPr>
              <p:spPr>
                <a:xfrm>
                  <a:off x="5847910" y="1799382"/>
                  <a:ext cx="847309" cy="969229"/>
                </a:xfrm>
                <a:custGeom>
                  <a:avLst/>
                  <a:gdLst>
                    <a:gd name="connsiteX0" fmla="*/ 847309 w 847309"/>
                    <a:gd name="connsiteY0" fmla="*/ 404426 h 969229"/>
                    <a:gd name="connsiteX1" fmla="*/ 847309 w 847309"/>
                    <a:gd name="connsiteY1" fmla="*/ 105200 h 969229"/>
                    <a:gd name="connsiteX2" fmla="*/ 742040 w 847309"/>
                    <a:gd name="connsiteY2" fmla="*/ 0 h 969229"/>
                    <a:gd name="connsiteX3" fmla="*/ 436961 w 847309"/>
                    <a:gd name="connsiteY3" fmla="*/ 0 h 969229"/>
                    <a:gd name="connsiteX4" fmla="*/ 331692 w 847309"/>
                    <a:gd name="connsiteY4" fmla="*/ 105200 h 969229"/>
                    <a:gd name="connsiteX5" fmla="*/ 331692 w 847309"/>
                    <a:gd name="connsiteY5" fmla="*/ 404426 h 969229"/>
                    <a:gd name="connsiteX6" fmla="*/ 441350 w 847309"/>
                    <a:gd name="connsiteY6" fmla="*/ 527043 h 969229"/>
                    <a:gd name="connsiteX7" fmla="*/ 471795 w 847309"/>
                    <a:gd name="connsiteY7" fmla="*/ 938157 h 969229"/>
                    <a:gd name="connsiteX8" fmla="*/ 15536 w 847309"/>
                    <a:gd name="connsiteY8" fmla="*/ 938157 h 969229"/>
                    <a:gd name="connsiteX9" fmla="*/ 0 w 847309"/>
                    <a:gd name="connsiteY9" fmla="*/ 953693 h 969229"/>
                    <a:gd name="connsiteX10" fmla="*/ 15536 w 847309"/>
                    <a:gd name="connsiteY10" fmla="*/ 969229 h 969229"/>
                    <a:gd name="connsiteX11" fmla="*/ 831773 w 847309"/>
                    <a:gd name="connsiteY11" fmla="*/ 969229 h 969229"/>
                    <a:gd name="connsiteX12" fmla="*/ 847309 w 847309"/>
                    <a:gd name="connsiteY12" fmla="*/ 953693 h 969229"/>
                    <a:gd name="connsiteX13" fmla="*/ 831773 w 847309"/>
                    <a:gd name="connsiteY13" fmla="*/ 938157 h 969229"/>
                    <a:gd name="connsiteX14" fmla="*/ 707902 w 847309"/>
                    <a:gd name="connsiteY14" fmla="*/ 938157 h 969229"/>
                    <a:gd name="connsiteX15" fmla="*/ 738347 w 847309"/>
                    <a:gd name="connsiteY15" fmla="*/ 527043 h 969229"/>
                    <a:gd name="connsiteX16" fmla="*/ 847239 w 847309"/>
                    <a:gd name="connsiteY16" fmla="*/ 404496 h 96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7309" h="969229">
                      <a:moveTo>
                        <a:pt x="847309" y="404426"/>
                      </a:moveTo>
                      <a:lnTo>
                        <a:pt x="847309" y="105200"/>
                      </a:lnTo>
                      <a:cubicBezTo>
                        <a:pt x="847309" y="47166"/>
                        <a:pt x="800074" y="0"/>
                        <a:pt x="742040" y="0"/>
                      </a:cubicBezTo>
                      <a:lnTo>
                        <a:pt x="436961" y="0"/>
                      </a:lnTo>
                      <a:cubicBezTo>
                        <a:pt x="378927" y="0"/>
                        <a:pt x="331692" y="47235"/>
                        <a:pt x="331692" y="105200"/>
                      </a:cubicBezTo>
                      <a:lnTo>
                        <a:pt x="331692" y="404426"/>
                      </a:lnTo>
                      <a:cubicBezTo>
                        <a:pt x="331692" y="467685"/>
                        <a:pt x="379554" y="519937"/>
                        <a:pt x="441350" y="527043"/>
                      </a:cubicBezTo>
                      <a:lnTo>
                        <a:pt x="471795" y="938157"/>
                      </a:lnTo>
                      <a:lnTo>
                        <a:pt x="15536" y="938157"/>
                      </a:lnTo>
                      <a:cubicBezTo>
                        <a:pt x="6967" y="938157"/>
                        <a:pt x="0" y="945124"/>
                        <a:pt x="0" y="953693"/>
                      </a:cubicBezTo>
                      <a:cubicBezTo>
                        <a:pt x="0" y="962262"/>
                        <a:pt x="6967" y="969229"/>
                        <a:pt x="15536" y="969229"/>
                      </a:cubicBezTo>
                      <a:lnTo>
                        <a:pt x="831773" y="969229"/>
                      </a:lnTo>
                      <a:cubicBezTo>
                        <a:pt x="840342" y="969229"/>
                        <a:pt x="847309" y="962262"/>
                        <a:pt x="847309" y="953693"/>
                      </a:cubicBezTo>
                      <a:cubicBezTo>
                        <a:pt x="847309" y="945124"/>
                        <a:pt x="840342" y="938157"/>
                        <a:pt x="831773" y="938157"/>
                      </a:cubicBezTo>
                      <a:lnTo>
                        <a:pt x="707902" y="938157"/>
                      </a:lnTo>
                      <a:lnTo>
                        <a:pt x="738347" y="527043"/>
                      </a:lnTo>
                      <a:cubicBezTo>
                        <a:pt x="799586" y="519867"/>
                        <a:pt x="847239" y="467615"/>
                        <a:pt x="847239" y="40449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10" name="Graphic 6">
                <a:extLst>
                  <a:ext uri="{FF2B5EF4-FFF2-40B4-BE49-F238E27FC236}">
                    <a16:creationId xmlns:a16="http://schemas.microsoft.com/office/drawing/2014/main" id="{2BED6FF0-CC81-2565-C1F0-EB7155E9B686}"/>
                  </a:ext>
                </a:extLst>
              </p:cNvPr>
              <p:cNvGrpSpPr>
                <a:grpSpLocks noGrp="1" noUngrp="1" noRot="1" noMove="1" noResize="1"/>
              </p:cNvGrpSpPr>
              <p:nvPr/>
            </p:nvGrpSpPr>
            <p:grpSpPr>
              <a:xfrm>
                <a:off x="7120573" y="1152449"/>
                <a:ext cx="1205586" cy="1826591"/>
                <a:chOff x="5796076" y="1483296"/>
                <a:chExt cx="847309" cy="1283763"/>
              </a:xfrm>
            </p:grpSpPr>
            <p:grpSp>
              <p:nvGrpSpPr>
                <p:cNvPr id="11" name="Graphic 6">
                  <a:extLst>
                    <a:ext uri="{FF2B5EF4-FFF2-40B4-BE49-F238E27FC236}">
                      <a16:creationId xmlns:a16="http://schemas.microsoft.com/office/drawing/2014/main" id="{F6E00A36-CBF7-D187-F3FC-CCE713D5ACED}"/>
                    </a:ext>
                  </a:extLst>
                </p:cNvPr>
                <p:cNvGrpSpPr>
                  <a:grpSpLocks noGrp="1" noUngrp="1" noRot="1" noMove="1" noResize="1"/>
                </p:cNvGrpSpPr>
                <p:nvPr/>
              </p:nvGrpSpPr>
              <p:grpSpPr>
                <a:xfrm>
                  <a:off x="5796076" y="1483296"/>
                  <a:ext cx="847309" cy="1283713"/>
                  <a:chOff x="5796076" y="1483296"/>
                  <a:chExt cx="847309" cy="1283713"/>
                </a:xfrm>
              </p:grpSpPr>
              <p:grpSp>
                <p:nvGrpSpPr>
                  <p:cNvPr id="15" name="Graphic 6">
                    <a:extLst>
                      <a:ext uri="{FF2B5EF4-FFF2-40B4-BE49-F238E27FC236}">
                        <a16:creationId xmlns:a16="http://schemas.microsoft.com/office/drawing/2014/main" id="{01ED17E3-DD21-96CE-D709-C4B4BBE4B41E}"/>
                      </a:ext>
                    </a:extLst>
                  </p:cNvPr>
                  <p:cNvGrpSpPr>
                    <a:grpSpLocks noGrp="1" noUngrp="1" noRot="1" noMove="1" noResize="1"/>
                  </p:cNvGrpSpPr>
                  <p:nvPr/>
                </p:nvGrpSpPr>
                <p:grpSpPr>
                  <a:xfrm>
                    <a:off x="6257921" y="1483296"/>
                    <a:ext cx="253313" cy="253314"/>
                    <a:chOff x="6257921" y="1483296"/>
                    <a:chExt cx="253313" cy="253314"/>
                  </a:xfrm>
                </p:grpSpPr>
                <p:sp>
                  <p:nvSpPr>
                    <p:cNvPr id="19" name="Freeform: Shape 18">
                      <a:extLst>
                        <a:ext uri="{FF2B5EF4-FFF2-40B4-BE49-F238E27FC236}">
                          <a16:creationId xmlns:a16="http://schemas.microsoft.com/office/drawing/2014/main" id="{9206357B-CA26-9577-DDA2-E1FB10716E7B}"/>
                        </a:ext>
                      </a:extLst>
                    </p:cNvPr>
                    <p:cNvSpPr>
                      <a:spLocks noGrp="1" noRot="1" noMove="1" noResize="1" noEditPoints="1" noAdjustHandles="1" noChangeArrowheads="1" noChangeShapeType="1"/>
                    </p:cNvSpPr>
                    <p:nvPr/>
                  </p:nvSpPr>
                  <p:spPr>
                    <a:xfrm>
                      <a:off x="6273445" y="1498832"/>
                      <a:ext cx="222242" cy="222242"/>
                    </a:xfrm>
                    <a:custGeom>
                      <a:avLst/>
                      <a:gdLst>
                        <a:gd name="connsiteX0" fmla="*/ 111121 w 222242"/>
                        <a:gd name="connsiteY0" fmla="*/ 222243 h 222242"/>
                        <a:gd name="connsiteX1" fmla="*/ 222243 w 222242"/>
                        <a:gd name="connsiteY1" fmla="*/ 111121 h 222242"/>
                        <a:gd name="connsiteX2" fmla="*/ 111121 w 222242"/>
                        <a:gd name="connsiteY2" fmla="*/ 0 h 222242"/>
                        <a:gd name="connsiteX3" fmla="*/ 0 w 222242"/>
                        <a:gd name="connsiteY3" fmla="*/ 111121 h 222242"/>
                        <a:gd name="connsiteX4" fmla="*/ 111121 w 222242"/>
                        <a:gd name="connsiteY4" fmla="*/ 222243 h 222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2" h="222242">
                          <a:moveTo>
                            <a:pt x="111121" y="222243"/>
                          </a:moveTo>
                          <a:cubicBezTo>
                            <a:pt x="172360" y="222243"/>
                            <a:pt x="222243" y="172360"/>
                            <a:pt x="222243" y="111121"/>
                          </a:cubicBezTo>
                          <a:cubicBezTo>
                            <a:pt x="222243" y="49883"/>
                            <a:pt x="172360" y="0"/>
                            <a:pt x="111121" y="0"/>
                          </a:cubicBezTo>
                          <a:cubicBezTo>
                            <a:pt x="49883" y="0"/>
                            <a:pt x="0" y="49883"/>
                            <a:pt x="0" y="111121"/>
                          </a:cubicBezTo>
                          <a:cubicBezTo>
                            <a:pt x="0" y="172360"/>
                            <a:pt x="49883" y="222243"/>
                            <a:pt x="111121" y="222243"/>
                          </a:cubicBezTo>
                          <a:close/>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20" name="Freeform: Shape 19">
                      <a:extLst>
                        <a:ext uri="{FF2B5EF4-FFF2-40B4-BE49-F238E27FC236}">
                          <a16:creationId xmlns:a16="http://schemas.microsoft.com/office/drawing/2014/main" id="{5986868C-1067-8780-60AA-F2E89EED9B47}"/>
                        </a:ext>
                      </a:extLst>
                    </p:cNvPr>
                    <p:cNvSpPr>
                      <a:spLocks noGrp="1" noRot="1" noMove="1" noResize="1" noEditPoints="1" noAdjustHandles="1" noChangeArrowheads="1" noChangeShapeType="1"/>
                    </p:cNvSpPr>
                    <p:nvPr/>
                  </p:nvSpPr>
                  <p:spPr>
                    <a:xfrm>
                      <a:off x="6257921" y="1483296"/>
                      <a:ext cx="253313" cy="253314"/>
                    </a:xfrm>
                    <a:custGeom>
                      <a:avLst/>
                      <a:gdLst>
                        <a:gd name="connsiteX0" fmla="*/ 126657 w 253314"/>
                        <a:gd name="connsiteY0" fmla="*/ 253315 h 253314"/>
                        <a:gd name="connsiteX1" fmla="*/ 0 w 253314"/>
                        <a:gd name="connsiteY1" fmla="*/ 126657 h 253314"/>
                        <a:gd name="connsiteX2" fmla="*/ 126657 w 253314"/>
                        <a:gd name="connsiteY2" fmla="*/ 0 h 253314"/>
                        <a:gd name="connsiteX3" fmla="*/ 253315 w 253314"/>
                        <a:gd name="connsiteY3" fmla="*/ 126657 h 253314"/>
                        <a:gd name="connsiteX4" fmla="*/ 126657 w 253314"/>
                        <a:gd name="connsiteY4" fmla="*/ 253315 h 253314"/>
                        <a:gd name="connsiteX5" fmla="*/ 126657 w 253314"/>
                        <a:gd name="connsiteY5" fmla="*/ 31003 h 253314"/>
                        <a:gd name="connsiteX6" fmla="*/ 31003 w 253314"/>
                        <a:gd name="connsiteY6" fmla="*/ 126657 h 253314"/>
                        <a:gd name="connsiteX7" fmla="*/ 126657 w 253314"/>
                        <a:gd name="connsiteY7" fmla="*/ 222312 h 253314"/>
                        <a:gd name="connsiteX8" fmla="*/ 222313 w 253314"/>
                        <a:gd name="connsiteY8" fmla="*/ 126657 h 253314"/>
                        <a:gd name="connsiteX9" fmla="*/ 126657 w 253314"/>
                        <a:gd name="connsiteY9" fmla="*/ 31003 h 25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314" h="253314">
                          <a:moveTo>
                            <a:pt x="126657" y="253315"/>
                          </a:moveTo>
                          <a:cubicBezTo>
                            <a:pt x="56850" y="253315"/>
                            <a:pt x="0" y="196535"/>
                            <a:pt x="0" y="126657"/>
                          </a:cubicBezTo>
                          <a:cubicBezTo>
                            <a:pt x="0" y="56780"/>
                            <a:pt x="56780" y="0"/>
                            <a:pt x="126657" y="0"/>
                          </a:cubicBezTo>
                          <a:cubicBezTo>
                            <a:pt x="196535" y="0"/>
                            <a:pt x="253315" y="56780"/>
                            <a:pt x="253315" y="126657"/>
                          </a:cubicBezTo>
                          <a:cubicBezTo>
                            <a:pt x="253315" y="196535"/>
                            <a:pt x="196535" y="253315"/>
                            <a:pt x="126657" y="253315"/>
                          </a:cubicBezTo>
                          <a:close/>
                          <a:moveTo>
                            <a:pt x="126657" y="31003"/>
                          </a:moveTo>
                          <a:cubicBezTo>
                            <a:pt x="73918" y="31003"/>
                            <a:pt x="31003" y="73918"/>
                            <a:pt x="31003" y="126657"/>
                          </a:cubicBezTo>
                          <a:cubicBezTo>
                            <a:pt x="31003" y="179397"/>
                            <a:pt x="73918" y="222312"/>
                            <a:pt x="126657" y="222312"/>
                          </a:cubicBezTo>
                          <a:cubicBezTo>
                            <a:pt x="179397" y="222312"/>
                            <a:pt x="222313" y="179397"/>
                            <a:pt x="222313" y="126657"/>
                          </a:cubicBezTo>
                          <a:cubicBezTo>
                            <a:pt x="222313" y="73918"/>
                            <a:pt x="179397" y="31003"/>
                            <a:pt x="126657" y="3100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sp>
                <p:nvSpPr>
                  <p:cNvPr id="16" name="Freeform: Shape 15">
                    <a:extLst>
                      <a:ext uri="{FF2B5EF4-FFF2-40B4-BE49-F238E27FC236}">
                        <a16:creationId xmlns:a16="http://schemas.microsoft.com/office/drawing/2014/main" id="{FECD4B2E-188D-473B-E901-6605DA8EDC12}"/>
                      </a:ext>
                    </a:extLst>
                  </p:cNvPr>
                  <p:cNvSpPr>
                    <a:spLocks noGrp="1" noRot="1" noMove="1" noResize="1" noEditPoints="1" noAdjustHandles="1" noChangeArrowheads="1" noChangeShapeType="1"/>
                  </p:cNvSpPr>
                  <p:nvPr/>
                </p:nvSpPr>
                <p:spPr>
                  <a:xfrm>
                    <a:off x="6268987" y="2735937"/>
                    <a:ext cx="233807" cy="31072"/>
                  </a:xfrm>
                  <a:custGeom>
                    <a:avLst/>
                    <a:gdLst>
                      <a:gd name="connsiteX0" fmla="*/ 218271 w 233807"/>
                      <a:gd name="connsiteY0" fmla="*/ 31072 h 31072"/>
                      <a:gd name="connsiteX1" fmla="*/ 15536 w 233807"/>
                      <a:gd name="connsiteY1" fmla="*/ 31072 h 31072"/>
                      <a:gd name="connsiteX2" fmla="*/ 0 w 233807"/>
                      <a:gd name="connsiteY2" fmla="*/ 15536 h 31072"/>
                      <a:gd name="connsiteX3" fmla="*/ 15536 w 233807"/>
                      <a:gd name="connsiteY3" fmla="*/ 0 h 31072"/>
                      <a:gd name="connsiteX4" fmla="*/ 218271 w 233807"/>
                      <a:gd name="connsiteY4" fmla="*/ 0 h 31072"/>
                      <a:gd name="connsiteX5" fmla="*/ 233808 w 233807"/>
                      <a:gd name="connsiteY5" fmla="*/ 15536 h 31072"/>
                      <a:gd name="connsiteX6" fmla="*/ 218271 w 233807"/>
                      <a:gd name="connsiteY6" fmla="*/ 31072 h 3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807" h="31072">
                        <a:moveTo>
                          <a:pt x="218271" y="31072"/>
                        </a:moveTo>
                        <a:lnTo>
                          <a:pt x="15536" y="31072"/>
                        </a:lnTo>
                        <a:cubicBezTo>
                          <a:pt x="6967" y="31072"/>
                          <a:pt x="0" y="24105"/>
                          <a:pt x="0" y="15536"/>
                        </a:cubicBezTo>
                        <a:cubicBezTo>
                          <a:pt x="0" y="6967"/>
                          <a:pt x="6967" y="0"/>
                          <a:pt x="15536" y="0"/>
                        </a:cubicBezTo>
                        <a:lnTo>
                          <a:pt x="218271" y="0"/>
                        </a:lnTo>
                        <a:cubicBezTo>
                          <a:pt x="226841" y="0"/>
                          <a:pt x="233808" y="6967"/>
                          <a:pt x="233808" y="15536"/>
                        </a:cubicBezTo>
                        <a:cubicBezTo>
                          <a:pt x="233808" y="24105"/>
                          <a:pt x="226841" y="31072"/>
                          <a:pt x="218271" y="31072"/>
                        </a:cubicBezTo>
                        <a:close/>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7" name="Freeform: Shape 16">
                    <a:extLst>
                      <a:ext uri="{FF2B5EF4-FFF2-40B4-BE49-F238E27FC236}">
                        <a16:creationId xmlns:a16="http://schemas.microsoft.com/office/drawing/2014/main" id="{0E603FA8-ACA4-A9D1-FFB2-D673E8DEAC19}"/>
                      </a:ext>
                    </a:extLst>
                  </p:cNvPr>
                  <p:cNvSpPr>
                    <a:spLocks noGrp="1" noRot="1" noMove="1" noResize="1" noEditPoints="1" noAdjustHandles="1" noChangeArrowheads="1" noChangeShapeType="1"/>
                  </p:cNvSpPr>
                  <p:nvPr/>
                </p:nvSpPr>
                <p:spPr>
                  <a:xfrm>
                    <a:off x="5796076" y="2735937"/>
                    <a:ext cx="503982" cy="31072"/>
                  </a:xfrm>
                  <a:custGeom>
                    <a:avLst/>
                    <a:gdLst>
                      <a:gd name="connsiteX0" fmla="*/ 488446 w 503982"/>
                      <a:gd name="connsiteY0" fmla="*/ 31072 h 31072"/>
                      <a:gd name="connsiteX1" fmla="*/ 15536 w 503982"/>
                      <a:gd name="connsiteY1" fmla="*/ 31072 h 31072"/>
                      <a:gd name="connsiteX2" fmla="*/ 0 w 503982"/>
                      <a:gd name="connsiteY2" fmla="*/ 15536 h 31072"/>
                      <a:gd name="connsiteX3" fmla="*/ 15536 w 503982"/>
                      <a:gd name="connsiteY3" fmla="*/ 0 h 31072"/>
                      <a:gd name="connsiteX4" fmla="*/ 488446 w 503982"/>
                      <a:gd name="connsiteY4" fmla="*/ 0 h 31072"/>
                      <a:gd name="connsiteX5" fmla="*/ 503982 w 503982"/>
                      <a:gd name="connsiteY5" fmla="*/ 15536 h 31072"/>
                      <a:gd name="connsiteX6" fmla="*/ 488446 w 503982"/>
                      <a:gd name="connsiteY6" fmla="*/ 31072 h 3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982" h="31072">
                        <a:moveTo>
                          <a:pt x="488446" y="31072"/>
                        </a:moveTo>
                        <a:lnTo>
                          <a:pt x="15536" y="31072"/>
                        </a:lnTo>
                        <a:cubicBezTo>
                          <a:pt x="6967" y="31072"/>
                          <a:pt x="0" y="24105"/>
                          <a:pt x="0" y="15536"/>
                        </a:cubicBezTo>
                        <a:cubicBezTo>
                          <a:pt x="0" y="6967"/>
                          <a:pt x="6967" y="0"/>
                          <a:pt x="15536" y="0"/>
                        </a:cubicBezTo>
                        <a:lnTo>
                          <a:pt x="488446" y="0"/>
                        </a:lnTo>
                        <a:cubicBezTo>
                          <a:pt x="497015" y="0"/>
                          <a:pt x="503982" y="6967"/>
                          <a:pt x="503982" y="15536"/>
                        </a:cubicBezTo>
                        <a:cubicBezTo>
                          <a:pt x="503982" y="24105"/>
                          <a:pt x="497015" y="31072"/>
                          <a:pt x="488446" y="3107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8" name="Freeform: Shape 17">
                    <a:extLst>
                      <a:ext uri="{FF2B5EF4-FFF2-40B4-BE49-F238E27FC236}">
                        <a16:creationId xmlns:a16="http://schemas.microsoft.com/office/drawing/2014/main" id="{DE3C1722-8C1F-11A3-9F44-4B54C94CBD90}"/>
                      </a:ext>
                    </a:extLst>
                  </p:cNvPr>
                  <p:cNvSpPr>
                    <a:spLocks noGrp="1" noRot="1" noMove="1" noResize="1" noEditPoints="1" noAdjustHandles="1" noChangeArrowheads="1" noChangeShapeType="1"/>
                  </p:cNvSpPr>
                  <p:nvPr/>
                </p:nvSpPr>
                <p:spPr>
                  <a:xfrm>
                    <a:off x="6471792" y="2735937"/>
                    <a:ext cx="171593" cy="31072"/>
                  </a:xfrm>
                  <a:custGeom>
                    <a:avLst/>
                    <a:gdLst>
                      <a:gd name="connsiteX0" fmla="*/ 156058 w 171593"/>
                      <a:gd name="connsiteY0" fmla="*/ 31072 h 31072"/>
                      <a:gd name="connsiteX1" fmla="*/ 15536 w 171593"/>
                      <a:gd name="connsiteY1" fmla="*/ 31072 h 31072"/>
                      <a:gd name="connsiteX2" fmla="*/ 0 w 171593"/>
                      <a:gd name="connsiteY2" fmla="*/ 15536 h 31072"/>
                      <a:gd name="connsiteX3" fmla="*/ 15536 w 171593"/>
                      <a:gd name="connsiteY3" fmla="*/ 0 h 31072"/>
                      <a:gd name="connsiteX4" fmla="*/ 156058 w 171593"/>
                      <a:gd name="connsiteY4" fmla="*/ 0 h 31072"/>
                      <a:gd name="connsiteX5" fmla="*/ 171594 w 171593"/>
                      <a:gd name="connsiteY5" fmla="*/ 15536 h 31072"/>
                      <a:gd name="connsiteX6" fmla="*/ 156058 w 171593"/>
                      <a:gd name="connsiteY6" fmla="*/ 31072 h 3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593" h="31072">
                        <a:moveTo>
                          <a:pt x="156058" y="31072"/>
                        </a:moveTo>
                        <a:lnTo>
                          <a:pt x="15536" y="31072"/>
                        </a:lnTo>
                        <a:cubicBezTo>
                          <a:pt x="6967" y="31072"/>
                          <a:pt x="0" y="24105"/>
                          <a:pt x="0" y="15536"/>
                        </a:cubicBezTo>
                        <a:cubicBezTo>
                          <a:pt x="0" y="6967"/>
                          <a:pt x="6967" y="0"/>
                          <a:pt x="15536" y="0"/>
                        </a:cubicBezTo>
                        <a:lnTo>
                          <a:pt x="156058" y="0"/>
                        </a:lnTo>
                        <a:cubicBezTo>
                          <a:pt x="164627" y="0"/>
                          <a:pt x="171594" y="6967"/>
                          <a:pt x="171594" y="15536"/>
                        </a:cubicBezTo>
                        <a:cubicBezTo>
                          <a:pt x="171594" y="24105"/>
                          <a:pt x="164627" y="31072"/>
                          <a:pt x="156058" y="3107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12" name="Graphic 6">
                  <a:extLst>
                    <a:ext uri="{FF2B5EF4-FFF2-40B4-BE49-F238E27FC236}">
                      <a16:creationId xmlns:a16="http://schemas.microsoft.com/office/drawing/2014/main" id="{E1C36162-3061-7BC6-3A14-F960AA87B5D1}"/>
                    </a:ext>
                  </a:extLst>
                </p:cNvPr>
                <p:cNvGrpSpPr>
                  <a:grpSpLocks noGrp="1" noUngrp="1" noRot="1" noMove="1" noResize="1"/>
                </p:cNvGrpSpPr>
                <p:nvPr/>
              </p:nvGrpSpPr>
              <p:grpSpPr>
                <a:xfrm>
                  <a:off x="6127699" y="1797849"/>
                  <a:ext cx="515617" cy="969210"/>
                  <a:chOff x="6127699" y="1797849"/>
                  <a:chExt cx="515617" cy="969210"/>
                </a:xfrm>
              </p:grpSpPr>
              <p:sp>
                <p:nvSpPr>
                  <p:cNvPr id="13" name="Freeform: Shape 12">
                    <a:extLst>
                      <a:ext uri="{FF2B5EF4-FFF2-40B4-BE49-F238E27FC236}">
                        <a16:creationId xmlns:a16="http://schemas.microsoft.com/office/drawing/2014/main" id="{6DE7E733-CF52-E060-0A3F-12D9EEDEF48E}"/>
                      </a:ext>
                    </a:extLst>
                  </p:cNvPr>
                  <p:cNvSpPr>
                    <a:spLocks noGrp="1" noRot="1" noMove="1" noResize="1" noEditPoints="1" noAdjustHandles="1" noChangeArrowheads="1" noChangeShapeType="1"/>
                  </p:cNvSpPr>
                  <p:nvPr/>
                </p:nvSpPr>
                <p:spPr>
                  <a:xfrm>
                    <a:off x="6143316" y="1813384"/>
                    <a:ext cx="484544" cy="938087"/>
                  </a:xfrm>
                  <a:custGeom>
                    <a:avLst/>
                    <a:gdLst>
                      <a:gd name="connsiteX0" fmla="*/ 343954 w 484545"/>
                      <a:gd name="connsiteY0" fmla="*/ 938087 h 938087"/>
                      <a:gd name="connsiteX1" fmla="*/ 376628 w 484545"/>
                      <a:gd name="connsiteY1" fmla="*/ 496807 h 938087"/>
                      <a:gd name="connsiteX2" fmla="*/ 376628 w 484545"/>
                      <a:gd name="connsiteY2" fmla="*/ 496807 h 938087"/>
                      <a:gd name="connsiteX3" fmla="*/ 376628 w 484545"/>
                      <a:gd name="connsiteY3" fmla="*/ 496807 h 938087"/>
                      <a:gd name="connsiteX4" fmla="*/ 484545 w 484545"/>
                      <a:gd name="connsiteY4" fmla="*/ 388890 h 938087"/>
                      <a:gd name="connsiteX5" fmla="*/ 484545 w 484545"/>
                      <a:gd name="connsiteY5" fmla="*/ 89733 h 938087"/>
                      <a:gd name="connsiteX6" fmla="*/ 394812 w 484545"/>
                      <a:gd name="connsiteY6" fmla="*/ 0 h 938087"/>
                      <a:gd name="connsiteX7" fmla="*/ 89733 w 484545"/>
                      <a:gd name="connsiteY7" fmla="*/ 0 h 938087"/>
                      <a:gd name="connsiteX8" fmla="*/ 0 w 484545"/>
                      <a:gd name="connsiteY8" fmla="*/ 89733 h 938087"/>
                      <a:gd name="connsiteX9" fmla="*/ 0 w 484545"/>
                      <a:gd name="connsiteY9" fmla="*/ 388890 h 938087"/>
                      <a:gd name="connsiteX10" fmla="*/ 107917 w 484545"/>
                      <a:gd name="connsiteY10" fmla="*/ 496807 h 938087"/>
                      <a:gd name="connsiteX11" fmla="*/ 108613 w 484545"/>
                      <a:gd name="connsiteY11" fmla="*/ 496807 h 938087"/>
                      <a:gd name="connsiteX12" fmla="*/ 108613 w 484545"/>
                      <a:gd name="connsiteY12" fmla="*/ 496807 h 938087"/>
                      <a:gd name="connsiteX13" fmla="*/ 141288 w 484545"/>
                      <a:gd name="connsiteY13" fmla="*/ 938087 h 93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545" h="938087">
                        <a:moveTo>
                          <a:pt x="343954" y="938087"/>
                        </a:moveTo>
                        <a:lnTo>
                          <a:pt x="376628" y="496807"/>
                        </a:lnTo>
                        <a:lnTo>
                          <a:pt x="376628" y="496807"/>
                        </a:lnTo>
                        <a:cubicBezTo>
                          <a:pt x="376628" y="496807"/>
                          <a:pt x="376628" y="496807"/>
                          <a:pt x="376628" y="496807"/>
                        </a:cubicBezTo>
                        <a:cubicBezTo>
                          <a:pt x="436195" y="496807"/>
                          <a:pt x="484545" y="448526"/>
                          <a:pt x="484545" y="388890"/>
                        </a:cubicBezTo>
                        <a:lnTo>
                          <a:pt x="484545" y="89733"/>
                        </a:lnTo>
                        <a:cubicBezTo>
                          <a:pt x="484545" y="40199"/>
                          <a:pt x="444346" y="0"/>
                          <a:pt x="394812" y="0"/>
                        </a:cubicBezTo>
                        <a:lnTo>
                          <a:pt x="89733" y="0"/>
                        </a:lnTo>
                        <a:cubicBezTo>
                          <a:pt x="40199" y="0"/>
                          <a:pt x="0" y="40199"/>
                          <a:pt x="0" y="89733"/>
                        </a:cubicBezTo>
                        <a:lnTo>
                          <a:pt x="0" y="388890"/>
                        </a:lnTo>
                        <a:cubicBezTo>
                          <a:pt x="0" y="448457"/>
                          <a:pt x="48280" y="496807"/>
                          <a:pt x="107917" y="496807"/>
                        </a:cubicBezTo>
                        <a:lnTo>
                          <a:pt x="108613" y="496807"/>
                        </a:lnTo>
                        <a:lnTo>
                          <a:pt x="108613" y="496807"/>
                        </a:lnTo>
                        <a:cubicBezTo>
                          <a:pt x="108613" y="496807"/>
                          <a:pt x="141288" y="938087"/>
                          <a:pt x="141288" y="938087"/>
                        </a:cubicBezTo>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4" name="Freeform: Shape 13">
                    <a:extLst>
                      <a:ext uri="{FF2B5EF4-FFF2-40B4-BE49-F238E27FC236}">
                        <a16:creationId xmlns:a16="http://schemas.microsoft.com/office/drawing/2014/main" id="{C90EAB5F-5494-1C04-FFE2-73C99B08AEDC}"/>
                      </a:ext>
                    </a:extLst>
                  </p:cNvPr>
                  <p:cNvSpPr>
                    <a:spLocks noGrp="1" noRot="1" noMove="1" noResize="1" noEditPoints="1" noAdjustHandles="1" noChangeArrowheads="1" noChangeShapeType="1"/>
                  </p:cNvSpPr>
                  <p:nvPr/>
                </p:nvSpPr>
                <p:spPr>
                  <a:xfrm>
                    <a:off x="6127699" y="1797849"/>
                    <a:ext cx="515617" cy="969210"/>
                  </a:xfrm>
                  <a:custGeom>
                    <a:avLst/>
                    <a:gdLst>
                      <a:gd name="connsiteX0" fmla="*/ 359629 w 515617"/>
                      <a:gd name="connsiteY0" fmla="*/ 969160 h 969210"/>
                      <a:gd name="connsiteX1" fmla="*/ 358445 w 515617"/>
                      <a:gd name="connsiteY1" fmla="*/ 969160 h 969210"/>
                      <a:gd name="connsiteX2" fmla="*/ 344093 w 515617"/>
                      <a:gd name="connsiteY2" fmla="*/ 952579 h 969210"/>
                      <a:gd name="connsiteX3" fmla="*/ 376768 w 515617"/>
                      <a:gd name="connsiteY3" fmla="*/ 511298 h 969210"/>
                      <a:gd name="connsiteX4" fmla="*/ 392234 w 515617"/>
                      <a:gd name="connsiteY4" fmla="*/ 496946 h 969210"/>
                      <a:gd name="connsiteX5" fmla="*/ 484615 w 515617"/>
                      <a:gd name="connsiteY5" fmla="*/ 404565 h 969210"/>
                      <a:gd name="connsiteX6" fmla="*/ 484615 w 515617"/>
                      <a:gd name="connsiteY6" fmla="*/ 105339 h 969210"/>
                      <a:gd name="connsiteX7" fmla="*/ 410348 w 515617"/>
                      <a:gd name="connsiteY7" fmla="*/ 31142 h 969210"/>
                      <a:gd name="connsiteX8" fmla="*/ 105269 w 515617"/>
                      <a:gd name="connsiteY8" fmla="*/ 31142 h 969210"/>
                      <a:gd name="connsiteX9" fmla="*/ 31003 w 515617"/>
                      <a:gd name="connsiteY9" fmla="*/ 105339 h 969210"/>
                      <a:gd name="connsiteX10" fmla="*/ 31003 w 515617"/>
                      <a:gd name="connsiteY10" fmla="*/ 404565 h 969210"/>
                      <a:gd name="connsiteX11" fmla="*/ 123383 w 515617"/>
                      <a:gd name="connsiteY11" fmla="*/ 496946 h 969210"/>
                      <a:gd name="connsiteX12" fmla="*/ 139546 w 515617"/>
                      <a:gd name="connsiteY12" fmla="*/ 511298 h 969210"/>
                      <a:gd name="connsiteX13" fmla="*/ 172221 w 515617"/>
                      <a:gd name="connsiteY13" fmla="*/ 952579 h 969210"/>
                      <a:gd name="connsiteX14" fmla="*/ 157869 w 515617"/>
                      <a:gd name="connsiteY14" fmla="*/ 969160 h 969210"/>
                      <a:gd name="connsiteX15" fmla="*/ 141288 w 515617"/>
                      <a:gd name="connsiteY15" fmla="*/ 954808 h 969210"/>
                      <a:gd name="connsiteX16" fmla="*/ 109658 w 515617"/>
                      <a:gd name="connsiteY16" fmla="*/ 527043 h 969210"/>
                      <a:gd name="connsiteX17" fmla="*/ 0 w 515617"/>
                      <a:gd name="connsiteY17" fmla="*/ 404426 h 969210"/>
                      <a:gd name="connsiteX18" fmla="*/ 0 w 515617"/>
                      <a:gd name="connsiteY18" fmla="*/ 105200 h 969210"/>
                      <a:gd name="connsiteX19" fmla="*/ 105269 w 515617"/>
                      <a:gd name="connsiteY19" fmla="*/ 0 h 969210"/>
                      <a:gd name="connsiteX20" fmla="*/ 410348 w 515617"/>
                      <a:gd name="connsiteY20" fmla="*/ 0 h 969210"/>
                      <a:gd name="connsiteX21" fmla="*/ 515617 w 515617"/>
                      <a:gd name="connsiteY21" fmla="*/ 105200 h 969210"/>
                      <a:gd name="connsiteX22" fmla="*/ 515617 w 515617"/>
                      <a:gd name="connsiteY22" fmla="*/ 404426 h 969210"/>
                      <a:gd name="connsiteX23" fmla="*/ 406725 w 515617"/>
                      <a:gd name="connsiteY23" fmla="*/ 526973 h 969210"/>
                      <a:gd name="connsiteX24" fmla="*/ 375026 w 515617"/>
                      <a:gd name="connsiteY24" fmla="*/ 954738 h 969210"/>
                      <a:gd name="connsiteX25" fmla="*/ 359559 w 515617"/>
                      <a:gd name="connsiteY25" fmla="*/ 969090 h 96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5617" h="969210">
                        <a:moveTo>
                          <a:pt x="359629" y="969160"/>
                        </a:moveTo>
                        <a:cubicBezTo>
                          <a:pt x="359211" y="969160"/>
                          <a:pt x="358863" y="969160"/>
                          <a:pt x="358445" y="969160"/>
                        </a:cubicBezTo>
                        <a:cubicBezTo>
                          <a:pt x="349876" y="968533"/>
                          <a:pt x="343466" y="961078"/>
                          <a:pt x="344093" y="952579"/>
                        </a:cubicBezTo>
                        <a:lnTo>
                          <a:pt x="376768" y="511298"/>
                        </a:lnTo>
                        <a:cubicBezTo>
                          <a:pt x="377395" y="503216"/>
                          <a:pt x="384083" y="496946"/>
                          <a:pt x="392234" y="496946"/>
                        </a:cubicBezTo>
                        <a:cubicBezTo>
                          <a:pt x="443162" y="496946"/>
                          <a:pt x="484615" y="455493"/>
                          <a:pt x="484615" y="404565"/>
                        </a:cubicBezTo>
                        <a:lnTo>
                          <a:pt x="484615" y="105339"/>
                        </a:lnTo>
                        <a:cubicBezTo>
                          <a:pt x="484615" y="64443"/>
                          <a:pt x="451313" y="31142"/>
                          <a:pt x="410348" y="31142"/>
                        </a:cubicBezTo>
                        <a:lnTo>
                          <a:pt x="105269" y="31142"/>
                        </a:lnTo>
                        <a:cubicBezTo>
                          <a:pt x="64304" y="31142"/>
                          <a:pt x="31003" y="64443"/>
                          <a:pt x="31003" y="105339"/>
                        </a:cubicBezTo>
                        <a:lnTo>
                          <a:pt x="31003" y="404565"/>
                        </a:lnTo>
                        <a:cubicBezTo>
                          <a:pt x="31003" y="455493"/>
                          <a:pt x="72455" y="496946"/>
                          <a:pt x="123383" y="496946"/>
                        </a:cubicBezTo>
                        <a:cubicBezTo>
                          <a:pt x="131534" y="496946"/>
                          <a:pt x="138989" y="503216"/>
                          <a:pt x="139546" y="511298"/>
                        </a:cubicBezTo>
                        <a:lnTo>
                          <a:pt x="172221" y="952579"/>
                        </a:lnTo>
                        <a:cubicBezTo>
                          <a:pt x="172848" y="961148"/>
                          <a:pt x="166438" y="968533"/>
                          <a:pt x="157869" y="969160"/>
                        </a:cubicBezTo>
                        <a:cubicBezTo>
                          <a:pt x="149579" y="969856"/>
                          <a:pt x="141915" y="963377"/>
                          <a:pt x="141288" y="954808"/>
                        </a:cubicBezTo>
                        <a:lnTo>
                          <a:pt x="109658" y="527043"/>
                        </a:lnTo>
                        <a:cubicBezTo>
                          <a:pt x="47862" y="520006"/>
                          <a:pt x="0" y="467685"/>
                          <a:pt x="0" y="404426"/>
                        </a:cubicBezTo>
                        <a:lnTo>
                          <a:pt x="0" y="105200"/>
                        </a:lnTo>
                        <a:cubicBezTo>
                          <a:pt x="0" y="47166"/>
                          <a:pt x="47235" y="0"/>
                          <a:pt x="105269" y="0"/>
                        </a:cubicBezTo>
                        <a:lnTo>
                          <a:pt x="410348" y="0"/>
                        </a:lnTo>
                        <a:cubicBezTo>
                          <a:pt x="468382" y="0"/>
                          <a:pt x="515617" y="47235"/>
                          <a:pt x="515617" y="105200"/>
                        </a:cubicBezTo>
                        <a:lnTo>
                          <a:pt x="515617" y="404426"/>
                        </a:lnTo>
                        <a:cubicBezTo>
                          <a:pt x="515617" y="467546"/>
                          <a:pt x="467964" y="519797"/>
                          <a:pt x="406725" y="526973"/>
                        </a:cubicBezTo>
                        <a:lnTo>
                          <a:pt x="375026" y="954738"/>
                        </a:lnTo>
                        <a:cubicBezTo>
                          <a:pt x="374399" y="962889"/>
                          <a:pt x="367641" y="969090"/>
                          <a:pt x="359559" y="96909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grpSp>
      </p:grpSp>
      <p:pic>
        <p:nvPicPr>
          <p:cNvPr id="23" name="Graphic 22">
            <a:extLst>
              <a:ext uri="{FF2B5EF4-FFF2-40B4-BE49-F238E27FC236}">
                <a16:creationId xmlns:a16="http://schemas.microsoft.com/office/drawing/2014/main" id="{DBD9D366-3E55-F963-0309-6AC8C65D3FB2}"/>
              </a:ext>
            </a:extLst>
          </p:cNvPr>
          <p:cNvPicPr>
            <a:picLocks noGrp="1" noRot="1" noChangeAspect="1" noMove="1" noResize="1" noEditPoints="1" noAdjustHandles="1" noChangeArrowheads="1" noChangeShapeType="1" noCrop="1"/>
          </p:cNvPicPr>
          <p:nvPr/>
        </p:nvPicPr>
        <p:blipFill>
          <a:blip r:embed="rId9">
            <a:extLst>
              <a:ext uri="{96DAC541-7B7A-43D3-8B79-37D633B846F1}">
                <asvg:svgBlip xmlns:asvg="http://schemas.microsoft.com/office/drawing/2016/SVG/main" r:embed="rId10"/>
              </a:ext>
            </a:extLst>
          </a:blip>
          <a:stretch>
            <a:fillRect/>
          </a:stretch>
        </p:blipFill>
        <p:spPr>
          <a:xfrm>
            <a:off x="358775" y="4712802"/>
            <a:ext cx="652817" cy="163204"/>
          </a:xfrm>
          <a:prstGeom prst="rect">
            <a:avLst/>
          </a:prstGeom>
        </p:spPr>
      </p:pic>
      <p:grpSp>
        <p:nvGrpSpPr>
          <p:cNvPr id="24" name="Group 23">
            <a:extLst>
              <a:ext uri="{FF2B5EF4-FFF2-40B4-BE49-F238E27FC236}">
                <a16:creationId xmlns:a16="http://schemas.microsoft.com/office/drawing/2014/main" id="{40813A57-E4A0-7A77-CF35-0E1CDA3B99E2}"/>
              </a:ext>
            </a:extLst>
          </p:cNvPr>
          <p:cNvGrpSpPr>
            <a:grpSpLocks noGrp="1" noUngrp="1" noRot="1" noMove="1" noResize="1"/>
          </p:cNvGrpSpPr>
          <p:nvPr/>
        </p:nvGrpSpPr>
        <p:grpSpPr>
          <a:xfrm>
            <a:off x="4403676" y="2241688"/>
            <a:ext cx="430717" cy="462790"/>
            <a:chOff x="4389658" y="2331521"/>
            <a:chExt cx="316411" cy="339971"/>
          </a:xfrm>
        </p:grpSpPr>
        <p:pic>
          <p:nvPicPr>
            <p:cNvPr id="28" name="Graphic 27">
              <a:extLst>
                <a:ext uri="{FF2B5EF4-FFF2-40B4-BE49-F238E27FC236}">
                  <a16:creationId xmlns:a16="http://schemas.microsoft.com/office/drawing/2014/main" id="{DEFDD5E9-4C9F-9D4B-7E8F-6FBD7E148DE5}"/>
                </a:ext>
              </a:extLst>
            </p:cNvPr>
            <p:cNvPicPr>
              <a:picLocks noGrp="1" noRot="1" noChangeAspect="1" noMove="1" noResize="1" noEditPoints="1" noAdjustHandles="1" noChangeArrowheads="1" noChangeShapeType="1" noCrop="1"/>
            </p:cNvPicPr>
            <p:nvPr/>
          </p:nvPicPr>
          <p:blipFill>
            <a:blip r:embed="rId9">
              <a:extLst>
                <a:ext uri="{96DAC541-7B7A-43D3-8B79-37D633B846F1}">
                  <asvg:svgBlip xmlns:asvg="http://schemas.microsoft.com/office/drawing/2016/SVG/main" r:embed="rId10"/>
                </a:ext>
              </a:extLst>
            </a:blip>
            <a:stretch>
              <a:fillRect/>
            </a:stretch>
          </p:blipFill>
          <p:spPr>
            <a:xfrm>
              <a:off x="4418068" y="2456796"/>
              <a:ext cx="288001" cy="72000"/>
            </a:xfrm>
            <a:prstGeom prst="rect">
              <a:avLst/>
            </a:prstGeom>
          </p:spPr>
        </p:pic>
        <p:pic>
          <p:nvPicPr>
            <p:cNvPr id="29" name="Graphic 28">
              <a:extLst>
                <a:ext uri="{FF2B5EF4-FFF2-40B4-BE49-F238E27FC236}">
                  <a16:creationId xmlns:a16="http://schemas.microsoft.com/office/drawing/2014/main" id="{0E3C2154-E43C-B43F-F7C4-B63AF0FC12B4}"/>
                </a:ext>
              </a:extLst>
            </p:cNvPr>
            <p:cNvPicPr>
              <a:picLocks noGrp="1" noRot="1" noChangeAspect="1" noMove="1" noResize="1" noEditPoints="1" noAdjustHandles="1" noChangeArrowheads="1" noChangeShapeType="1" noCrop="1"/>
            </p:cNvPicPr>
            <p:nvPr/>
          </p:nvPicPr>
          <p:blipFill>
            <a:blip r:embed="rId11">
              <a:extLst>
                <a:ext uri="{96DAC541-7B7A-43D3-8B79-37D633B846F1}">
                  <asvg:svgBlip xmlns:asvg="http://schemas.microsoft.com/office/drawing/2016/SVG/main" r:embed="rId12"/>
                </a:ext>
              </a:extLst>
            </a:blip>
            <a:stretch>
              <a:fillRect/>
            </a:stretch>
          </p:blipFill>
          <p:spPr>
            <a:xfrm>
              <a:off x="4389658" y="2331521"/>
              <a:ext cx="194269" cy="339971"/>
            </a:xfrm>
            <a:prstGeom prst="rect">
              <a:avLst/>
            </a:prstGeom>
          </p:spPr>
        </p:pic>
      </p:grpSp>
    </p:spTree>
    <p:custDataLst>
      <p:tags r:id="rId1"/>
    </p:custDataLst>
    <p:extLst>
      <p:ext uri="{BB962C8B-B14F-4D97-AF65-F5344CB8AC3E}">
        <p14:creationId xmlns:p14="http://schemas.microsoft.com/office/powerpoint/2010/main" val="1764641952"/>
      </p:ext>
    </p:extLst>
  </p:cSld>
  <p:clrMapOvr>
    <a:masterClrMapping/>
  </p:clrMapOvr>
  <p:extLst>
    <p:ext uri="{6950BFC3-D8DA-4A85-94F7-54DA5524770B}">
      <p188:commentRel xmlns:p188="http://schemas.microsoft.com/office/powerpoint/2018/8/main" r:id="rId4"/>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4" name="Title 3">
            <a:extLst>
              <a:ext uri="{FF2B5EF4-FFF2-40B4-BE49-F238E27FC236}">
                <a16:creationId xmlns:a16="http://schemas.microsoft.com/office/drawing/2014/main" id="{73CB903A-DE64-4E10-BDD4-2F856B593CD6}"/>
              </a:ext>
            </a:extLst>
          </p:cNvPr>
          <p:cNvSpPr>
            <a:spLocks noGrp="1" noRot="1" noMove="1" noResize="1" noEditPoints="1" noAdjustHandles="1" noChangeArrowheads="1" noChangeShapeType="1"/>
          </p:cNvSpPr>
          <p:nvPr>
            <p:ph type="title"/>
          </p:nvPr>
        </p:nvSpPr>
        <p:spPr/>
        <p:txBody>
          <a:bodyPr/>
          <a:lstStyle/>
          <a:p>
            <a:r>
              <a:rPr lang="en-IN" sz="3200" b="1">
                <a:latin typeface="Montserrat"/>
                <a:ea typeface="Montserrat"/>
                <a:cs typeface="Montserrat"/>
                <a:sym typeface="Montserrat"/>
              </a:rPr>
              <a:t>Day 1: What You’ll Learn Today</a:t>
            </a:r>
          </a:p>
        </p:txBody>
      </p:sp>
      <p:sp>
        <p:nvSpPr>
          <p:cNvPr id="7" name="Freeform: Shape 6">
            <a:extLst>
              <a:ext uri="{FF2B5EF4-FFF2-40B4-BE49-F238E27FC236}">
                <a16:creationId xmlns:a16="http://schemas.microsoft.com/office/drawing/2014/main" id="{3A67B7B0-E638-487F-A749-6DF84949482F}"/>
              </a:ext>
            </a:extLst>
          </p:cNvPr>
          <p:cNvSpPr>
            <a:spLocks noGrp="1" noRot="1" noMove="1" noResize="1" noEditPoints="1" noAdjustHandles="1" noChangeArrowheads="1" noChangeShapeType="1"/>
          </p:cNvSpPr>
          <p:nvPr/>
        </p:nvSpPr>
        <p:spPr>
          <a:xfrm>
            <a:off x="3395492" y="2234363"/>
            <a:ext cx="1818334" cy="1818334"/>
          </a:xfrm>
          <a:custGeom>
            <a:avLst/>
            <a:gdLst>
              <a:gd name="connsiteX0" fmla="*/ 2048736 w 2048736"/>
              <a:gd name="connsiteY0" fmla="*/ 1024368 h 2048736"/>
              <a:gd name="connsiteX1" fmla="*/ 1024368 w 2048736"/>
              <a:gd name="connsiteY1" fmla="*/ 2048736 h 2048736"/>
              <a:gd name="connsiteX2" fmla="*/ 0 w 2048736"/>
              <a:gd name="connsiteY2" fmla="*/ 1024368 h 2048736"/>
              <a:gd name="connsiteX3" fmla="*/ 1024368 w 2048736"/>
              <a:gd name="connsiteY3" fmla="*/ 0 h 2048736"/>
              <a:gd name="connsiteX4" fmla="*/ 2048736 w 2048736"/>
              <a:gd name="connsiteY4" fmla="*/ 1024368 h 2048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736" h="2048736">
                <a:moveTo>
                  <a:pt x="2048736" y="1024368"/>
                </a:moveTo>
                <a:cubicBezTo>
                  <a:pt x="2048736" y="1590111"/>
                  <a:pt x="1590111" y="2048736"/>
                  <a:pt x="1024368" y="2048736"/>
                </a:cubicBezTo>
                <a:cubicBezTo>
                  <a:pt x="458625" y="2048736"/>
                  <a:pt x="0" y="1590111"/>
                  <a:pt x="0" y="1024368"/>
                </a:cubicBezTo>
                <a:cubicBezTo>
                  <a:pt x="0" y="458625"/>
                  <a:pt x="458625" y="0"/>
                  <a:pt x="1024368" y="0"/>
                </a:cubicBezTo>
                <a:cubicBezTo>
                  <a:pt x="1590111" y="0"/>
                  <a:pt x="2048736" y="458625"/>
                  <a:pt x="2048736" y="1024368"/>
                </a:cubicBezTo>
                <a:close/>
              </a:path>
            </a:pathLst>
          </a:custGeom>
          <a:solidFill>
            <a:srgbClr val="FFFFFF"/>
          </a:solidFill>
          <a:ln w="0" cap="flat">
            <a:noFill/>
            <a:prstDash val="solid"/>
            <a:miter/>
          </a:ln>
          <a:effectLst>
            <a:outerShdw blurRad="63500" sx="102000" sy="102000" algn="ctr" rotWithShape="0">
              <a:prstClr val="black">
                <a:alpha val="9000"/>
              </a:prstClr>
            </a:outerShdw>
          </a:effectLst>
        </p:spPr>
        <p:txBody>
          <a:bodyPr rtlCol="0" anchor="ctr"/>
          <a:lstStyle/>
          <a:p>
            <a:pPr algn="ctr"/>
            <a:endParaRPr lang="en-IN" b="1">
              <a:latin typeface="+mn-lt"/>
              <a:ea typeface="Inter" panose="020B0502030000000004" pitchFamily="34" charset="0"/>
            </a:endParaRPr>
          </a:p>
        </p:txBody>
      </p:sp>
      <p:grpSp>
        <p:nvGrpSpPr>
          <p:cNvPr id="8" name="Group 7">
            <a:extLst>
              <a:ext uri="{FF2B5EF4-FFF2-40B4-BE49-F238E27FC236}">
                <a16:creationId xmlns:a16="http://schemas.microsoft.com/office/drawing/2014/main" id="{6F88D791-46C8-4CE6-AD54-9A3593DE4C3E}"/>
              </a:ext>
            </a:extLst>
          </p:cNvPr>
          <p:cNvGrpSpPr>
            <a:grpSpLocks noGrp="1" noUngrp="1" noRot="1" noMove="1" noResize="1"/>
          </p:cNvGrpSpPr>
          <p:nvPr/>
        </p:nvGrpSpPr>
        <p:grpSpPr>
          <a:xfrm>
            <a:off x="3553419" y="2647495"/>
            <a:ext cx="1502480" cy="992070"/>
            <a:chOff x="3603200" y="2627131"/>
            <a:chExt cx="1502480" cy="992070"/>
          </a:xfrm>
        </p:grpSpPr>
        <p:grpSp>
          <p:nvGrpSpPr>
            <p:cNvPr id="9" name="Graphic 8">
              <a:extLst>
                <a:ext uri="{FF2B5EF4-FFF2-40B4-BE49-F238E27FC236}">
                  <a16:creationId xmlns:a16="http://schemas.microsoft.com/office/drawing/2014/main" id="{346CE2DD-4F81-41E0-8D21-BF7BD629EED5}"/>
                </a:ext>
              </a:extLst>
            </p:cNvPr>
            <p:cNvGrpSpPr>
              <a:grpSpLocks noGrp="1" noUngrp="1" noRot="1" noChangeAspect="1" noMove="1" noResize="1"/>
            </p:cNvGrpSpPr>
            <p:nvPr/>
          </p:nvGrpSpPr>
          <p:grpSpPr>
            <a:xfrm>
              <a:off x="4041976" y="2627131"/>
              <a:ext cx="590987" cy="577749"/>
              <a:chOff x="3029926" y="3800042"/>
              <a:chExt cx="1386709" cy="1355649"/>
            </a:xfrm>
          </p:grpSpPr>
          <p:grpSp>
            <p:nvGrpSpPr>
              <p:cNvPr id="11" name="Graphic 8">
                <a:extLst>
                  <a:ext uri="{FF2B5EF4-FFF2-40B4-BE49-F238E27FC236}">
                    <a16:creationId xmlns:a16="http://schemas.microsoft.com/office/drawing/2014/main" id="{22EBF1D5-B38B-4A43-A5D4-EEFF6B2C39E7}"/>
                  </a:ext>
                </a:extLst>
              </p:cNvPr>
              <p:cNvGrpSpPr>
                <a:grpSpLocks noGrp="1" noUngrp="1" noRot="1" noMove="1" noResize="1"/>
              </p:cNvGrpSpPr>
              <p:nvPr/>
            </p:nvGrpSpPr>
            <p:grpSpPr>
              <a:xfrm>
                <a:off x="3877461" y="3803968"/>
                <a:ext cx="539174" cy="1351723"/>
                <a:chOff x="3877461" y="3803968"/>
                <a:chExt cx="539174" cy="1351723"/>
              </a:xfrm>
              <a:solidFill>
                <a:srgbClr val="121212"/>
              </a:solidFill>
            </p:grpSpPr>
            <p:sp>
              <p:nvSpPr>
                <p:cNvPr id="41" name="Freeform: Shape 40">
                  <a:extLst>
                    <a:ext uri="{FF2B5EF4-FFF2-40B4-BE49-F238E27FC236}">
                      <a16:creationId xmlns:a16="http://schemas.microsoft.com/office/drawing/2014/main" id="{1C64CF96-A93D-4A37-94A3-B506EA51E431}"/>
                    </a:ext>
                  </a:extLst>
                </p:cNvPr>
                <p:cNvSpPr>
                  <a:spLocks noGrp="1" noRot="1" noMove="1" noResize="1" noEditPoints="1" noAdjustHandles="1" noChangeArrowheads="1" noChangeShapeType="1"/>
                </p:cNvSpPr>
                <p:nvPr/>
              </p:nvSpPr>
              <p:spPr>
                <a:xfrm>
                  <a:off x="4029748" y="3803968"/>
                  <a:ext cx="234600" cy="234600"/>
                </a:xfrm>
                <a:custGeom>
                  <a:avLst/>
                  <a:gdLst>
                    <a:gd name="connsiteX0" fmla="*/ 234601 w 234600"/>
                    <a:gd name="connsiteY0" fmla="*/ 117300 h 234600"/>
                    <a:gd name="connsiteX1" fmla="*/ 117300 w 234600"/>
                    <a:gd name="connsiteY1" fmla="*/ 234601 h 234600"/>
                    <a:gd name="connsiteX2" fmla="*/ 0 w 234600"/>
                    <a:gd name="connsiteY2" fmla="*/ 117300 h 234600"/>
                    <a:gd name="connsiteX3" fmla="*/ 117300 w 234600"/>
                    <a:gd name="connsiteY3" fmla="*/ 0 h 234600"/>
                    <a:gd name="connsiteX4" fmla="*/ 234601 w 234600"/>
                    <a:gd name="connsiteY4" fmla="*/ 117300 h 23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00" h="234600">
                      <a:moveTo>
                        <a:pt x="234601" y="117300"/>
                      </a:moveTo>
                      <a:cubicBezTo>
                        <a:pt x="234601" y="182083"/>
                        <a:pt x="182083" y="234601"/>
                        <a:pt x="117300" y="234601"/>
                      </a:cubicBezTo>
                      <a:cubicBezTo>
                        <a:pt x="52517" y="234601"/>
                        <a:pt x="0" y="182084"/>
                        <a:pt x="0" y="117300"/>
                      </a:cubicBezTo>
                      <a:cubicBezTo>
                        <a:pt x="0" y="52517"/>
                        <a:pt x="52517" y="0"/>
                        <a:pt x="117300" y="0"/>
                      </a:cubicBezTo>
                      <a:cubicBezTo>
                        <a:pt x="182083" y="0"/>
                        <a:pt x="234601" y="52517"/>
                        <a:pt x="234601" y="11730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2" name="Freeform: Shape 41">
                  <a:extLst>
                    <a:ext uri="{FF2B5EF4-FFF2-40B4-BE49-F238E27FC236}">
                      <a16:creationId xmlns:a16="http://schemas.microsoft.com/office/drawing/2014/main" id="{6C161E48-F949-4242-9EEE-5A45417C5E80}"/>
                    </a:ext>
                  </a:extLst>
                </p:cNvPr>
                <p:cNvSpPr>
                  <a:spLocks noGrp="1" noRot="1" noMove="1" noResize="1" noEditPoints="1" noAdjustHandles="1" noChangeArrowheads="1" noChangeShapeType="1"/>
                </p:cNvSpPr>
                <p:nvPr/>
              </p:nvSpPr>
              <p:spPr>
                <a:xfrm>
                  <a:off x="3877461" y="4083231"/>
                  <a:ext cx="539174" cy="1072460"/>
                </a:xfrm>
                <a:custGeom>
                  <a:avLst/>
                  <a:gdLst>
                    <a:gd name="connsiteX0" fmla="*/ 371182 w 539174"/>
                    <a:gd name="connsiteY0" fmla="*/ 0 h 1072460"/>
                    <a:gd name="connsiteX1" fmla="*/ 168063 w 539174"/>
                    <a:gd name="connsiteY1" fmla="*/ 0 h 1072460"/>
                    <a:gd name="connsiteX2" fmla="*/ 0 w 539174"/>
                    <a:gd name="connsiteY2" fmla="*/ 168063 h 1072460"/>
                    <a:gd name="connsiteX3" fmla="*/ 0 w 539174"/>
                    <a:gd name="connsiteY3" fmla="*/ 409254 h 1072460"/>
                    <a:gd name="connsiteX4" fmla="*/ 114215 w 539174"/>
                    <a:gd name="connsiteY4" fmla="*/ 538263 h 1072460"/>
                    <a:gd name="connsiteX5" fmla="*/ 114215 w 539174"/>
                    <a:gd name="connsiteY5" fmla="*/ 993231 h 1072460"/>
                    <a:gd name="connsiteX6" fmla="*/ 193444 w 539174"/>
                    <a:gd name="connsiteY6" fmla="*/ 1072460 h 1072460"/>
                    <a:gd name="connsiteX7" fmla="*/ 206135 w 539174"/>
                    <a:gd name="connsiteY7" fmla="*/ 1072460 h 1072460"/>
                    <a:gd name="connsiteX8" fmla="*/ 269587 w 539174"/>
                    <a:gd name="connsiteY8" fmla="*/ 1040207 h 1072460"/>
                    <a:gd name="connsiteX9" fmla="*/ 333040 w 539174"/>
                    <a:gd name="connsiteY9" fmla="*/ 1072460 h 1072460"/>
                    <a:gd name="connsiteX10" fmla="*/ 345731 w 539174"/>
                    <a:gd name="connsiteY10" fmla="*/ 1072460 h 1072460"/>
                    <a:gd name="connsiteX11" fmla="*/ 424959 w 539174"/>
                    <a:gd name="connsiteY11" fmla="*/ 993231 h 1072460"/>
                    <a:gd name="connsiteX12" fmla="*/ 424959 w 539174"/>
                    <a:gd name="connsiteY12" fmla="*/ 538263 h 1072460"/>
                    <a:gd name="connsiteX13" fmla="*/ 539175 w 539174"/>
                    <a:gd name="connsiteY13" fmla="*/ 409254 h 1072460"/>
                    <a:gd name="connsiteX14" fmla="*/ 539175 w 539174"/>
                    <a:gd name="connsiteY14" fmla="*/ 168063 h 1072460"/>
                    <a:gd name="connsiteX15" fmla="*/ 371112 w 539174"/>
                    <a:gd name="connsiteY15" fmla="*/ 0 h 107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9174" h="1072460">
                      <a:moveTo>
                        <a:pt x="371182" y="0"/>
                      </a:moveTo>
                      <a:lnTo>
                        <a:pt x="168063" y="0"/>
                      </a:lnTo>
                      <a:cubicBezTo>
                        <a:pt x="75372" y="0"/>
                        <a:pt x="0" y="75442"/>
                        <a:pt x="0" y="168063"/>
                      </a:cubicBezTo>
                      <a:lnTo>
                        <a:pt x="0" y="409254"/>
                      </a:lnTo>
                      <a:cubicBezTo>
                        <a:pt x="0" y="475792"/>
                        <a:pt x="49991" y="530621"/>
                        <a:pt x="114215" y="538263"/>
                      </a:cubicBezTo>
                      <a:lnTo>
                        <a:pt x="114215" y="993231"/>
                      </a:lnTo>
                      <a:cubicBezTo>
                        <a:pt x="114215" y="1036912"/>
                        <a:pt x="149763" y="1072460"/>
                        <a:pt x="193444" y="1072460"/>
                      </a:cubicBezTo>
                      <a:lnTo>
                        <a:pt x="206135" y="1072460"/>
                      </a:lnTo>
                      <a:cubicBezTo>
                        <a:pt x="232287" y="1072460"/>
                        <a:pt x="255354" y="1059770"/>
                        <a:pt x="269587" y="1040207"/>
                      </a:cubicBezTo>
                      <a:cubicBezTo>
                        <a:pt x="283821" y="1059770"/>
                        <a:pt x="306888" y="1072460"/>
                        <a:pt x="333040" y="1072460"/>
                      </a:cubicBezTo>
                      <a:lnTo>
                        <a:pt x="345731" y="1072460"/>
                      </a:lnTo>
                      <a:cubicBezTo>
                        <a:pt x="389412" y="1072460"/>
                        <a:pt x="424959" y="1036912"/>
                        <a:pt x="424959" y="993231"/>
                      </a:cubicBezTo>
                      <a:lnTo>
                        <a:pt x="424959" y="538263"/>
                      </a:lnTo>
                      <a:cubicBezTo>
                        <a:pt x="489183" y="530621"/>
                        <a:pt x="539175" y="475792"/>
                        <a:pt x="539175" y="409254"/>
                      </a:cubicBezTo>
                      <a:lnTo>
                        <a:pt x="539175" y="168063"/>
                      </a:lnTo>
                      <a:cubicBezTo>
                        <a:pt x="539175" y="75372"/>
                        <a:pt x="463802" y="0"/>
                        <a:pt x="371112" y="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12" name="Graphic 8">
                <a:extLst>
                  <a:ext uri="{FF2B5EF4-FFF2-40B4-BE49-F238E27FC236}">
                    <a16:creationId xmlns:a16="http://schemas.microsoft.com/office/drawing/2014/main" id="{3F6F0EDC-8BC9-4EB1-B689-AF8DDF6276DE}"/>
                  </a:ext>
                </a:extLst>
              </p:cNvPr>
              <p:cNvGrpSpPr>
                <a:grpSpLocks noGrp="1" noUngrp="1" noRot="1" noMove="1" noResize="1"/>
              </p:cNvGrpSpPr>
              <p:nvPr/>
            </p:nvGrpSpPr>
            <p:grpSpPr>
              <a:xfrm>
                <a:off x="3029926" y="3800042"/>
                <a:ext cx="1351932" cy="1351792"/>
                <a:chOff x="3029926" y="3800042"/>
                <a:chExt cx="1351932" cy="1351792"/>
              </a:xfrm>
            </p:grpSpPr>
            <p:sp>
              <p:nvSpPr>
                <p:cNvPr id="13" name="Freeform: Shape 12">
                  <a:extLst>
                    <a:ext uri="{FF2B5EF4-FFF2-40B4-BE49-F238E27FC236}">
                      <a16:creationId xmlns:a16="http://schemas.microsoft.com/office/drawing/2014/main" id="{38ABA6E7-3F3D-408C-BFE8-CFD1984DF414}"/>
                    </a:ext>
                  </a:extLst>
                </p:cNvPr>
                <p:cNvSpPr>
                  <a:spLocks noGrp="1" noRot="1" noMove="1" noResize="1" noEditPoints="1" noAdjustHandles="1" noChangeArrowheads="1" noChangeShapeType="1"/>
                </p:cNvSpPr>
                <p:nvPr/>
              </p:nvSpPr>
              <p:spPr>
                <a:xfrm>
                  <a:off x="3994831" y="3800042"/>
                  <a:ext cx="234600" cy="234600"/>
                </a:xfrm>
                <a:custGeom>
                  <a:avLst/>
                  <a:gdLst>
                    <a:gd name="connsiteX0" fmla="*/ 234601 w 234600"/>
                    <a:gd name="connsiteY0" fmla="*/ 117300 h 234600"/>
                    <a:gd name="connsiteX1" fmla="*/ 117300 w 234600"/>
                    <a:gd name="connsiteY1" fmla="*/ 234601 h 234600"/>
                    <a:gd name="connsiteX2" fmla="*/ 0 w 234600"/>
                    <a:gd name="connsiteY2" fmla="*/ 117300 h 234600"/>
                    <a:gd name="connsiteX3" fmla="*/ 117300 w 234600"/>
                    <a:gd name="connsiteY3" fmla="*/ 0 h 234600"/>
                    <a:gd name="connsiteX4" fmla="*/ 234601 w 234600"/>
                    <a:gd name="connsiteY4" fmla="*/ 117300 h 23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00" h="234600">
                      <a:moveTo>
                        <a:pt x="234601" y="117300"/>
                      </a:moveTo>
                      <a:cubicBezTo>
                        <a:pt x="234601" y="182083"/>
                        <a:pt x="182084" y="234601"/>
                        <a:pt x="117300" y="234601"/>
                      </a:cubicBezTo>
                      <a:cubicBezTo>
                        <a:pt x="52517" y="234601"/>
                        <a:pt x="0" y="182084"/>
                        <a:pt x="0" y="117300"/>
                      </a:cubicBezTo>
                      <a:cubicBezTo>
                        <a:pt x="0" y="52517"/>
                        <a:pt x="52517" y="0"/>
                        <a:pt x="117300" y="0"/>
                      </a:cubicBezTo>
                      <a:cubicBezTo>
                        <a:pt x="182084" y="0"/>
                        <a:pt x="234601" y="52517"/>
                        <a:pt x="234601" y="117300"/>
                      </a:cubicBezTo>
                      <a:close/>
                    </a:path>
                  </a:pathLst>
                </a:custGeom>
                <a:solidFill>
                  <a:srgbClr val="5AC1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4" name="Freeform: Shape 13">
                  <a:extLst>
                    <a:ext uri="{FF2B5EF4-FFF2-40B4-BE49-F238E27FC236}">
                      <a16:creationId xmlns:a16="http://schemas.microsoft.com/office/drawing/2014/main" id="{41B44681-A75C-4279-9FC3-E30FA4569863}"/>
                    </a:ext>
                  </a:extLst>
                </p:cNvPr>
                <p:cNvSpPr>
                  <a:spLocks noGrp="1" noRot="1" noMove="1" noResize="1" noEditPoints="1" noAdjustHandles="1" noChangeArrowheads="1" noChangeShapeType="1"/>
                </p:cNvSpPr>
                <p:nvPr/>
              </p:nvSpPr>
              <p:spPr>
                <a:xfrm>
                  <a:off x="3842614" y="4079375"/>
                  <a:ext cx="539244" cy="1072459"/>
                </a:xfrm>
                <a:custGeom>
                  <a:avLst/>
                  <a:gdLst>
                    <a:gd name="connsiteX0" fmla="*/ 539175 w 539244"/>
                    <a:gd name="connsiteY0" fmla="*/ 168063 h 1072459"/>
                    <a:gd name="connsiteX1" fmla="*/ 539175 w 539244"/>
                    <a:gd name="connsiteY1" fmla="*/ 409254 h 1072459"/>
                    <a:gd name="connsiteX2" fmla="*/ 424959 w 539244"/>
                    <a:gd name="connsiteY2" fmla="*/ 538263 h 1072459"/>
                    <a:gd name="connsiteX3" fmla="*/ 424959 w 539244"/>
                    <a:gd name="connsiteY3" fmla="*/ 993231 h 1072459"/>
                    <a:gd name="connsiteX4" fmla="*/ 345731 w 539244"/>
                    <a:gd name="connsiteY4" fmla="*/ 1072460 h 1072459"/>
                    <a:gd name="connsiteX5" fmla="*/ 333040 w 539244"/>
                    <a:gd name="connsiteY5" fmla="*/ 1072460 h 1072459"/>
                    <a:gd name="connsiteX6" fmla="*/ 269587 w 539244"/>
                    <a:gd name="connsiteY6" fmla="*/ 1040207 h 1072459"/>
                    <a:gd name="connsiteX7" fmla="*/ 206135 w 539244"/>
                    <a:gd name="connsiteY7" fmla="*/ 1072460 h 1072459"/>
                    <a:gd name="connsiteX8" fmla="*/ 193444 w 539244"/>
                    <a:gd name="connsiteY8" fmla="*/ 1072460 h 1072459"/>
                    <a:gd name="connsiteX9" fmla="*/ 114215 w 539244"/>
                    <a:gd name="connsiteY9" fmla="*/ 993231 h 1072459"/>
                    <a:gd name="connsiteX10" fmla="*/ 114215 w 539244"/>
                    <a:gd name="connsiteY10" fmla="*/ 538263 h 1072459"/>
                    <a:gd name="connsiteX11" fmla="*/ 0 w 539244"/>
                    <a:gd name="connsiteY11" fmla="*/ 409254 h 1072459"/>
                    <a:gd name="connsiteX12" fmla="*/ 0 w 539244"/>
                    <a:gd name="connsiteY12" fmla="*/ 168063 h 1072459"/>
                    <a:gd name="connsiteX13" fmla="*/ 168063 w 539244"/>
                    <a:gd name="connsiteY13" fmla="*/ 0 h 1072459"/>
                    <a:gd name="connsiteX14" fmla="*/ 371182 w 539244"/>
                    <a:gd name="connsiteY14" fmla="*/ 0 h 1072459"/>
                    <a:gd name="connsiteX15" fmla="*/ 539245 w 539244"/>
                    <a:gd name="connsiteY15" fmla="*/ 168063 h 1072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9244" h="1072459">
                      <a:moveTo>
                        <a:pt x="539175" y="168063"/>
                      </a:moveTo>
                      <a:lnTo>
                        <a:pt x="539175" y="409254"/>
                      </a:lnTo>
                      <a:cubicBezTo>
                        <a:pt x="539175" y="475792"/>
                        <a:pt x="489184" y="530621"/>
                        <a:pt x="424959" y="538263"/>
                      </a:cubicBezTo>
                      <a:lnTo>
                        <a:pt x="424959" y="993231"/>
                      </a:lnTo>
                      <a:cubicBezTo>
                        <a:pt x="424959" y="1036912"/>
                        <a:pt x="389412" y="1072460"/>
                        <a:pt x="345731" y="1072460"/>
                      </a:cubicBezTo>
                      <a:lnTo>
                        <a:pt x="333040" y="1072460"/>
                      </a:lnTo>
                      <a:cubicBezTo>
                        <a:pt x="306888" y="1072460"/>
                        <a:pt x="283821" y="1059769"/>
                        <a:pt x="269587" y="1040207"/>
                      </a:cubicBezTo>
                      <a:cubicBezTo>
                        <a:pt x="255354" y="1059769"/>
                        <a:pt x="232287" y="1072460"/>
                        <a:pt x="206135" y="1072460"/>
                      </a:cubicBezTo>
                      <a:lnTo>
                        <a:pt x="193444" y="1072460"/>
                      </a:lnTo>
                      <a:cubicBezTo>
                        <a:pt x="149763" y="1072460"/>
                        <a:pt x="114215" y="1036912"/>
                        <a:pt x="114215" y="993231"/>
                      </a:cubicBezTo>
                      <a:lnTo>
                        <a:pt x="114215" y="538263"/>
                      </a:lnTo>
                      <a:cubicBezTo>
                        <a:pt x="49991" y="530621"/>
                        <a:pt x="0" y="475792"/>
                        <a:pt x="0" y="409254"/>
                      </a:cubicBezTo>
                      <a:lnTo>
                        <a:pt x="0" y="168063"/>
                      </a:lnTo>
                      <a:cubicBezTo>
                        <a:pt x="0" y="75372"/>
                        <a:pt x="75372" y="0"/>
                        <a:pt x="168063" y="0"/>
                      </a:cubicBezTo>
                      <a:lnTo>
                        <a:pt x="371182" y="0"/>
                      </a:lnTo>
                      <a:cubicBezTo>
                        <a:pt x="463873" y="0"/>
                        <a:pt x="539245" y="75442"/>
                        <a:pt x="539245" y="168063"/>
                      </a:cubicBezTo>
                      <a:close/>
                    </a:path>
                  </a:pathLst>
                </a:custGeom>
                <a:solidFill>
                  <a:srgbClr val="5AC1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nvGrpSpPr>
                <p:cNvPr id="15" name="Graphic 8">
                  <a:extLst>
                    <a:ext uri="{FF2B5EF4-FFF2-40B4-BE49-F238E27FC236}">
                      <a16:creationId xmlns:a16="http://schemas.microsoft.com/office/drawing/2014/main" id="{ABDA1A60-D5A0-4F69-A522-FA1F119D95F0}"/>
                    </a:ext>
                  </a:extLst>
                </p:cNvPr>
                <p:cNvGrpSpPr>
                  <a:grpSpLocks noGrp="1" noUngrp="1" noRot="1" noMove="1" noResize="1"/>
                </p:cNvGrpSpPr>
                <p:nvPr/>
              </p:nvGrpSpPr>
              <p:grpSpPr>
                <a:xfrm>
                  <a:off x="3842544" y="3800042"/>
                  <a:ext cx="539244" cy="1351723"/>
                  <a:chOff x="3842544" y="3800042"/>
                  <a:chExt cx="539244" cy="1351723"/>
                </a:xfrm>
                <a:solidFill>
                  <a:srgbClr val="121212"/>
                </a:solidFill>
              </p:grpSpPr>
              <p:sp>
                <p:nvSpPr>
                  <p:cNvPr id="37" name="Freeform: Shape 36">
                    <a:extLst>
                      <a:ext uri="{FF2B5EF4-FFF2-40B4-BE49-F238E27FC236}">
                        <a16:creationId xmlns:a16="http://schemas.microsoft.com/office/drawing/2014/main" id="{63D76194-95A8-4AFD-98D1-03FBD5673A20}"/>
                      </a:ext>
                    </a:extLst>
                  </p:cNvPr>
                  <p:cNvSpPr>
                    <a:spLocks noGrp="1" noRot="1" noMove="1" noResize="1" noEditPoints="1" noAdjustHandles="1" noChangeArrowheads="1" noChangeShapeType="1"/>
                  </p:cNvSpPr>
                  <p:nvPr/>
                </p:nvSpPr>
                <p:spPr>
                  <a:xfrm>
                    <a:off x="4096356" y="4587069"/>
                    <a:ext cx="171287" cy="564696"/>
                  </a:xfrm>
                  <a:custGeom>
                    <a:avLst/>
                    <a:gdLst>
                      <a:gd name="connsiteX0" fmla="*/ 171148 w 171287"/>
                      <a:gd name="connsiteY0" fmla="*/ 15776 h 564696"/>
                      <a:gd name="connsiteX1" fmla="*/ 171148 w 171287"/>
                      <a:gd name="connsiteY1" fmla="*/ 485467 h 564696"/>
                      <a:gd name="connsiteX2" fmla="*/ 91919 w 171287"/>
                      <a:gd name="connsiteY2" fmla="*/ 564696 h 564696"/>
                      <a:gd name="connsiteX3" fmla="*/ 79229 w 171287"/>
                      <a:gd name="connsiteY3" fmla="*/ 564696 h 564696"/>
                      <a:gd name="connsiteX4" fmla="*/ 15776 w 171287"/>
                      <a:gd name="connsiteY4" fmla="*/ 532444 h 564696"/>
                      <a:gd name="connsiteX5" fmla="*/ 0 w 171287"/>
                      <a:gd name="connsiteY5" fmla="*/ 485467 h 564696"/>
                      <a:gd name="connsiteX6" fmla="*/ 0 w 171287"/>
                      <a:gd name="connsiteY6" fmla="*/ 15776 h 564696"/>
                      <a:gd name="connsiteX7" fmla="*/ 15776 w 171287"/>
                      <a:gd name="connsiteY7" fmla="*/ 0 h 564696"/>
                      <a:gd name="connsiteX8" fmla="*/ 31551 w 171287"/>
                      <a:gd name="connsiteY8" fmla="*/ 15776 h 564696"/>
                      <a:gd name="connsiteX9" fmla="*/ 31551 w 171287"/>
                      <a:gd name="connsiteY9" fmla="*/ 485467 h 564696"/>
                      <a:gd name="connsiteX10" fmla="*/ 79299 w 171287"/>
                      <a:gd name="connsiteY10" fmla="*/ 533215 h 564696"/>
                      <a:gd name="connsiteX11" fmla="*/ 91989 w 171287"/>
                      <a:gd name="connsiteY11" fmla="*/ 533215 h 564696"/>
                      <a:gd name="connsiteX12" fmla="*/ 139737 w 171287"/>
                      <a:gd name="connsiteY12" fmla="*/ 485467 h 564696"/>
                      <a:gd name="connsiteX13" fmla="*/ 139737 w 171287"/>
                      <a:gd name="connsiteY13" fmla="*/ 15776 h 564696"/>
                      <a:gd name="connsiteX14" fmla="*/ 155512 w 171287"/>
                      <a:gd name="connsiteY14" fmla="*/ 0 h 564696"/>
                      <a:gd name="connsiteX15" fmla="*/ 171288 w 171287"/>
                      <a:gd name="connsiteY15" fmla="*/ 15776 h 56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287" h="564696">
                        <a:moveTo>
                          <a:pt x="171148" y="15776"/>
                        </a:moveTo>
                        <a:lnTo>
                          <a:pt x="171148" y="485467"/>
                        </a:lnTo>
                        <a:cubicBezTo>
                          <a:pt x="171148" y="529148"/>
                          <a:pt x="135600" y="564696"/>
                          <a:pt x="91919" y="564696"/>
                        </a:cubicBezTo>
                        <a:lnTo>
                          <a:pt x="79229" y="564696"/>
                        </a:lnTo>
                        <a:cubicBezTo>
                          <a:pt x="53076" y="564696"/>
                          <a:pt x="30009" y="552006"/>
                          <a:pt x="15776" y="532444"/>
                        </a:cubicBezTo>
                        <a:cubicBezTo>
                          <a:pt x="5890" y="519473"/>
                          <a:pt x="0" y="502996"/>
                          <a:pt x="0" y="485467"/>
                        </a:cubicBezTo>
                        <a:lnTo>
                          <a:pt x="0" y="15776"/>
                        </a:lnTo>
                        <a:cubicBezTo>
                          <a:pt x="0" y="6871"/>
                          <a:pt x="7082" y="0"/>
                          <a:pt x="15776" y="0"/>
                        </a:cubicBezTo>
                        <a:cubicBezTo>
                          <a:pt x="24470" y="0"/>
                          <a:pt x="31551" y="6871"/>
                          <a:pt x="31551" y="15776"/>
                        </a:cubicBezTo>
                        <a:lnTo>
                          <a:pt x="31551" y="485467"/>
                        </a:lnTo>
                        <a:cubicBezTo>
                          <a:pt x="31551" y="511620"/>
                          <a:pt x="53146" y="533215"/>
                          <a:pt x="79299" y="533215"/>
                        </a:cubicBezTo>
                        <a:lnTo>
                          <a:pt x="91989" y="533215"/>
                        </a:lnTo>
                        <a:cubicBezTo>
                          <a:pt x="118142" y="533215"/>
                          <a:pt x="139737" y="511620"/>
                          <a:pt x="139737" y="485467"/>
                        </a:cubicBezTo>
                        <a:lnTo>
                          <a:pt x="139737" y="15776"/>
                        </a:lnTo>
                        <a:cubicBezTo>
                          <a:pt x="139737" y="6871"/>
                          <a:pt x="146818" y="0"/>
                          <a:pt x="155512" y="0"/>
                        </a:cubicBezTo>
                        <a:cubicBezTo>
                          <a:pt x="164206" y="0"/>
                          <a:pt x="171288" y="6871"/>
                          <a:pt x="171288" y="1577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38" name="Freeform: Shape 37">
                    <a:extLst>
                      <a:ext uri="{FF2B5EF4-FFF2-40B4-BE49-F238E27FC236}">
                        <a16:creationId xmlns:a16="http://schemas.microsoft.com/office/drawing/2014/main" id="{CD928789-3F22-4353-8785-55FBE18BEFDA}"/>
                      </a:ext>
                    </a:extLst>
                  </p:cNvPr>
                  <p:cNvSpPr>
                    <a:spLocks noGrp="1" noRot="1" noMove="1" noResize="1" noEditPoints="1" noAdjustHandles="1" noChangeArrowheads="1" noChangeShapeType="1"/>
                  </p:cNvSpPr>
                  <p:nvPr/>
                </p:nvSpPr>
                <p:spPr>
                  <a:xfrm>
                    <a:off x="3956759" y="4587069"/>
                    <a:ext cx="171287" cy="564696"/>
                  </a:xfrm>
                  <a:custGeom>
                    <a:avLst/>
                    <a:gdLst>
                      <a:gd name="connsiteX0" fmla="*/ 171147 w 171287"/>
                      <a:gd name="connsiteY0" fmla="*/ 485467 h 564696"/>
                      <a:gd name="connsiteX1" fmla="*/ 155372 w 171287"/>
                      <a:gd name="connsiteY1" fmla="*/ 532444 h 564696"/>
                      <a:gd name="connsiteX2" fmla="*/ 91919 w 171287"/>
                      <a:gd name="connsiteY2" fmla="*/ 564696 h 564696"/>
                      <a:gd name="connsiteX3" fmla="*/ 79228 w 171287"/>
                      <a:gd name="connsiteY3" fmla="*/ 564696 h 564696"/>
                      <a:gd name="connsiteX4" fmla="*/ 0 w 171287"/>
                      <a:gd name="connsiteY4" fmla="*/ 485467 h 564696"/>
                      <a:gd name="connsiteX5" fmla="*/ 0 w 171287"/>
                      <a:gd name="connsiteY5" fmla="*/ 15776 h 564696"/>
                      <a:gd name="connsiteX6" fmla="*/ 15776 w 171287"/>
                      <a:gd name="connsiteY6" fmla="*/ 0 h 564696"/>
                      <a:gd name="connsiteX7" fmla="*/ 31551 w 171287"/>
                      <a:gd name="connsiteY7" fmla="*/ 15776 h 564696"/>
                      <a:gd name="connsiteX8" fmla="*/ 31551 w 171287"/>
                      <a:gd name="connsiteY8" fmla="*/ 485467 h 564696"/>
                      <a:gd name="connsiteX9" fmla="*/ 79299 w 171287"/>
                      <a:gd name="connsiteY9" fmla="*/ 533215 h 564696"/>
                      <a:gd name="connsiteX10" fmla="*/ 91989 w 171287"/>
                      <a:gd name="connsiteY10" fmla="*/ 533215 h 564696"/>
                      <a:gd name="connsiteX11" fmla="*/ 139737 w 171287"/>
                      <a:gd name="connsiteY11" fmla="*/ 485467 h 564696"/>
                      <a:gd name="connsiteX12" fmla="*/ 155512 w 171287"/>
                      <a:gd name="connsiteY12" fmla="*/ 469692 h 564696"/>
                      <a:gd name="connsiteX13" fmla="*/ 171288 w 171287"/>
                      <a:gd name="connsiteY13" fmla="*/ 485467 h 56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287" h="564696">
                        <a:moveTo>
                          <a:pt x="171147" y="485467"/>
                        </a:moveTo>
                        <a:cubicBezTo>
                          <a:pt x="171147" y="502996"/>
                          <a:pt x="165328" y="519473"/>
                          <a:pt x="155372" y="532444"/>
                        </a:cubicBezTo>
                        <a:cubicBezTo>
                          <a:pt x="141139" y="552006"/>
                          <a:pt x="118072" y="564696"/>
                          <a:pt x="91919" y="564696"/>
                        </a:cubicBezTo>
                        <a:lnTo>
                          <a:pt x="79228" y="564696"/>
                        </a:lnTo>
                        <a:cubicBezTo>
                          <a:pt x="35548" y="564696"/>
                          <a:pt x="0" y="529148"/>
                          <a:pt x="0" y="485467"/>
                        </a:cubicBezTo>
                        <a:lnTo>
                          <a:pt x="0" y="15776"/>
                        </a:lnTo>
                        <a:cubicBezTo>
                          <a:pt x="0" y="6871"/>
                          <a:pt x="7081" y="0"/>
                          <a:pt x="15776" y="0"/>
                        </a:cubicBezTo>
                        <a:cubicBezTo>
                          <a:pt x="24470" y="0"/>
                          <a:pt x="31551" y="6871"/>
                          <a:pt x="31551" y="15776"/>
                        </a:cubicBezTo>
                        <a:lnTo>
                          <a:pt x="31551" y="485467"/>
                        </a:lnTo>
                        <a:cubicBezTo>
                          <a:pt x="31551" y="511620"/>
                          <a:pt x="53146" y="533215"/>
                          <a:pt x="79299" y="533215"/>
                        </a:cubicBezTo>
                        <a:lnTo>
                          <a:pt x="91989" y="533215"/>
                        </a:lnTo>
                        <a:cubicBezTo>
                          <a:pt x="118141" y="533215"/>
                          <a:pt x="139737" y="511620"/>
                          <a:pt x="139737" y="485467"/>
                        </a:cubicBezTo>
                        <a:cubicBezTo>
                          <a:pt x="139737" y="476563"/>
                          <a:pt x="146818" y="469692"/>
                          <a:pt x="155512" y="469692"/>
                        </a:cubicBezTo>
                        <a:cubicBezTo>
                          <a:pt x="164206" y="469692"/>
                          <a:pt x="171288" y="476563"/>
                          <a:pt x="171288" y="48546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39" name="Freeform: Shape 38">
                    <a:extLst>
                      <a:ext uri="{FF2B5EF4-FFF2-40B4-BE49-F238E27FC236}">
                        <a16:creationId xmlns:a16="http://schemas.microsoft.com/office/drawing/2014/main" id="{7DA301E9-0375-4021-9BCD-153B0E54ABD2}"/>
                      </a:ext>
                    </a:extLst>
                  </p:cNvPr>
                  <p:cNvSpPr>
                    <a:spLocks noGrp="1" noRot="1" noMove="1" noResize="1" noEditPoints="1" noAdjustHandles="1" noChangeArrowheads="1" noChangeShapeType="1"/>
                  </p:cNvSpPr>
                  <p:nvPr/>
                </p:nvSpPr>
                <p:spPr>
                  <a:xfrm>
                    <a:off x="3994831" y="3800042"/>
                    <a:ext cx="234600" cy="234600"/>
                  </a:xfrm>
                  <a:custGeom>
                    <a:avLst/>
                    <a:gdLst>
                      <a:gd name="connsiteX0" fmla="*/ 117300 w 234600"/>
                      <a:gd name="connsiteY0" fmla="*/ 0 h 234600"/>
                      <a:gd name="connsiteX1" fmla="*/ 0 w 234600"/>
                      <a:gd name="connsiteY1" fmla="*/ 117300 h 234600"/>
                      <a:gd name="connsiteX2" fmla="*/ 117300 w 234600"/>
                      <a:gd name="connsiteY2" fmla="*/ 234601 h 234600"/>
                      <a:gd name="connsiteX3" fmla="*/ 234601 w 234600"/>
                      <a:gd name="connsiteY3" fmla="*/ 117300 h 234600"/>
                      <a:gd name="connsiteX4" fmla="*/ 117300 w 234600"/>
                      <a:gd name="connsiteY4" fmla="*/ 0 h 234600"/>
                      <a:gd name="connsiteX5" fmla="*/ 117300 w 234600"/>
                      <a:gd name="connsiteY5" fmla="*/ 203120 h 234600"/>
                      <a:gd name="connsiteX6" fmla="*/ 31481 w 234600"/>
                      <a:gd name="connsiteY6" fmla="*/ 117300 h 234600"/>
                      <a:gd name="connsiteX7" fmla="*/ 117300 w 234600"/>
                      <a:gd name="connsiteY7" fmla="*/ 31481 h 234600"/>
                      <a:gd name="connsiteX8" fmla="*/ 203120 w 234600"/>
                      <a:gd name="connsiteY8" fmla="*/ 117300 h 234600"/>
                      <a:gd name="connsiteX9" fmla="*/ 117300 w 234600"/>
                      <a:gd name="connsiteY9" fmla="*/ 203120 h 23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600" h="234600">
                        <a:moveTo>
                          <a:pt x="117300" y="0"/>
                        </a:moveTo>
                        <a:cubicBezTo>
                          <a:pt x="52585" y="0"/>
                          <a:pt x="0" y="52585"/>
                          <a:pt x="0" y="117300"/>
                        </a:cubicBezTo>
                        <a:cubicBezTo>
                          <a:pt x="0" y="182015"/>
                          <a:pt x="52585" y="234601"/>
                          <a:pt x="117300" y="234601"/>
                        </a:cubicBezTo>
                        <a:cubicBezTo>
                          <a:pt x="182015" y="234601"/>
                          <a:pt x="234601" y="182015"/>
                          <a:pt x="234601" y="117300"/>
                        </a:cubicBezTo>
                        <a:cubicBezTo>
                          <a:pt x="234601" y="52585"/>
                          <a:pt x="182015" y="0"/>
                          <a:pt x="117300" y="0"/>
                        </a:cubicBezTo>
                        <a:close/>
                        <a:moveTo>
                          <a:pt x="117300" y="203120"/>
                        </a:moveTo>
                        <a:cubicBezTo>
                          <a:pt x="70044" y="203120"/>
                          <a:pt x="31481" y="164557"/>
                          <a:pt x="31481" y="117300"/>
                        </a:cubicBezTo>
                        <a:cubicBezTo>
                          <a:pt x="31481" y="70044"/>
                          <a:pt x="70044" y="31481"/>
                          <a:pt x="117300" y="31481"/>
                        </a:cubicBezTo>
                        <a:cubicBezTo>
                          <a:pt x="164557" y="31481"/>
                          <a:pt x="203120" y="70044"/>
                          <a:pt x="203120" y="117300"/>
                        </a:cubicBezTo>
                        <a:cubicBezTo>
                          <a:pt x="203120" y="164557"/>
                          <a:pt x="164557" y="203120"/>
                          <a:pt x="117300" y="20312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0" name="Freeform: Shape 39">
                    <a:extLst>
                      <a:ext uri="{FF2B5EF4-FFF2-40B4-BE49-F238E27FC236}">
                        <a16:creationId xmlns:a16="http://schemas.microsoft.com/office/drawing/2014/main" id="{3BF06BAC-AF3E-459D-91AA-170B46DD2689}"/>
                      </a:ext>
                    </a:extLst>
                  </p:cNvPr>
                  <p:cNvSpPr>
                    <a:spLocks noGrp="1" noRot="1" noMove="1" noResize="1" noEditPoints="1" noAdjustHandles="1" noChangeArrowheads="1" noChangeShapeType="1"/>
                  </p:cNvSpPr>
                  <p:nvPr/>
                </p:nvSpPr>
                <p:spPr>
                  <a:xfrm>
                    <a:off x="3842544" y="4079375"/>
                    <a:ext cx="539244" cy="539244"/>
                  </a:xfrm>
                  <a:custGeom>
                    <a:avLst/>
                    <a:gdLst>
                      <a:gd name="connsiteX0" fmla="*/ 539245 w 539244"/>
                      <a:gd name="connsiteY0" fmla="*/ 168063 h 539244"/>
                      <a:gd name="connsiteX1" fmla="*/ 539245 w 539244"/>
                      <a:gd name="connsiteY1" fmla="*/ 409254 h 539244"/>
                      <a:gd name="connsiteX2" fmla="*/ 425029 w 539244"/>
                      <a:gd name="connsiteY2" fmla="*/ 538263 h 539244"/>
                      <a:gd name="connsiteX3" fmla="*/ 409254 w 539244"/>
                      <a:gd name="connsiteY3" fmla="*/ 539245 h 539244"/>
                      <a:gd name="connsiteX4" fmla="*/ 393478 w 539244"/>
                      <a:gd name="connsiteY4" fmla="*/ 523469 h 539244"/>
                      <a:gd name="connsiteX5" fmla="*/ 393478 w 539244"/>
                      <a:gd name="connsiteY5" fmla="*/ 167992 h 539244"/>
                      <a:gd name="connsiteX6" fmla="*/ 409254 w 539244"/>
                      <a:gd name="connsiteY6" fmla="*/ 152217 h 539244"/>
                      <a:gd name="connsiteX7" fmla="*/ 425029 w 539244"/>
                      <a:gd name="connsiteY7" fmla="*/ 167992 h 539244"/>
                      <a:gd name="connsiteX8" fmla="*/ 425029 w 539244"/>
                      <a:gd name="connsiteY8" fmla="*/ 506151 h 539244"/>
                      <a:gd name="connsiteX9" fmla="*/ 507764 w 539244"/>
                      <a:gd name="connsiteY9" fmla="*/ 409184 h 539244"/>
                      <a:gd name="connsiteX10" fmla="*/ 507764 w 539244"/>
                      <a:gd name="connsiteY10" fmla="*/ 167992 h 539244"/>
                      <a:gd name="connsiteX11" fmla="*/ 371182 w 539244"/>
                      <a:gd name="connsiteY11" fmla="*/ 31411 h 539244"/>
                      <a:gd name="connsiteX12" fmla="*/ 168063 w 539244"/>
                      <a:gd name="connsiteY12" fmla="*/ 31411 h 539244"/>
                      <a:gd name="connsiteX13" fmla="*/ 31481 w 539244"/>
                      <a:gd name="connsiteY13" fmla="*/ 167992 h 539244"/>
                      <a:gd name="connsiteX14" fmla="*/ 31481 w 539244"/>
                      <a:gd name="connsiteY14" fmla="*/ 409184 h 539244"/>
                      <a:gd name="connsiteX15" fmla="*/ 114215 w 539244"/>
                      <a:gd name="connsiteY15" fmla="*/ 506151 h 539244"/>
                      <a:gd name="connsiteX16" fmla="*/ 114215 w 539244"/>
                      <a:gd name="connsiteY16" fmla="*/ 167992 h 539244"/>
                      <a:gd name="connsiteX17" fmla="*/ 129991 w 539244"/>
                      <a:gd name="connsiteY17" fmla="*/ 152217 h 539244"/>
                      <a:gd name="connsiteX18" fmla="*/ 145767 w 539244"/>
                      <a:gd name="connsiteY18" fmla="*/ 167992 h 539244"/>
                      <a:gd name="connsiteX19" fmla="*/ 145767 w 539244"/>
                      <a:gd name="connsiteY19" fmla="*/ 523469 h 539244"/>
                      <a:gd name="connsiteX20" fmla="*/ 129991 w 539244"/>
                      <a:gd name="connsiteY20" fmla="*/ 539245 h 539244"/>
                      <a:gd name="connsiteX21" fmla="*/ 114215 w 539244"/>
                      <a:gd name="connsiteY21" fmla="*/ 538263 h 539244"/>
                      <a:gd name="connsiteX22" fmla="*/ 0 w 539244"/>
                      <a:gd name="connsiteY22" fmla="*/ 409254 h 539244"/>
                      <a:gd name="connsiteX23" fmla="*/ 0 w 539244"/>
                      <a:gd name="connsiteY23" fmla="*/ 168063 h 539244"/>
                      <a:gd name="connsiteX24" fmla="*/ 168063 w 539244"/>
                      <a:gd name="connsiteY24" fmla="*/ 0 h 539244"/>
                      <a:gd name="connsiteX25" fmla="*/ 371182 w 539244"/>
                      <a:gd name="connsiteY25" fmla="*/ 0 h 539244"/>
                      <a:gd name="connsiteX26" fmla="*/ 539245 w 539244"/>
                      <a:gd name="connsiteY26" fmla="*/ 168063 h 53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9244" h="539244">
                        <a:moveTo>
                          <a:pt x="539245" y="168063"/>
                        </a:moveTo>
                        <a:lnTo>
                          <a:pt x="539245" y="409254"/>
                        </a:lnTo>
                        <a:cubicBezTo>
                          <a:pt x="539245" y="475792"/>
                          <a:pt x="489254" y="530621"/>
                          <a:pt x="425029" y="538263"/>
                        </a:cubicBezTo>
                        <a:cubicBezTo>
                          <a:pt x="419701" y="539035"/>
                          <a:pt x="414582" y="539245"/>
                          <a:pt x="409254" y="539245"/>
                        </a:cubicBezTo>
                        <a:cubicBezTo>
                          <a:pt x="400630" y="539245"/>
                          <a:pt x="393478" y="532374"/>
                          <a:pt x="393478" y="523469"/>
                        </a:cubicBezTo>
                        <a:lnTo>
                          <a:pt x="393478" y="167992"/>
                        </a:lnTo>
                        <a:cubicBezTo>
                          <a:pt x="393478" y="159088"/>
                          <a:pt x="400560" y="152217"/>
                          <a:pt x="409254" y="152217"/>
                        </a:cubicBezTo>
                        <a:cubicBezTo>
                          <a:pt x="417948" y="152217"/>
                          <a:pt x="425029" y="159088"/>
                          <a:pt x="425029" y="167992"/>
                        </a:cubicBezTo>
                        <a:lnTo>
                          <a:pt x="425029" y="506151"/>
                        </a:lnTo>
                        <a:cubicBezTo>
                          <a:pt x="472006" y="498509"/>
                          <a:pt x="507764" y="457913"/>
                          <a:pt x="507764" y="409184"/>
                        </a:cubicBezTo>
                        <a:lnTo>
                          <a:pt x="507764" y="167992"/>
                        </a:lnTo>
                        <a:cubicBezTo>
                          <a:pt x="507764" y="92831"/>
                          <a:pt x="446344" y="31411"/>
                          <a:pt x="371182" y="31411"/>
                        </a:cubicBezTo>
                        <a:lnTo>
                          <a:pt x="168063" y="31411"/>
                        </a:lnTo>
                        <a:cubicBezTo>
                          <a:pt x="92901" y="31411"/>
                          <a:pt x="31481" y="92831"/>
                          <a:pt x="31481" y="167992"/>
                        </a:cubicBezTo>
                        <a:lnTo>
                          <a:pt x="31481" y="409184"/>
                        </a:lnTo>
                        <a:cubicBezTo>
                          <a:pt x="31481" y="457913"/>
                          <a:pt x="67309" y="498579"/>
                          <a:pt x="114215" y="506151"/>
                        </a:cubicBezTo>
                        <a:lnTo>
                          <a:pt x="114215" y="167992"/>
                        </a:lnTo>
                        <a:cubicBezTo>
                          <a:pt x="114215" y="159088"/>
                          <a:pt x="121297" y="152217"/>
                          <a:pt x="129991" y="152217"/>
                        </a:cubicBezTo>
                        <a:cubicBezTo>
                          <a:pt x="138685" y="152217"/>
                          <a:pt x="145767" y="159088"/>
                          <a:pt x="145767" y="167992"/>
                        </a:cubicBezTo>
                        <a:lnTo>
                          <a:pt x="145767" y="523469"/>
                        </a:lnTo>
                        <a:cubicBezTo>
                          <a:pt x="145767" y="532374"/>
                          <a:pt x="138685" y="539245"/>
                          <a:pt x="129991" y="539245"/>
                        </a:cubicBezTo>
                        <a:cubicBezTo>
                          <a:pt x="124662" y="539245"/>
                          <a:pt x="119544" y="538964"/>
                          <a:pt x="114215" y="538263"/>
                        </a:cubicBezTo>
                        <a:cubicBezTo>
                          <a:pt x="49991" y="530621"/>
                          <a:pt x="0" y="475792"/>
                          <a:pt x="0" y="409254"/>
                        </a:cubicBezTo>
                        <a:lnTo>
                          <a:pt x="0" y="168063"/>
                        </a:lnTo>
                        <a:cubicBezTo>
                          <a:pt x="0" y="75372"/>
                          <a:pt x="75372" y="0"/>
                          <a:pt x="168063" y="0"/>
                        </a:cubicBezTo>
                        <a:lnTo>
                          <a:pt x="371182" y="0"/>
                        </a:lnTo>
                        <a:cubicBezTo>
                          <a:pt x="463873" y="0"/>
                          <a:pt x="539245" y="75442"/>
                          <a:pt x="539245" y="16806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16" name="Graphic 8">
                  <a:extLst>
                    <a:ext uri="{FF2B5EF4-FFF2-40B4-BE49-F238E27FC236}">
                      <a16:creationId xmlns:a16="http://schemas.microsoft.com/office/drawing/2014/main" id="{989C470C-FB82-4613-88C7-3202D3EC168F}"/>
                    </a:ext>
                  </a:extLst>
                </p:cNvPr>
                <p:cNvGrpSpPr>
                  <a:grpSpLocks noGrp="1" noUngrp="1" noRot="1" noMove="1" noResize="1"/>
                </p:cNvGrpSpPr>
                <p:nvPr/>
              </p:nvGrpSpPr>
              <p:grpSpPr>
                <a:xfrm>
                  <a:off x="3258496" y="3990401"/>
                  <a:ext cx="514074" cy="133286"/>
                  <a:chOff x="3258496" y="3990401"/>
                  <a:chExt cx="514074" cy="133286"/>
                </a:xfrm>
                <a:solidFill>
                  <a:srgbClr val="121212"/>
                </a:solidFill>
              </p:grpSpPr>
              <p:sp>
                <p:nvSpPr>
                  <p:cNvPr id="34" name="Freeform: Shape 33">
                    <a:extLst>
                      <a:ext uri="{FF2B5EF4-FFF2-40B4-BE49-F238E27FC236}">
                        <a16:creationId xmlns:a16="http://schemas.microsoft.com/office/drawing/2014/main" id="{CDBC948F-596A-40CF-9E84-0A422E830414}"/>
                      </a:ext>
                    </a:extLst>
                  </p:cNvPr>
                  <p:cNvSpPr>
                    <a:spLocks noGrp="1" noRot="1" noMove="1" noResize="1" noEditPoints="1" noAdjustHandles="1" noChangeArrowheads="1" noChangeShapeType="1"/>
                  </p:cNvSpPr>
                  <p:nvPr/>
                </p:nvSpPr>
                <p:spPr>
                  <a:xfrm>
                    <a:off x="3410854" y="3990401"/>
                    <a:ext cx="361716" cy="31691"/>
                  </a:xfrm>
                  <a:custGeom>
                    <a:avLst/>
                    <a:gdLst>
                      <a:gd name="connsiteX0" fmla="*/ 345871 w 361716"/>
                      <a:gd name="connsiteY0" fmla="*/ 31691 h 31691"/>
                      <a:gd name="connsiteX1" fmla="*/ 15846 w 361716"/>
                      <a:gd name="connsiteY1" fmla="*/ 31691 h 31691"/>
                      <a:gd name="connsiteX2" fmla="*/ 0 w 361716"/>
                      <a:gd name="connsiteY2" fmla="*/ 15846 h 31691"/>
                      <a:gd name="connsiteX3" fmla="*/ 15846 w 361716"/>
                      <a:gd name="connsiteY3" fmla="*/ 0 h 31691"/>
                      <a:gd name="connsiteX4" fmla="*/ 345871 w 361716"/>
                      <a:gd name="connsiteY4" fmla="*/ 0 h 31691"/>
                      <a:gd name="connsiteX5" fmla="*/ 361717 w 361716"/>
                      <a:gd name="connsiteY5" fmla="*/ 15846 h 31691"/>
                      <a:gd name="connsiteX6" fmla="*/ 345871 w 361716"/>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716" h="31691">
                        <a:moveTo>
                          <a:pt x="345871" y="31691"/>
                        </a:moveTo>
                        <a:lnTo>
                          <a:pt x="15846" y="31691"/>
                        </a:lnTo>
                        <a:cubicBezTo>
                          <a:pt x="7082" y="31691"/>
                          <a:pt x="0" y="24610"/>
                          <a:pt x="0" y="15846"/>
                        </a:cubicBezTo>
                        <a:cubicBezTo>
                          <a:pt x="0" y="7081"/>
                          <a:pt x="7082" y="0"/>
                          <a:pt x="15846" y="0"/>
                        </a:cubicBezTo>
                        <a:lnTo>
                          <a:pt x="345871" y="0"/>
                        </a:lnTo>
                        <a:cubicBezTo>
                          <a:pt x="354635" y="0"/>
                          <a:pt x="361717" y="7081"/>
                          <a:pt x="361717" y="15846"/>
                        </a:cubicBezTo>
                        <a:cubicBezTo>
                          <a:pt x="361717" y="24610"/>
                          <a:pt x="354635" y="31691"/>
                          <a:pt x="345871" y="3169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35" name="Freeform: Shape 34">
                    <a:extLst>
                      <a:ext uri="{FF2B5EF4-FFF2-40B4-BE49-F238E27FC236}">
                        <a16:creationId xmlns:a16="http://schemas.microsoft.com/office/drawing/2014/main" id="{E5CA40F9-09DE-4829-8D51-0D860AA173DA}"/>
                      </a:ext>
                    </a:extLst>
                  </p:cNvPr>
                  <p:cNvSpPr>
                    <a:spLocks noGrp="1" noRot="1" noMove="1" noResize="1" noEditPoints="1" noAdjustHandles="1" noChangeArrowheads="1" noChangeShapeType="1"/>
                  </p:cNvSpPr>
                  <p:nvPr/>
                </p:nvSpPr>
                <p:spPr>
                  <a:xfrm>
                    <a:off x="3258496" y="3990401"/>
                    <a:ext cx="107834" cy="31691"/>
                  </a:xfrm>
                  <a:custGeom>
                    <a:avLst/>
                    <a:gdLst>
                      <a:gd name="connsiteX0" fmla="*/ 91989 w 107834"/>
                      <a:gd name="connsiteY0" fmla="*/ 31691 h 31691"/>
                      <a:gd name="connsiteX1" fmla="*/ 15846 w 107834"/>
                      <a:gd name="connsiteY1" fmla="*/ 31691 h 31691"/>
                      <a:gd name="connsiteX2" fmla="*/ 0 w 107834"/>
                      <a:gd name="connsiteY2" fmla="*/ 15846 h 31691"/>
                      <a:gd name="connsiteX3" fmla="*/ 15846 w 107834"/>
                      <a:gd name="connsiteY3" fmla="*/ 0 h 31691"/>
                      <a:gd name="connsiteX4" fmla="*/ 91989 w 107834"/>
                      <a:gd name="connsiteY4" fmla="*/ 0 h 31691"/>
                      <a:gd name="connsiteX5" fmla="*/ 107835 w 107834"/>
                      <a:gd name="connsiteY5" fmla="*/ 15846 h 31691"/>
                      <a:gd name="connsiteX6" fmla="*/ 91989 w 107834"/>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34" h="31691">
                        <a:moveTo>
                          <a:pt x="91989" y="31691"/>
                        </a:moveTo>
                        <a:lnTo>
                          <a:pt x="15846" y="31691"/>
                        </a:lnTo>
                        <a:cubicBezTo>
                          <a:pt x="7082" y="31691"/>
                          <a:pt x="0" y="24610"/>
                          <a:pt x="0" y="15846"/>
                        </a:cubicBezTo>
                        <a:cubicBezTo>
                          <a:pt x="0" y="7081"/>
                          <a:pt x="7082" y="0"/>
                          <a:pt x="15846" y="0"/>
                        </a:cubicBezTo>
                        <a:lnTo>
                          <a:pt x="91989" y="0"/>
                        </a:lnTo>
                        <a:cubicBezTo>
                          <a:pt x="100754" y="0"/>
                          <a:pt x="107835" y="7081"/>
                          <a:pt x="107835" y="15846"/>
                        </a:cubicBezTo>
                        <a:cubicBezTo>
                          <a:pt x="107835" y="24610"/>
                          <a:pt x="100754" y="31691"/>
                          <a:pt x="91989" y="3169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36" name="Freeform: Shape 35">
                    <a:extLst>
                      <a:ext uri="{FF2B5EF4-FFF2-40B4-BE49-F238E27FC236}">
                        <a16:creationId xmlns:a16="http://schemas.microsoft.com/office/drawing/2014/main" id="{EE13BDFC-0CAE-4FE9-B8B7-5DB7CB3CD14C}"/>
                      </a:ext>
                    </a:extLst>
                  </p:cNvPr>
                  <p:cNvSpPr>
                    <a:spLocks noGrp="1" noRot="1" noMove="1" noResize="1" noEditPoints="1" noAdjustHandles="1" noChangeArrowheads="1" noChangeShapeType="1"/>
                  </p:cNvSpPr>
                  <p:nvPr/>
                </p:nvSpPr>
                <p:spPr>
                  <a:xfrm>
                    <a:off x="3258496" y="4091996"/>
                    <a:ext cx="361716" cy="31691"/>
                  </a:xfrm>
                  <a:custGeom>
                    <a:avLst/>
                    <a:gdLst>
                      <a:gd name="connsiteX0" fmla="*/ 345871 w 361716"/>
                      <a:gd name="connsiteY0" fmla="*/ 31691 h 31691"/>
                      <a:gd name="connsiteX1" fmla="*/ 15846 w 361716"/>
                      <a:gd name="connsiteY1" fmla="*/ 31691 h 31691"/>
                      <a:gd name="connsiteX2" fmla="*/ 0 w 361716"/>
                      <a:gd name="connsiteY2" fmla="*/ 15846 h 31691"/>
                      <a:gd name="connsiteX3" fmla="*/ 15846 w 361716"/>
                      <a:gd name="connsiteY3" fmla="*/ 0 h 31691"/>
                      <a:gd name="connsiteX4" fmla="*/ 345871 w 361716"/>
                      <a:gd name="connsiteY4" fmla="*/ 0 h 31691"/>
                      <a:gd name="connsiteX5" fmla="*/ 361717 w 361716"/>
                      <a:gd name="connsiteY5" fmla="*/ 15846 h 31691"/>
                      <a:gd name="connsiteX6" fmla="*/ 345871 w 361716"/>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716" h="31691">
                        <a:moveTo>
                          <a:pt x="345871" y="31691"/>
                        </a:moveTo>
                        <a:lnTo>
                          <a:pt x="15846" y="31691"/>
                        </a:lnTo>
                        <a:cubicBezTo>
                          <a:pt x="7082" y="31691"/>
                          <a:pt x="0" y="24610"/>
                          <a:pt x="0" y="15846"/>
                        </a:cubicBezTo>
                        <a:cubicBezTo>
                          <a:pt x="0" y="7082"/>
                          <a:pt x="7082" y="0"/>
                          <a:pt x="15846" y="0"/>
                        </a:cubicBezTo>
                        <a:lnTo>
                          <a:pt x="345871" y="0"/>
                        </a:lnTo>
                        <a:cubicBezTo>
                          <a:pt x="354635" y="0"/>
                          <a:pt x="361717" y="7082"/>
                          <a:pt x="361717" y="15846"/>
                        </a:cubicBezTo>
                        <a:cubicBezTo>
                          <a:pt x="361717" y="24610"/>
                          <a:pt x="354635" y="31691"/>
                          <a:pt x="345871" y="3169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17" name="Graphic 8">
                  <a:extLst>
                    <a:ext uri="{FF2B5EF4-FFF2-40B4-BE49-F238E27FC236}">
                      <a16:creationId xmlns:a16="http://schemas.microsoft.com/office/drawing/2014/main" id="{A3B85B01-B01F-4906-A32F-49ACDE58E376}"/>
                    </a:ext>
                  </a:extLst>
                </p:cNvPr>
                <p:cNvGrpSpPr>
                  <a:grpSpLocks noGrp="1" noUngrp="1" noRot="1" noMove="1" noResize="1"/>
                </p:cNvGrpSpPr>
                <p:nvPr/>
              </p:nvGrpSpPr>
              <p:grpSpPr>
                <a:xfrm>
                  <a:off x="3258496" y="4269664"/>
                  <a:ext cx="514074" cy="133286"/>
                  <a:chOff x="3258496" y="4269664"/>
                  <a:chExt cx="514074" cy="133286"/>
                </a:xfrm>
                <a:solidFill>
                  <a:srgbClr val="121212"/>
                </a:solidFill>
              </p:grpSpPr>
              <p:sp>
                <p:nvSpPr>
                  <p:cNvPr id="30" name="Freeform: Shape 29">
                    <a:extLst>
                      <a:ext uri="{FF2B5EF4-FFF2-40B4-BE49-F238E27FC236}">
                        <a16:creationId xmlns:a16="http://schemas.microsoft.com/office/drawing/2014/main" id="{74B3DFE5-3492-4ECE-A15E-4843972D0148}"/>
                      </a:ext>
                    </a:extLst>
                  </p:cNvPr>
                  <p:cNvSpPr>
                    <a:spLocks noGrp="1" noRot="1" noMove="1" noResize="1" noEditPoints="1" noAdjustHandles="1" noChangeArrowheads="1" noChangeShapeType="1"/>
                  </p:cNvSpPr>
                  <p:nvPr/>
                </p:nvSpPr>
                <p:spPr>
                  <a:xfrm>
                    <a:off x="3436165" y="4371259"/>
                    <a:ext cx="285573" cy="31691"/>
                  </a:xfrm>
                  <a:custGeom>
                    <a:avLst/>
                    <a:gdLst>
                      <a:gd name="connsiteX0" fmla="*/ 269727 w 285573"/>
                      <a:gd name="connsiteY0" fmla="*/ 31691 h 31691"/>
                      <a:gd name="connsiteX1" fmla="*/ 15846 w 285573"/>
                      <a:gd name="connsiteY1" fmla="*/ 31691 h 31691"/>
                      <a:gd name="connsiteX2" fmla="*/ 0 w 285573"/>
                      <a:gd name="connsiteY2" fmla="*/ 15846 h 31691"/>
                      <a:gd name="connsiteX3" fmla="*/ 15846 w 285573"/>
                      <a:gd name="connsiteY3" fmla="*/ 0 h 31691"/>
                      <a:gd name="connsiteX4" fmla="*/ 269727 w 285573"/>
                      <a:gd name="connsiteY4" fmla="*/ 0 h 31691"/>
                      <a:gd name="connsiteX5" fmla="*/ 285573 w 285573"/>
                      <a:gd name="connsiteY5" fmla="*/ 15846 h 31691"/>
                      <a:gd name="connsiteX6" fmla="*/ 269727 w 285573"/>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573" h="31691">
                        <a:moveTo>
                          <a:pt x="269727" y="31691"/>
                        </a:moveTo>
                        <a:lnTo>
                          <a:pt x="15846" y="31691"/>
                        </a:lnTo>
                        <a:cubicBezTo>
                          <a:pt x="7081" y="31691"/>
                          <a:pt x="0" y="24610"/>
                          <a:pt x="0" y="15846"/>
                        </a:cubicBezTo>
                        <a:cubicBezTo>
                          <a:pt x="0" y="7081"/>
                          <a:pt x="7081" y="0"/>
                          <a:pt x="15846" y="0"/>
                        </a:cubicBezTo>
                        <a:lnTo>
                          <a:pt x="269727" y="0"/>
                        </a:lnTo>
                        <a:cubicBezTo>
                          <a:pt x="278492" y="0"/>
                          <a:pt x="285573" y="7081"/>
                          <a:pt x="285573" y="15846"/>
                        </a:cubicBezTo>
                        <a:cubicBezTo>
                          <a:pt x="285573" y="24610"/>
                          <a:pt x="278492" y="31691"/>
                          <a:pt x="269727" y="3169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31" name="Freeform: Shape 30">
                    <a:extLst>
                      <a:ext uri="{FF2B5EF4-FFF2-40B4-BE49-F238E27FC236}">
                        <a16:creationId xmlns:a16="http://schemas.microsoft.com/office/drawing/2014/main" id="{34046089-266B-4B22-AA89-182F1C0C4284}"/>
                      </a:ext>
                    </a:extLst>
                  </p:cNvPr>
                  <p:cNvSpPr>
                    <a:spLocks noGrp="1" noRot="1" noMove="1" noResize="1" noEditPoints="1" noAdjustHandles="1" noChangeArrowheads="1" noChangeShapeType="1"/>
                  </p:cNvSpPr>
                  <p:nvPr/>
                </p:nvSpPr>
                <p:spPr>
                  <a:xfrm>
                    <a:off x="3258496" y="4371259"/>
                    <a:ext cx="133216" cy="31691"/>
                  </a:xfrm>
                  <a:custGeom>
                    <a:avLst/>
                    <a:gdLst>
                      <a:gd name="connsiteX0" fmla="*/ 117371 w 133216"/>
                      <a:gd name="connsiteY0" fmla="*/ 31691 h 31691"/>
                      <a:gd name="connsiteX1" fmla="*/ 15846 w 133216"/>
                      <a:gd name="connsiteY1" fmla="*/ 31691 h 31691"/>
                      <a:gd name="connsiteX2" fmla="*/ 0 w 133216"/>
                      <a:gd name="connsiteY2" fmla="*/ 15846 h 31691"/>
                      <a:gd name="connsiteX3" fmla="*/ 15846 w 133216"/>
                      <a:gd name="connsiteY3" fmla="*/ 0 h 31691"/>
                      <a:gd name="connsiteX4" fmla="*/ 117371 w 133216"/>
                      <a:gd name="connsiteY4" fmla="*/ 0 h 31691"/>
                      <a:gd name="connsiteX5" fmla="*/ 133216 w 133216"/>
                      <a:gd name="connsiteY5" fmla="*/ 15846 h 31691"/>
                      <a:gd name="connsiteX6" fmla="*/ 117371 w 133216"/>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216" h="31691">
                        <a:moveTo>
                          <a:pt x="117371" y="31691"/>
                        </a:moveTo>
                        <a:lnTo>
                          <a:pt x="15846" y="31691"/>
                        </a:lnTo>
                        <a:cubicBezTo>
                          <a:pt x="7082" y="31691"/>
                          <a:pt x="0" y="24610"/>
                          <a:pt x="0" y="15846"/>
                        </a:cubicBezTo>
                        <a:cubicBezTo>
                          <a:pt x="0" y="7081"/>
                          <a:pt x="7082" y="0"/>
                          <a:pt x="15846" y="0"/>
                        </a:cubicBezTo>
                        <a:lnTo>
                          <a:pt x="117371" y="0"/>
                        </a:lnTo>
                        <a:cubicBezTo>
                          <a:pt x="126135" y="0"/>
                          <a:pt x="133216" y="7081"/>
                          <a:pt x="133216" y="15846"/>
                        </a:cubicBezTo>
                        <a:cubicBezTo>
                          <a:pt x="133216" y="24610"/>
                          <a:pt x="126135" y="31691"/>
                          <a:pt x="117371" y="3169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32" name="Freeform: Shape 31">
                    <a:extLst>
                      <a:ext uri="{FF2B5EF4-FFF2-40B4-BE49-F238E27FC236}">
                        <a16:creationId xmlns:a16="http://schemas.microsoft.com/office/drawing/2014/main" id="{008EFA43-192F-4A52-A138-8F78AD0D1D61}"/>
                      </a:ext>
                    </a:extLst>
                  </p:cNvPr>
                  <p:cNvSpPr>
                    <a:spLocks noGrp="1" noRot="1" noMove="1" noResize="1" noEditPoints="1" noAdjustHandles="1" noChangeArrowheads="1" noChangeShapeType="1"/>
                  </p:cNvSpPr>
                  <p:nvPr/>
                </p:nvSpPr>
                <p:spPr>
                  <a:xfrm>
                    <a:off x="3588522" y="4269664"/>
                    <a:ext cx="184048" cy="31691"/>
                  </a:xfrm>
                  <a:custGeom>
                    <a:avLst/>
                    <a:gdLst>
                      <a:gd name="connsiteX0" fmla="*/ 168203 w 184048"/>
                      <a:gd name="connsiteY0" fmla="*/ 31692 h 31691"/>
                      <a:gd name="connsiteX1" fmla="*/ 15846 w 184048"/>
                      <a:gd name="connsiteY1" fmla="*/ 31692 h 31691"/>
                      <a:gd name="connsiteX2" fmla="*/ 0 w 184048"/>
                      <a:gd name="connsiteY2" fmla="*/ 15846 h 31691"/>
                      <a:gd name="connsiteX3" fmla="*/ 15846 w 184048"/>
                      <a:gd name="connsiteY3" fmla="*/ 0 h 31691"/>
                      <a:gd name="connsiteX4" fmla="*/ 168203 w 184048"/>
                      <a:gd name="connsiteY4" fmla="*/ 0 h 31691"/>
                      <a:gd name="connsiteX5" fmla="*/ 184049 w 184048"/>
                      <a:gd name="connsiteY5" fmla="*/ 15846 h 31691"/>
                      <a:gd name="connsiteX6" fmla="*/ 168203 w 184048"/>
                      <a:gd name="connsiteY6" fmla="*/ 31692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048" h="31691">
                        <a:moveTo>
                          <a:pt x="168203" y="31692"/>
                        </a:moveTo>
                        <a:lnTo>
                          <a:pt x="15846" y="31692"/>
                        </a:lnTo>
                        <a:cubicBezTo>
                          <a:pt x="7082" y="31692"/>
                          <a:pt x="0" y="24610"/>
                          <a:pt x="0" y="15846"/>
                        </a:cubicBezTo>
                        <a:cubicBezTo>
                          <a:pt x="0" y="7082"/>
                          <a:pt x="7082" y="0"/>
                          <a:pt x="15846" y="0"/>
                        </a:cubicBezTo>
                        <a:lnTo>
                          <a:pt x="168203" y="0"/>
                        </a:lnTo>
                        <a:cubicBezTo>
                          <a:pt x="176967" y="0"/>
                          <a:pt x="184049" y="7082"/>
                          <a:pt x="184049" y="15846"/>
                        </a:cubicBezTo>
                        <a:cubicBezTo>
                          <a:pt x="184049" y="24610"/>
                          <a:pt x="176967" y="31692"/>
                          <a:pt x="168203" y="3169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33" name="Freeform: Shape 32">
                    <a:extLst>
                      <a:ext uri="{FF2B5EF4-FFF2-40B4-BE49-F238E27FC236}">
                        <a16:creationId xmlns:a16="http://schemas.microsoft.com/office/drawing/2014/main" id="{DEDF6206-CBAF-4985-9F5F-57B234DFA8E6}"/>
                      </a:ext>
                    </a:extLst>
                  </p:cNvPr>
                  <p:cNvSpPr>
                    <a:spLocks noGrp="1" noRot="1" noMove="1" noResize="1" noEditPoints="1" noAdjustHandles="1" noChangeArrowheads="1" noChangeShapeType="1"/>
                  </p:cNvSpPr>
                  <p:nvPr/>
                </p:nvSpPr>
                <p:spPr>
                  <a:xfrm>
                    <a:off x="3258496" y="4269664"/>
                    <a:ext cx="285573" cy="31691"/>
                  </a:xfrm>
                  <a:custGeom>
                    <a:avLst/>
                    <a:gdLst>
                      <a:gd name="connsiteX0" fmla="*/ 269728 w 285573"/>
                      <a:gd name="connsiteY0" fmla="*/ 31692 h 31691"/>
                      <a:gd name="connsiteX1" fmla="*/ 15846 w 285573"/>
                      <a:gd name="connsiteY1" fmla="*/ 31692 h 31691"/>
                      <a:gd name="connsiteX2" fmla="*/ 0 w 285573"/>
                      <a:gd name="connsiteY2" fmla="*/ 15846 h 31691"/>
                      <a:gd name="connsiteX3" fmla="*/ 15846 w 285573"/>
                      <a:gd name="connsiteY3" fmla="*/ 0 h 31691"/>
                      <a:gd name="connsiteX4" fmla="*/ 269728 w 285573"/>
                      <a:gd name="connsiteY4" fmla="*/ 0 h 31691"/>
                      <a:gd name="connsiteX5" fmla="*/ 285573 w 285573"/>
                      <a:gd name="connsiteY5" fmla="*/ 15846 h 31691"/>
                      <a:gd name="connsiteX6" fmla="*/ 269728 w 285573"/>
                      <a:gd name="connsiteY6" fmla="*/ 31692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573" h="31691">
                        <a:moveTo>
                          <a:pt x="269728" y="31692"/>
                        </a:moveTo>
                        <a:lnTo>
                          <a:pt x="15846" y="31692"/>
                        </a:lnTo>
                        <a:cubicBezTo>
                          <a:pt x="7082" y="31692"/>
                          <a:pt x="0" y="24610"/>
                          <a:pt x="0" y="15846"/>
                        </a:cubicBezTo>
                        <a:cubicBezTo>
                          <a:pt x="0" y="7082"/>
                          <a:pt x="7082" y="0"/>
                          <a:pt x="15846" y="0"/>
                        </a:cubicBezTo>
                        <a:lnTo>
                          <a:pt x="269728" y="0"/>
                        </a:lnTo>
                        <a:cubicBezTo>
                          <a:pt x="278492" y="0"/>
                          <a:pt x="285573" y="7082"/>
                          <a:pt x="285573" y="15846"/>
                        </a:cubicBezTo>
                        <a:cubicBezTo>
                          <a:pt x="285573" y="24610"/>
                          <a:pt x="278492" y="31692"/>
                          <a:pt x="269728" y="3169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18" name="Graphic 8">
                  <a:extLst>
                    <a:ext uri="{FF2B5EF4-FFF2-40B4-BE49-F238E27FC236}">
                      <a16:creationId xmlns:a16="http://schemas.microsoft.com/office/drawing/2014/main" id="{1F3877BE-2E0A-47D4-B8F1-2F3D5BA7B3BD}"/>
                    </a:ext>
                  </a:extLst>
                </p:cNvPr>
                <p:cNvGrpSpPr>
                  <a:grpSpLocks noGrp="1" noUngrp="1" noRot="1" noMove="1" noResize="1"/>
                </p:cNvGrpSpPr>
                <p:nvPr/>
              </p:nvGrpSpPr>
              <p:grpSpPr>
                <a:xfrm>
                  <a:off x="3258426" y="4548997"/>
                  <a:ext cx="514144" cy="133216"/>
                  <a:chOff x="3258426" y="4548997"/>
                  <a:chExt cx="514144" cy="133216"/>
                </a:xfrm>
                <a:solidFill>
                  <a:srgbClr val="121212"/>
                </a:solidFill>
              </p:grpSpPr>
              <p:sp>
                <p:nvSpPr>
                  <p:cNvPr id="27" name="Freeform: Shape 26">
                    <a:extLst>
                      <a:ext uri="{FF2B5EF4-FFF2-40B4-BE49-F238E27FC236}">
                        <a16:creationId xmlns:a16="http://schemas.microsoft.com/office/drawing/2014/main" id="{1CCD1B9C-7567-41DD-BD22-D02D4E1F0296}"/>
                      </a:ext>
                    </a:extLst>
                  </p:cNvPr>
                  <p:cNvSpPr>
                    <a:spLocks noGrp="1" noRot="1" noMove="1" noResize="1" noEditPoints="1" noAdjustHandles="1" noChangeArrowheads="1" noChangeShapeType="1"/>
                  </p:cNvSpPr>
                  <p:nvPr/>
                </p:nvSpPr>
                <p:spPr>
                  <a:xfrm>
                    <a:off x="3258426" y="4650522"/>
                    <a:ext cx="387168" cy="31691"/>
                  </a:xfrm>
                  <a:custGeom>
                    <a:avLst/>
                    <a:gdLst>
                      <a:gd name="connsiteX0" fmla="*/ 371322 w 387168"/>
                      <a:gd name="connsiteY0" fmla="*/ 31691 h 31691"/>
                      <a:gd name="connsiteX1" fmla="*/ 15846 w 387168"/>
                      <a:gd name="connsiteY1" fmla="*/ 31691 h 31691"/>
                      <a:gd name="connsiteX2" fmla="*/ 0 w 387168"/>
                      <a:gd name="connsiteY2" fmla="*/ 15846 h 31691"/>
                      <a:gd name="connsiteX3" fmla="*/ 15846 w 387168"/>
                      <a:gd name="connsiteY3" fmla="*/ 0 h 31691"/>
                      <a:gd name="connsiteX4" fmla="*/ 371322 w 387168"/>
                      <a:gd name="connsiteY4" fmla="*/ 0 h 31691"/>
                      <a:gd name="connsiteX5" fmla="*/ 387168 w 387168"/>
                      <a:gd name="connsiteY5" fmla="*/ 15846 h 31691"/>
                      <a:gd name="connsiteX6" fmla="*/ 371322 w 387168"/>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168" h="31691">
                        <a:moveTo>
                          <a:pt x="371322" y="31691"/>
                        </a:moveTo>
                        <a:lnTo>
                          <a:pt x="15846" y="31691"/>
                        </a:lnTo>
                        <a:cubicBezTo>
                          <a:pt x="7081" y="31691"/>
                          <a:pt x="0" y="24610"/>
                          <a:pt x="0" y="15846"/>
                        </a:cubicBezTo>
                        <a:cubicBezTo>
                          <a:pt x="0" y="7082"/>
                          <a:pt x="7081" y="0"/>
                          <a:pt x="15846" y="0"/>
                        </a:cubicBezTo>
                        <a:lnTo>
                          <a:pt x="371322" y="0"/>
                        </a:lnTo>
                        <a:cubicBezTo>
                          <a:pt x="380087" y="0"/>
                          <a:pt x="387168" y="7082"/>
                          <a:pt x="387168" y="15846"/>
                        </a:cubicBezTo>
                        <a:cubicBezTo>
                          <a:pt x="387168" y="24610"/>
                          <a:pt x="380087" y="31691"/>
                          <a:pt x="371322" y="3169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28" name="Freeform: Shape 27">
                    <a:extLst>
                      <a:ext uri="{FF2B5EF4-FFF2-40B4-BE49-F238E27FC236}">
                        <a16:creationId xmlns:a16="http://schemas.microsoft.com/office/drawing/2014/main" id="{763D990D-2F2A-4E70-B631-ADF139069617}"/>
                      </a:ext>
                    </a:extLst>
                  </p:cNvPr>
                  <p:cNvSpPr>
                    <a:spLocks noGrp="1" noRot="1" noMove="1" noResize="1" noEditPoints="1" noAdjustHandles="1" noChangeArrowheads="1" noChangeShapeType="1"/>
                  </p:cNvSpPr>
                  <p:nvPr/>
                </p:nvSpPr>
                <p:spPr>
                  <a:xfrm>
                    <a:off x="3537760" y="4548997"/>
                    <a:ext cx="234810" cy="31691"/>
                  </a:xfrm>
                  <a:custGeom>
                    <a:avLst/>
                    <a:gdLst>
                      <a:gd name="connsiteX0" fmla="*/ 218965 w 234810"/>
                      <a:gd name="connsiteY0" fmla="*/ 31692 h 31691"/>
                      <a:gd name="connsiteX1" fmla="*/ 15846 w 234810"/>
                      <a:gd name="connsiteY1" fmla="*/ 31692 h 31691"/>
                      <a:gd name="connsiteX2" fmla="*/ 0 w 234810"/>
                      <a:gd name="connsiteY2" fmla="*/ 15846 h 31691"/>
                      <a:gd name="connsiteX3" fmla="*/ 15846 w 234810"/>
                      <a:gd name="connsiteY3" fmla="*/ 0 h 31691"/>
                      <a:gd name="connsiteX4" fmla="*/ 218965 w 234810"/>
                      <a:gd name="connsiteY4" fmla="*/ 0 h 31691"/>
                      <a:gd name="connsiteX5" fmla="*/ 234811 w 234810"/>
                      <a:gd name="connsiteY5" fmla="*/ 15846 h 31691"/>
                      <a:gd name="connsiteX6" fmla="*/ 218965 w 234810"/>
                      <a:gd name="connsiteY6" fmla="*/ 31692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810" h="31691">
                        <a:moveTo>
                          <a:pt x="218965" y="31692"/>
                        </a:moveTo>
                        <a:lnTo>
                          <a:pt x="15846" y="31692"/>
                        </a:lnTo>
                        <a:cubicBezTo>
                          <a:pt x="7082" y="31692"/>
                          <a:pt x="0" y="24610"/>
                          <a:pt x="0" y="15846"/>
                        </a:cubicBezTo>
                        <a:cubicBezTo>
                          <a:pt x="0" y="7082"/>
                          <a:pt x="7082" y="0"/>
                          <a:pt x="15846" y="0"/>
                        </a:cubicBezTo>
                        <a:lnTo>
                          <a:pt x="218965" y="0"/>
                        </a:lnTo>
                        <a:cubicBezTo>
                          <a:pt x="227729" y="0"/>
                          <a:pt x="234811" y="7082"/>
                          <a:pt x="234811" y="15846"/>
                        </a:cubicBezTo>
                        <a:cubicBezTo>
                          <a:pt x="234811" y="24610"/>
                          <a:pt x="227729" y="31692"/>
                          <a:pt x="218965" y="3169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29" name="Freeform: Shape 28">
                    <a:extLst>
                      <a:ext uri="{FF2B5EF4-FFF2-40B4-BE49-F238E27FC236}">
                        <a16:creationId xmlns:a16="http://schemas.microsoft.com/office/drawing/2014/main" id="{590F30BC-9F33-4160-8244-DCC108F35389}"/>
                      </a:ext>
                    </a:extLst>
                  </p:cNvPr>
                  <p:cNvSpPr>
                    <a:spLocks noGrp="1" noRot="1" noMove="1" noResize="1" noEditPoints="1" noAdjustHandles="1" noChangeArrowheads="1" noChangeShapeType="1"/>
                  </p:cNvSpPr>
                  <p:nvPr/>
                </p:nvSpPr>
                <p:spPr>
                  <a:xfrm>
                    <a:off x="3258426" y="4548997"/>
                    <a:ext cx="234810" cy="31691"/>
                  </a:xfrm>
                  <a:custGeom>
                    <a:avLst/>
                    <a:gdLst>
                      <a:gd name="connsiteX0" fmla="*/ 218965 w 234810"/>
                      <a:gd name="connsiteY0" fmla="*/ 31692 h 31691"/>
                      <a:gd name="connsiteX1" fmla="*/ 15846 w 234810"/>
                      <a:gd name="connsiteY1" fmla="*/ 31692 h 31691"/>
                      <a:gd name="connsiteX2" fmla="*/ 0 w 234810"/>
                      <a:gd name="connsiteY2" fmla="*/ 15846 h 31691"/>
                      <a:gd name="connsiteX3" fmla="*/ 15846 w 234810"/>
                      <a:gd name="connsiteY3" fmla="*/ 0 h 31691"/>
                      <a:gd name="connsiteX4" fmla="*/ 218965 w 234810"/>
                      <a:gd name="connsiteY4" fmla="*/ 0 h 31691"/>
                      <a:gd name="connsiteX5" fmla="*/ 234811 w 234810"/>
                      <a:gd name="connsiteY5" fmla="*/ 15846 h 31691"/>
                      <a:gd name="connsiteX6" fmla="*/ 218965 w 234810"/>
                      <a:gd name="connsiteY6" fmla="*/ 31692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810" h="31691">
                        <a:moveTo>
                          <a:pt x="218965" y="31692"/>
                        </a:moveTo>
                        <a:lnTo>
                          <a:pt x="15846" y="31692"/>
                        </a:lnTo>
                        <a:cubicBezTo>
                          <a:pt x="7081" y="31692"/>
                          <a:pt x="0" y="24610"/>
                          <a:pt x="0" y="15846"/>
                        </a:cubicBezTo>
                        <a:cubicBezTo>
                          <a:pt x="0" y="7082"/>
                          <a:pt x="7081" y="0"/>
                          <a:pt x="15846" y="0"/>
                        </a:cubicBezTo>
                        <a:lnTo>
                          <a:pt x="218965" y="0"/>
                        </a:lnTo>
                        <a:cubicBezTo>
                          <a:pt x="227729" y="0"/>
                          <a:pt x="234811" y="7082"/>
                          <a:pt x="234811" y="15846"/>
                        </a:cubicBezTo>
                        <a:cubicBezTo>
                          <a:pt x="234811" y="24610"/>
                          <a:pt x="227729" y="31692"/>
                          <a:pt x="218965" y="3169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19" name="Graphic 8">
                  <a:extLst>
                    <a:ext uri="{FF2B5EF4-FFF2-40B4-BE49-F238E27FC236}">
                      <a16:creationId xmlns:a16="http://schemas.microsoft.com/office/drawing/2014/main" id="{E231500C-6ED3-4632-9B25-01CCEB2CFD5F}"/>
                    </a:ext>
                  </a:extLst>
                </p:cNvPr>
                <p:cNvGrpSpPr>
                  <a:grpSpLocks noGrp="1" noUngrp="1" noRot="1" noMove="1" noResize="1"/>
                </p:cNvGrpSpPr>
                <p:nvPr/>
              </p:nvGrpSpPr>
              <p:grpSpPr>
                <a:xfrm>
                  <a:off x="3258426" y="4828260"/>
                  <a:ext cx="514144" cy="133216"/>
                  <a:chOff x="3258426" y="4828260"/>
                  <a:chExt cx="514144" cy="133216"/>
                </a:xfrm>
                <a:solidFill>
                  <a:srgbClr val="121212"/>
                </a:solidFill>
              </p:grpSpPr>
              <p:sp>
                <p:nvSpPr>
                  <p:cNvPr id="24" name="Freeform: Shape 23">
                    <a:extLst>
                      <a:ext uri="{FF2B5EF4-FFF2-40B4-BE49-F238E27FC236}">
                        <a16:creationId xmlns:a16="http://schemas.microsoft.com/office/drawing/2014/main" id="{ED897F04-5208-4F58-90A0-D4A99A8FDB21}"/>
                      </a:ext>
                    </a:extLst>
                  </p:cNvPr>
                  <p:cNvSpPr>
                    <a:spLocks noGrp="1" noRot="1" noMove="1" noResize="1" noEditPoints="1" noAdjustHandles="1" noChangeArrowheads="1" noChangeShapeType="1"/>
                  </p:cNvSpPr>
                  <p:nvPr/>
                </p:nvSpPr>
                <p:spPr>
                  <a:xfrm>
                    <a:off x="3486997" y="4828260"/>
                    <a:ext cx="285573" cy="31691"/>
                  </a:xfrm>
                  <a:custGeom>
                    <a:avLst/>
                    <a:gdLst>
                      <a:gd name="connsiteX0" fmla="*/ 269727 w 285573"/>
                      <a:gd name="connsiteY0" fmla="*/ 31691 h 31691"/>
                      <a:gd name="connsiteX1" fmla="*/ 15846 w 285573"/>
                      <a:gd name="connsiteY1" fmla="*/ 31691 h 31691"/>
                      <a:gd name="connsiteX2" fmla="*/ 0 w 285573"/>
                      <a:gd name="connsiteY2" fmla="*/ 15846 h 31691"/>
                      <a:gd name="connsiteX3" fmla="*/ 15846 w 285573"/>
                      <a:gd name="connsiteY3" fmla="*/ 0 h 31691"/>
                      <a:gd name="connsiteX4" fmla="*/ 269727 w 285573"/>
                      <a:gd name="connsiteY4" fmla="*/ 0 h 31691"/>
                      <a:gd name="connsiteX5" fmla="*/ 285573 w 285573"/>
                      <a:gd name="connsiteY5" fmla="*/ 15846 h 31691"/>
                      <a:gd name="connsiteX6" fmla="*/ 269727 w 285573"/>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573" h="31691">
                        <a:moveTo>
                          <a:pt x="269727" y="31691"/>
                        </a:moveTo>
                        <a:lnTo>
                          <a:pt x="15846" y="31691"/>
                        </a:lnTo>
                        <a:cubicBezTo>
                          <a:pt x="7081" y="31691"/>
                          <a:pt x="0" y="24610"/>
                          <a:pt x="0" y="15846"/>
                        </a:cubicBezTo>
                        <a:cubicBezTo>
                          <a:pt x="0" y="7081"/>
                          <a:pt x="7081" y="0"/>
                          <a:pt x="15846" y="0"/>
                        </a:cubicBezTo>
                        <a:lnTo>
                          <a:pt x="269727" y="0"/>
                        </a:lnTo>
                        <a:cubicBezTo>
                          <a:pt x="278492" y="0"/>
                          <a:pt x="285573" y="7081"/>
                          <a:pt x="285573" y="15846"/>
                        </a:cubicBezTo>
                        <a:cubicBezTo>
                          <a:pt x="285573" y="24610"/>
                          <a:pt x="278492" y="31691"/>
                          <a:pt x="269727" y="3169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25" name="Freeform: Shape 24">
                    <a:extLst>
                      <a:ext uri="{FF2B5EF4-FFF2-40B4-BE49-F238E27FC236}">
                        <a16:creationId xmlns:a16="http://schemas.microsoft.com/office/drawing/2014/main" id="{904B71A0-7382-4193-8FCB-3FF3BF67C016}"/>
                      </a:ext>
                    </a:extLst>
                  </p:cNvPr>
                  <p:cNvSpPr>
                    <a:spLocks noGrp="1" noRot="1" noMove="1" noResize="1" noEditPoints="1" noAdjustHandles="1" noChangeArrowheads="1" noChangeShapeType="1"/>
                  </p:cNvSpPr>
                  <p:nvPr/>
                </p:nvSpPr>
                <p:spPr>
                  <a:xfrm>
                    <a:off x="3258426" y="4828260"/>
                    <a:ext cx="184048" cy="31691"/>
                  </a:xfrm>
                  <a:custGeom>
                    <a:avLst/>
                    <a:gdLst>
                      <a:gd name="connsiteX0" fmla="*/ 168203 w 184048"/>
                      <a:gd name="connsiteY0" fmla="*/ 31691 h 31691"/>
                      <a:gd name="connsiteX1" fmla="*/ 15846 w 184048"/>
                      <a:gd name="connsiteY1" fmla="*/ 31691 h 31691"/>
                      <a:gd name="connsiteX2" fmla="*/ 0 w 184048"/>
                      <a:gd name="connsiteY2" fmla="*/ 15846 h 31691"/>
                      <a:gd name="connsiteX3" fmla="*/ 15846 w 184048"/>
                      <a:gd name="connsiteY3" fmla="*/ 0 h 31691"/>
                      <a:gd name="connsiteX4" fmla="*/ 168203 w 184048"/>
                      <a:gd name="connsiteY4" fmla="*/ 0 h 31691"/>
                      <a:gd name="connsiteX5" fmla="*/ 184049 w 184048"/>
                      <a:gd name="connsiteY5" fmla="*/ 15846 h 31691"/>
                      <a:gd name="connsiteX6" fmla="*/ 168203 w 184048"/>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048" h="31691">
                        <a:moveTo>
                          <a:pt x="168203" y="31691"/>
                        </a:moveTo>
                        <a:lnTo>
                          <a:pt x="15846" y="31691"/>
                        </a:lnTo>
                        <a:cubicBezTo>
                          <a:pt x="7081" y="31691"/>
                          <a:pt x="0" y="24610"/>
                          <a:pt x="0" y="15846"/>
                        </a:cubicBezTo>
                        <a:cubicBezTo>
                          <a:pt x="0" y="7081"/>
                          <a:pt x="7081" y="0"/>
                          <a:pt x="15846" y="0"/>
                        </a:cubicBezTo>
                        <a:lnTo>
                          <a:pt x="168203" y="0"/>
                        </a:lnTo>
                        <a:cubicBezTo>
                          <a:pt x="176967" y="0"/>
                          <a:pt x="184049" y="7081"/>
                          <a:pt x="184049" y="15846"/>
                        </a:cubicBezTo>
                        <a:cubicBezTo>
                          <a:pt x="184049" y="24610"/>
                          <a:pt x="176967" y="31691"/>
                          <a:pt x="168203" y="3169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26" name="Freeform: Shape 25">
                    <a:extLst>
                      <a:ext uri="{FF2B5EF4-FFF2-40B4-BE49-F238E27FC236}">
                        <a16:creationId xmlns:a16="http://schemas.microsoft.com/office/drawing/2014/main" id="{82645FC8-F109-4892-B8B7-CC70F5BC2513}"/>
                      </a:ext>
                    </a:extLst>
                  </p:cNvPr>
                  <p:cNvSpPr>
                    <a:spLocks noGrp="1" noRot="1" noMove="1" noResize="1" noEditPoints="1" noAdjustHandles="1" noChangeArrowheads="1" noChangeShapeType="1"/>
                  </p:cNvSpPr>
                  <p:nvPr/>
                </p:nvSpPr>
                <p:spPr>
                  <a:xfrm>
                    <a:off x="3258496" y="4929785"/>
                    <a:ext cx="285573" cy="31691"/>
                  </a:xfrm>
                  <a:custGeom>
                    <a:avLst/>
                    <a:gdLst>
                      <a:gd name="connsiteX0" fmla="*/ 269728 w 285573"/>
                      <a:gd name="connsiteY0" fmla="*/ 31692 h 31691"/>
                      <a:gd name="connsiteX1" fmla="*/ 15846 w 285573"/>
                      <a:gd name="connsiteY1" fmla="*/ 31692 h 31691"/>
                      <a:gd name="connsiteX2" fmla="*/ 0 w 285573"/>
                      <a:gd name="connsiteY2" fmla="*/ 15846 h 31691"/>
                      <a:gd name="connsiteX3" fmla="*/ 15846 w 285573"/>
                      <a:gd name="connsiteY3" fmla="*/ 0 h 31691"/>
                      <a:gd name="connsiteX4" fmla="*/ 269728 w 285573"/>
                      <a:gd name="connsiteY4" fmla="*/ 0 h 31691"/>
                      <a:gd name="connsiteX5" fmla="*/ 285573 w 285573"/>
                      <a:gd name="connsiteY5" fmla="*/ 15846 h 31691"/>
                      <a:gd name="connsiteX6" fmla="*/ 269728 w 285573"/>
                      <a:gd name="connsiteY6" fmla="*/ 31692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573" h="31691">
                        <a:moveTo>
                          <a:pt x="269728" y="31692"/>
                        </a:moveTo>
                        <a:lnTo>
                          <a:pt x="15846" y="31692"/>
                        </a:lnTo>
                        <a:cubicBezTo>
                          <a:pt x="7082" y="31692"/>
                          <a:pt x="0" y="24610"/>
                          <a:pt x="0" y="15846"/>
                        </a:cubicBezTo>
                        <a:cubicBezTo>
                          <a:pt x="0" y="7082"/>
                          <a:pt x="7082" y="0"/>
                          <a:pt x="15846" y="0"/>
                        </a:cubicBezTo>
                        <a:lnTo>
                          <a:pt x="269728" y="0"/>
                        </a:lnTo>
                        <a:cubicBezTo>
                          <a:pt x="278492" y="0"/>
                          <a:pt x="285573" y="7082"/>
                          <a:pt x="285573" y="15846"/>
                        </a:cubicBezTo>
                        <a:cubicBezTo>
                          <a:pt x="285573" y="24610"/>
                          <a:pt x="278492" y="31692"/>
                          <a:pt x="269728" y="3169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sp>
              <p:nvSpPr>
                <p:cNvPr id="20" name="Freeform: Shape 19">
                  <a:extLst>
                    <a:ext uri="{FF2B5EF4-FFF2-40B4-BE49-F238E27FC236}">
                      <a16:creationId xmlns:a16="http://schemas.microsoft.com/office/drawing/2014/main" id="{B467D77C-0511-4766-ACEC-ABBB10ACC5C8}"/>
                    </a:ext>
                  </a:extLst>
                </p:cNvPr>
                <p:cNvSpPr>
                  <a:spLocks noGrp="1" noRot="1" noMove="1" noResize="1" noEditPoints="1" noAdjustHandles="1" noChangeArrowheads="1" noChangeShapeType="1"/>
                </p:cNvSpPr>
                <p:nvPr/>
              </p:nvSpPr>
              <p:spPr>
                <a:xfrm>
                  <a:off x="3029926" y="3977640"/>
                  <a:ext cx="158737" cy="158737"/>
                </a:xfrm>
                <a:custGeom>
                  <a:avLst/>
                  <a:gdLst>
                    <a:gd name="connsiteX0" fmla="*/ 79369 w 158737"/>
                    <a:gd name="connsiteY0" fmla="*/ 158738 h 158737"/>
                    <a:gd name="connsiteX1" fmla="*/ 0 w 158737"/>
                    <a:gd name="connsiteY1" fmla="*/ 79369 h 158737"/>
                    <a:gd name="connsiteX2" fmla="*/ 79369 w 158737"/>
                    <a:gd name="connsiteY2" fmla="*/ 0 h 158737"/>
                    <a:gd name="connsiteX3" fmla="*/ 158737 w 158737"/>
                    <a:gd name="connsiteY3" fmla="*/ 79369 h 158737"/>
                    <a:gd name="connsiteX4" fmla="*/ 79369 w 158737"/>
                    <a:gd name="connsiteY4" fmla="*/ 158738 h 158737"/>
                    <a:gd name="connsiteX5" fmla="*/ 79369 w 158737"/>
                    <a:gd name="connsiteY5" fmla="*/ 31762 h 158737"/>
                    <a:gd name="connsiteX6" fmla="*/ 31762 w 158737"/>
                    <a:gd name="connsiteY6" fmla="*/ 79369 h 158737"/>
                    <a:gd name="connsiteX7" fmla="*/ 79369 w 158737"/>
                    <a:gd name="connsiteY7" fmla="*/ 126976 h 158737"/>
                    <a:gd name="connsiteX8" fmla="*/ 126976 w 158737"/>
                    <a:gd name="connsiteY8" fmla="*/ 79369 h 158737"/>
                    <a:gd name="connsiteX9" fmla="*/ 79369 w 158737"/>
                    <a:gd name="connsiteY9" fmla="*/ 31762 h 1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37" h="158737">
                      <a:moveTo>
                        <a:pt x="79369" y="158738"/>
                      </a:moveTo>
                      <a:cubicBezTo>
                        <a:pt x="35618" y="158738"/>
                        <a:pt x="0" y="123120"/>
                        <a:pt x="0" y="79369"/>
                      </a:cubicBezTo>
                      <a:cubicBezTo>
                        <a:pt x="0" y="35618"/>
                        <a:pt x="35618" y="0"/>
                        <a:pt x="79369" y="0"/>
                      </a:cubicBezTo>
                      <a:cubicBezTo>
                        <a:pt x="123120" y="0"/>
                        <a:pt x="158737" y="35618"/>
                        <a:pt x="158737" y="79369"/>
                      </a:cubicBezTo>
                      <a:cubicBezTo>
                        <a:pt x="158737" y="123120"/>
                        <a:pt x="123120" y="158738"/>
                        <a:pt x="79369" y="158738"/>
                      </a:cubicBezTo>
                      <a:close/>
                      <a:moveTo>
                        <a:pt x="79369" y="31762"/>
                      </a:moveTo>
                      <a:cubicBezTo>
                        <a:pt x="53146" y="31762"/>
                        <a:pt x="31762" y="53146"/>
                        <a:pt x="31762" y="79369"/>
                      </a:cubicBezTo>
                      <a:cubicBezTo>
                        <a:pt x="31762" y="105591"/>
                        <a:pt x="53076" y="126976"/>
                        <a:pt x="79369" y="126976"/>
                      </a:cubicBezTo>
                      <a:cubicBezTo>
                        <a:pt x="105661" y="126976"/>
                        <a:pt x="126976" y="105591"/>
                        <a:pt x="126976" y="79369"/>
                      </a:cubicBezTo>
                      <a:cubicBezTo>
                        <a:pt x="126976" y="53146"/>
                        <a:pt x="105661" y="31762"/>
                        <a:pt x="79369" y="3176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21" name="Freeform: Shape 20">
                  <a:extLst>
                    <a:ext uri="{FF2B5EF4-FFF2-40B4-BE49-F238E27FC236}">
                      <a16:creationId xmlns:a16="http://schemas.microsoft.com/office/drawing/2014/main" id="{F77AC825-D312-4A02-9C4E-64268FEDF186}"/>
                    </a:ext>
                  </a:extLst>
                </p:cNvPr>
                <p:cNvSpPr>
                  <a:spLocks noGrp="1" noRot="1" noMove="1" noResize="1" noEditPoints="1" noAdjustHandles="1" noChangeArrowheads="1" noChangeShapeType="1"/>
                </p:cNvSpPr>
                <p:nvPr/>
              </p:nvSpPr>
              <p:spPr>
                <a:xfrm>
                  <a:off x="3029926" y="4256903"/>
                  <a:ext cx="158737" cy="158737"/>
                </a:xfrm>
                <a:custGeom>
                  <a:avLst/>
                  <a:gdLst>
                    <a:gd name="connsiteX0" fmla="*/ 79369 w 158737"/>
                    <a:gd name="connsiteY0" fmla="*/ 158738 h 158737"/>
                    <a:gd name="connsiteX1" fmla="*/ 0 w 158737"/>
                    <a:gd name="connsiteY1" fmla="*/ 79369 h 158737"/>
                    <a:gd name="connsiteX2" fmla="*/ 79369 w 158737"/>
                    <a:gd name="connsiteY2" fmla="*/ 0 h 158737"/>
                    <a:gd name="connsiteX3" fmla="*/ 158737 w 158737"/>
                    <a:gd name="connsiteY3" fmla="*/ 79369 h 158737"/>
                    <a:gd name="connsiteX4" fmla="*/ 79369 w 158737"/>
                    <a:gd name="connsiteY4" fmla="*/ 158738 h 158737"/>
                    <a:gd name="connsiteX5" fmla="*/ 79369 w 158737"/>
                    <a:gd name="connsiteY5" fmla="*/ 31762 h 158737"/>
                    <a:gd name="connsiteX6" fmla="*/ 31762 w 158737"/>
                    <a:gd name="connsiteY6" fmla="*/ 79369 h 158737"/>
                    <a:gd name="connsiteX7" fmla="*/ 79369 w 158737"/>
                    <a:gd name="connsiteY7" fmla="*/ 126976 h 158737"/>
                    <a:gd name="connsiteX8" fmla="*/ 126976 w 158737"/>
                    <a:gd name="connsiteY8" fmla="*/ 79369 h 158737"/>
                    <a:gd name="connsiteX9" fmla="*/ 79369 w 158737"/>
                    <a:gd name="connsiteY9" fmla="*/ 31762 h 1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37" h="158737">
                      <a:moveTo>
                        <a:pt x="79369" y="158738"/>
                      </a:moveTo>
                      <a:cubicBezTo>
                        <a:pt x="35618" y="158738"/>
                        <a:pt x="0" y="123120"/>
                        <a:pt x="0" y="79369"/>
                      </a:cubicBezTo>
                      <a:cubicBezTo>
                        <a:pt x="0" y="35618"/>
                        <a:pt x="35618" y="0"/>
                        <a:pt x="79369" y="0"/>
                      </a:cubicBezTo>
                      <a:cubicBezTo>
                        <a:pt x="123120" y="0"/>
                        <a:pt x="158737" y="35618"/>
                        <a:pt x="158737" y="79369"/>
                      </a:cubicBezTo>
                      <a:cubicBezTo>
                        <a:pt x="158737" y="123120"/>
                        <a:pt x="123120" y="158738"/>
                        <a:pt x="79369" y="158738"/>
                      </a:cubicBezTo>
                      <a:close/>
                      <a:moveTo>
                        <a:pt x="79369" y="31762"/>
                      </a:moveTo>
                      <a:cubicBezTo>
                        <a:pt x="53146" y="31762"/>
                        <a:pt x="31762" y="53146"/>
                        <a:pt x="31762" y="79369"/>
                      </a:cubicBezTo>
                      <a:cubicBezTo>
                        <a:pt x="31762" y="105592"/>
                        <a:pt x="53076" y="126976"/>
                        <a:pt x="79369" y="126976"/>
                      </a:cubicBezTo>
                      <a:cubicBezTo>
                        <a:pt x="105661" y="126976"/>
                        <a:pt x="126976" y="105592"/>
                        <a:pt x="126976" y="79369"/>
                      </a:cubicBezTo>
                      <a:cubicBezTo>
                        <a:pt x="126976" y="53146"/>
                        <a:pt x="105661" y="31762"/>
                        <a:pt x="79369" y="3176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22" name="Freeform: Shape 21">
                  <a:extLst>
                    <a:ext uri="{FF2B5EF4-FFF2-40B4-BE49-F238E27FC236}">
                      <a16:creationId xmlns:a16="http://schemas.microsoft.com/office/drawing/2014/main" id="{0AAD2B95-3553-4E04-B460-87FE7B168953}"/>
                    </a:ext>
                  </a:extLst>
                </p:cNvPr>
                <p:cNvSpPr>
                  <a:spLocks noGrp="1" noRot="1" noMove="1" noResize="1" noEditPoints="1" noAdjustHandles="1" noChangeArrowheads="1" noChangeShapeType="1"/>
                </p:cNvSpPr>
                <p:nvPr/>
              </p:nvSpPr>
              <p:spPr>
                <a:xfrm>
                  <a:off x="3029926" y="4536166"/>
                  <a:ext cx="158737" cy="158737"/>
                </a:xfrm>
                <a:custGeom>
                  <a:avLst/>
                  <a:gdLst>
                    <a:gd name="connsiteX0" fmla="*/ 79369 w 158737"/>
                    <a:gd name="connsiteY0" fmla="*/ 158737 h 158737"/>
                    <a:gd name="connsiteX1" fmla="*/ 0 w 158737"/>
                    <a:gd name="connsiteY1" fmla="*/ 79369 h 158737"/>
                    <a:gd name="connsiteX2" fmla="*/ 79369 w 158737"/>
                    <a:gd name="connsiteY2" fmla="*/ 0 h 158737"/>
                    <a:gd name="connsiteX3" fmla="*/ 158737 w 158737"/>
                    <a:gd name="connsiteY3" fmla="*/ 79369 h 158737"/>
                    <a:gd name="connsiteX4" fmla="*/ 79369 w 158737"/>
                    <a:gd name="connsiteY4" fmla="*/ 158737 h 158737"/>
                    <a:gd name="connsiteX5" fmla="*/ 79369 w 158737"/>
                    <a:gd name="connsiteY5" fmla="*/ 31762 h 158737"/>
                    <a:gd name="connsiteX6" fmla="*/ 31762 w 158737"/>
                    <a:gd name="connsiteY6" fmla="*/ 79369 h 158737"/>
                    <a:gd name="connsiteX7" fmla="*/ 79369 w 158737"/>
                    <a:gd name="connsiteY7" fmla="*/ 126976 h 158737"/>
                    <a:gd name="connsiteX8" fmla="*/ 126976 w 158737"/>
                    <a:gd name="connsiteY8" fmla="*/ 79369 h 158737"/>
                    <a:gd name="connsiteX9" fmla="*/ 79369 w 158737"/>
                    <a:gd name="connsiteY9" fmla="*/ 31762 h 1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37" h="158737">
                      <a:moveTo>
                        <a:pt x="79369" y="158737"/>
                      </a:moveTo>
                      <a:cubicBezTo>
                        <a:pt x="35618" y="158737"/>
                        <a:pt x="0" y="123120"/>
                        <a:pt x="0" y="79369"/>
                      </a:cubicBezTo>
                      <a:cubicBezTo>
                        <a:pt x="0" y="35618"/>
                        <a:pt x="35618" y="0"/>
                        <a:pt x="79369" y="0"/>
                      </a:cubicBezTo>
                      <a:cubicBezTo>
                        <a:pt x="123120" y="0"/>
                        <a:pt x="158737" y="35618"/>
                        <a:pt x="158737" y="79369"/>
                      </a:cubicBezTo>
                      <a:cubicBezTo>
                        <a:pt x="158737" y="123120"/>
                        <a:pt x="123120" y="158737"/>
                        <a:pt x="79369" y="158737"/>
                      </a:cubicBezTo>
                      <a:close/>
                      <a:moveTo>
                        <a:pt x="79369" y="31762"/>
                      </a:moveTo>
                      <a:cubicBezTo>
                        <a:pt x="53146" y="31762"/>
                        <a:pt x="31762" y="53146"/>
                        <a:pt x="31762" y="79369"/>
                      </a:cubicBezTo>
                      <a:cubicBezTo>
                        <a:pt x="31762" y="105591"/>
                        <a:pt x="53076" y="126976"/>
                        <a:pt x="79369" y="126976"/>
                      </a:cubicBezTo>
                      <a:cubicBezTo>
                        <a:pt x="105661" y="126976"/>
                        <a:pt x="126976" y="105591"/>
                        <a:pt x="126976" y="79369"/>
                      </a:cubicBezTo>
                      <a:cubicBezTo>
                        <a:pt x="126976" y="53146"/>
                        <a:pt x="105661" y="31762"/>
                        <a:pt x="79369" y="3176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23" name="Freeform: Shape 22">
                  <a:extLst>
                    <a:ext uri="{FF2B5EF4-FFF2-40B4-BE49-F238E27FC236}">
                      <a16:creationId xmlns:a16="http://schemas.microsoft.com/office/drawing/2014/main" id="{570FE55C-6528-4284-B982-AA6891582A33}"/>
                    </a:ext>
                  </a:extLst>
                </p:cNvPr>
                <p:cNvSpPr>
                  <a:spLocks noGrp="1" noRot="1" noMove="1" noResize="1" noEditPoints="1" noAdjustHandles="1" noChangeArrowheads="1" noChangeShapeType="1"/>
                </p:cNvSpPr>
                <p:nvPr/>
              </p:nvSpPr>
              <p:spPr>
                <a:xfrm>
                  <a:off x="3029926" y="4815429"/>
                  <a:ext cx="158737" cy="158737"/>
                </a:xfrm>
                <a:custGeom>
                  <a:avLst/>
                  <a:gdLst>
                    <a:gd name="connsiteX0" fmla="*/ 79369 w 158737"/>
                    <a:gd name="connsiteY0" fmla="*/ 158738 h 158737"/>
                    <a:gd name="connsiteX1" fmla="*/ 0 w 158737"/>
                    <a:gd name="connsiteY1" fmla="*/ 79369 h 158737"/>
                    <a:gd name="connsiteX2" fmla="*/ 79369 w 158737"/>
                    <a:gd name="connsiteY2" fmla="*/ 0 h 158737"/>
                    <a:gd name="connsiteX3" fmla="*/ 158737 w 158737"/>
                    <a:gd name="connsiteY3" fmla="*/ 79369 h 158737"/>
                    <a:gd name="connsiteX4" fmla="*/ 79369 w 158737"/>
                    <a:gd name="connsiteY4" fmla="*/ 158738 h 158737"/>
                    <a:gd name="connsiteX5" fmla="*/ 79369 w 158737"/>
                    <a:gd name="connsiteY5" fmla="*/ 31832 h 158737"/>
                    <a:gd name="connsiteX6" fmla="*/ 31762 w 158737"/>
                    <a:gd name="connsiteY6" fmla="*/ 79439 h 158737"/>
                    <a:gd name="connsiteX7" fmla="*/ 79369 w 158737"/>
                    <a:gd name="connsiteY7" fmla="*/ 127046 h 158737"/>
                    <a:gd name="connsiteX8" fmla="*/ 126976 w 158737"/>
                    <a:gd name="connsiteY8" fmla="*/ 79439 h 158737"/>
                    <a:gd name="connsiteX9" fmla="*/ 79369 w 158737"/>
                    <a:gd name="connsiteY9" fmla="*/ 31832 h 1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37" h="158737">
                      <a:moveTo>
                        <a:pt x="79369" y="158738"/>
                      </a:moveTo>
                      <a:cubicBezTo>
                        <a:pt x="35618" y="158738"/>
                        <a:pt x="0" y="123120"/>
                        <a:pt x="0" y="79369"/>
                      </a:cubicBezTo>
                      <a:cubicBezTo>
                        <a:pt x="0" y="35618"/>
                        <a:pt x="35618" y="0"/>
                        <a:pt x="79369" y="0"/>
                      </a:cubicBezTo>
                      <a:cubicBezTo>
                        <a:pt x="123120" y="0"/>
                        <a:pt x="158737" y="35618"/>
                        <a:pt x="158737" y="79369"/>
                      </a:cubicBezTo>
                      <a:cubicBezTo>
                        <a:pt x="158737" y="123120"/>
                        <a:pt x="123120" y="158738"/>
                        <a:pt x="79369" y="158738"/>
                      </a:cubicBezTo>
                      <a:close/>
                      <a:moveTo>
                        <a:pt x="79369" y="31832"/>
                      </a:moveTo>
                      <a:cubicBezTo>
                        <a:pt x="53146" y="31832"/>
                        <a:pt x="31762" y="53216"/>
                        <a:pt x="31762" y="79439"/>
                      </a:cubicBezTo>
                      <a:cubicBezTo>
                        <a:pt x="31762" y="105661"/>
                        <a:pt x="53076" y="127046"/>
                        <a:pt x="79369" y="127046"/>
                      </a:cubicBezTo>
                      <a:cubicBezTo>
                        <a:pt x="105661" y="127046"/>
                        <a:pt x="126976" y="105661"/>
                        <a:pt x="126976" y="79439"/>
                      </a:cubicBezTo>
                      <a:cubicBezTo>
                        <a:pt x="126976" y="53216"/>
                        <a:pt x="105661" y="31832"/>
                        <a:pt x="79369" y="3183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sp>
          <p:nvSpPr>
            <p:cNvPr id="10" name="TextBox 9">
              <a:extLst>
                <a:ext uri="{FF2B5EF4-FFF2-40B4-BE49-F238E27FC236}">
                  <a16:creationId xmlns:a16="http://schemas.microsoft.com/office/drawing/2014/main" id="{50ED87EF-888F-49AF-8EC7-7849908334D3}"/>
                </a:ext>
              </a:extLst>
            </p:cNvPr>
            <p:cNvSpPr txBox="1">
              <a:spLocks noGrp="1" noRot="1" noMove="1" noResize="1" noEditPoints="1" noAdjustHandles="1" noChangeArrowheads="1" noChangeShapeType="1"/>
            </p:cNvSpPr>
            <p:nvPr/>
          </p:nvSpPr>
          <p:spPr>
            <a:xfrm>
              <a:off x="3603200" y="3311424"/>
              <a:ext cx="1502480" cy="307777"/>
            </a:xfrm>
            <a:prstGeom prst="rect">
              <a:avLst/>
            </a:prstGeom>
            <a:noFill/>
          </p:spPr>
          <p:txBody>
            <a:bodyPr wrap="square">
              <a:spAutoFit/>
            </a:bodyPr>
            <a:lstStyle/>
            <a:p>
              <a:pPr algn="ctr"/>
              <a:r>
                <a:rPr lang="en-IN" b="1">
                  <a:latin typeface="+mn-lt"/>
                  <a:ea typeface="Inter" panose="020B0502030000000004" pitchFamily="34" charset="0"/>
                  <a:sym typeface="Montserrat"/>
                </a:rPr>
                <a:t>Objectives</a:t>
              </a:r>
              <a:endParaRPr lang="en-IN" b="1">
                <a:latin typeface="+mn-lt"/>
                <a:ea typeface="Inter" panose="020B0502030000000004" pitchFamily="34" charset="0"/>
              </a:endParaRPr>
            </a:p>
          </p:txBody>
        </p:sp>
      </p:grpSp>
      <p:sp>
        <p:nvSpPr>
          <p:cNvPr id="43" name="Freeform: Shape 42">
            <a:extLst>
              <a:ext uri="{FF2B5EF4-FFF2-40B4-BE49-F238E27FC236}">
                <a16:creationId xmlns:a16="http://schemas.microsoft.com/office/drawing/2014/main" id="{A7D369A8-7E94-4E44-B527-DD39A5E4B872}"/>
              </a:ext>
            </a:extLst>
          </p:cNvPr>
          <p:cNvSpPr>
            <a:spLocks noGrp="1" noRot="1" noMove="1" noResize="1" noEditPoints="1" noAdjustHandles="1" noChangeArrowheads="1" noChangeShapeType="1"/>
          </p:cNvSpPr>
          <p:nvPr/>
        </p:nvSpPr>
        <p:spPr>
          <a:xfrm>
            <a:off x="3044659" y="1883530"/>
            <a:ext cx="2520000" cy="2520000"/>
          </a:xfrm>
          <a:custGeom>
            <a:avLst/>
            <a:gdLst>
              <a:gd name="connsiteX0" fmla="*/ 3033994 w 3033993"/>
              <a:gd name="connsiteY0" fmla="*/ 1516997 h 3033993"/>
              <a:gd name="connsiteX1" fmla="*/ 1516997 w 3033993"/>
              <a:gd name="connsiteY1" fmla="*/ 3033993 h 3033993"/>
              <a:gd name="connsiteX2" fmla="*/ 0 w 3033993"/>
              <a:gd name="connsiteY2" fmla="*/ 1516997 h 3033993"/>
              <a:gd name="connsiteX3" fmla="*/ 1516997 w 3033993"/>
              <a:gd name="connsiteY3" fmla="*/ 0 h 3033993"/>
              <a:gd name="connsiteX4" fmla="*/ 3033994 w 3033993"/>
              <a:gd name="connsiteY4" fmla="*/ 1516997 h 3033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993" h="3033993">
                <a:moveTo>
                  <a:pt x="3033994" y="1516997"/>
                </a:moveTo>
                <a:cubicBezTo>
                  <a:pt x="3033994" y="2354811"/>
                  <a:pt x="2354811" y="3033993"/>
                  <a:pt x="1516997" y="3033993"/>
                </a:cubicBezTo>
                <a:cubicBezTo>
                  <a:pt x="679183" y="3033993"/>
                  <a:pt x="0" y="2354811"/>
                  <a:pt x="0" y="1516997"/>
                </a:cubicBezTo>
                <a:cubicBezTo>
                  <a:pt x="0" y="679183"/>
                  <a:pt x="679183" y="0"/>
                  <a:pt x="1516997" y="0"/>
                </a:cubicBezTo>
                <a:cubicBezTo>
                  <a:pt x="2354811" y="0"/>
                  <a:pt x="3033994" y="679183"/>
                  <a:pt x="3033994" y="1516997"/>
                </a:cubicBezTo>
                <a:close/>
              </a:path>
            </a:pathLst>
          </a:custGeom>
          <a:noFill/>
          <a:ln w="19050" cap="flat">
            <a:solidFill>
              <a:srgbClr val="5AC1FF"/>
            </a:solidFill>
            <a:prstDash val="solid"/>
            <a:miter/>
          </a:ln>
        </p:spPr>
        <p:txBody>
          <a:bodyPr rtlCol="0" anchor="ctr"/>
          <a:lstStyle/>
          <a:p>
            <a:endParaRPr lang="en-IN">
              <a:latin typeface="Inter" panose="020B0502030000000004" pitchFamily="34" charset="0"/>
              <a:ea typeface="Inter" panose="020B0502030000000004" pitchFamily="34" charset="0"/>
            </a:endParaRPr>
          </a:p>
        </p:txBody>
      </p:sp>
      <p:sp>
        <p:nvSpPr>
          <p:cNvPr id="44" name="Freeform: Shape 43">
            <a:extLst>
              <a:ext uri="{FF2B5EF4-FFF2-40B4-BE49-F238E27FC236}">
                <a16:creationId xmlns:a16="http://schemas.microsoft.com/office/drawing/2014/main" id="{96667123-040C-4894-B4AE-7227D51FD951}"/>
              </a:ext>
            </a:extLst>
          </p:cNvPr>
          <p:cNvSpPr>
            <a:spLocks noGrp="1" noRot="1" noMove="1" noResize="1" noEditPoints="1" noAdjustHandles="1" noChangeArrowheads="1" noChangeShapeType="1"/>
          </p:cNvSpPr>
          <p:nvPr/>
        </p:nvSpPr>
        <p:spPr>
          <a:xfrm>
            <a:off x="2680985" y="1978027"/>
            <a:ext cx="741068" cy="329779"/>
          </a:xfrm>
          <a:custGeom>
            <a:avLst/>
            <a:gdLst>
              <a:gd name="connsiteX0" fmla="*/ 576179 w 741068"/>
              <a:gd name="connsiteY0" fmla="*/ 0 h 329779"/>
              <a:gd name="connsiteX1" fmla="*/ 741068 w 741068"/>
              <a:gd name="connsiteY1" fmla="*/ 164890 h 329779"/>
              <a:gd name="connsiteX2" fmla="*/ 741068 w 741068"/>
              <a:gd name="connsiteY2" fmla="*/ 164890 h 329779"/>
              <a:gd name="connsiteX3" fmla="*/ 576179 w 741068"/>
              <a:gd name="connsiteY3" fmla="*/ 329779 h 329779"/>
              <a:gd name="connsiteX4" fmla="*/ 164890 w 741068"/>
              <a:gd name="connsiteY4" fmla="*/ 329779 h 329779"/>
              <a:gd name="connsiteX5" fmla="*/ 0 w 741068"/>
              <a:gd name="connsiteY5" fmla="*/ 164890 h 329779"/>
              <a:gd name="connsiteX6" fmla="*/ 0 w 741068"/>
              <a:gd name="connsiteY6" fmla="*/ 164890 h 329779"/>
              <a:gd name="connsiteX7" fmla="*/ 164890 w 741068"/>
              <a:gd name="connsiteY7" fmla="*/ 0 h 32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068" h="329779">
                <a:moveTo>
                  <a:pt x="576179" y="0"/>
                </a:moveTo>
                <a:cubicBezTo>
                  <a:pt x="667245" y="0"/>
                  <a:pt x="741068" y="73824"/>
                  <a:pt x="741068" y="164890"/>
                </a:cubicBezTo>
                <a:lnTo>
                  <a:pt x="741068" y="164890"/>
                </a:lnTo>
                <a:cubicBezTo>
                  <a:pt x="741068" y="255956"/>
                  <a:pt x="667245" y="329779"/>
                  <a:pt x="576179" y="329779"/>
                </a:cubicBezTo>
                <a:lnTo>
                  <a:pt x="164890" y="329779"/>
                </a:lnTo>
                <a:cubicBezTo>
                  <a:pt x="73824" y="329779"/>
                  <a:pt x="0" y="255956"/>
                  <a:pt x="0" y="164890"/>
                </a:cubicBezTo>
                <a:lnTo>
                  <a:pt x="0" y="164890"/>
                </a:lnTo>
                <a:cubicBezTo>
                  <a:pt x="0" y="73824"/>
                  <a:pt x="73824" y="0"/>
                  <a:pt x="164890" y="0"/>
                </a:cubicBezTo>
                <a:close/>
              </a:path>
            </a:pathLst>
          </a:custGeom>
          <a:solidFill>
            <a:srgbClr val="5AC1FF"/>
          </a:solidFill>
          <a:ln w="0" cap="flat">
            <a:noFill/>
            <a:prstDash val="solid"/>
            <a:miter/>
          </a:ln>
        </p:spPr>
        <p:txBody>
          <a:bodyPr rtlCol="0" anchor="ctr"/>
          <a:lstStyle/>
          <a:p>
            <a:endParaRPr lang="en-IN">
              <a:latin typeface="Inter" panose="020B0502030000000004" pitchFamily="34" charset="0"/>
              <a:ea typeface="Inter" panose="020B0502030000000004" pitchFamily="34" charset="0"/>
            </a:endParaRPr>
          </a:p>
        </p:txBody>
      </p:sp>
      <p:sp>
        <p:nvSpPr>
          <p:cNvPr id="45" name="Freeform: Shape 44">
            <a:extLst>
              <a:ext uri="{FF2B5EF4-FFF2-40B4-BE49-F238E27FC236}">
                <a16:creationId xmlns:a16="http://schemas.microsoft.com/office/drawing/2014/main" id="{34038F92-B551-4E39-80C7-AFAB284CCE13}"/>
              </a:ext>
            </a:extLst>
          </p:cNvPr>
          <p:cNvSpPr>
            <a:spLocks noGrp="1" noRot="1" noMove="1" noResize="1" noEditPoints="1" noAdjustHandles="1" noChangeArrowheads="1" noChangeShapeType="1"/>
          </p:cNvSpPr>
          <p:nvPr/>
        </p:nvSpPr>
        <p:spPr>
          <a:xfrm>
            <a:off x="2253712" y="3018730"/>
            <a:ext cx="741068" cy="329779"/>
          </a:xfrm>
          <a:custGeom>
            <a:avLst/>
            <a:gdLst>
              <a:gd name="connsiteX0" fmla="*/ 576179 w 741068"/>
              <a:gd name="connsiteY0" fmla="*/ 0 h 329779"/>
              <a:gd name="connsiteX1" fmla="*/ 741068 w 741068"/>
              <a:gd name="connsiteY1" fmla="*/ 164890 h 329779"/>
              <a:gd name="connsiteX2" fmla="*/ 741068 w 741068"/>
              <a:gd name="connsiteY2" fmla="*/ 164890 h 329779"/>
              <a:gd name="connsiteX3" fmla="*/ 576179 w 741068"/>
              <a:gd name="connsiteY3" fmla="*/ 329779 h 329779"/>
              <a:gd name="connsiteX4" fmla="*/ 164890 w 741068"/>
              <a:gd name="connsiteY4" fmla="*/ 329779 h 329779"/>
              <a:gd name="connsiteX5" fmla="*/ 0 w 741068"/>
              <a:gd name="connsiteY5" fmla="*/ 164890 h 329779"/>
              <a:gd name="connsiteX6" fmla="*/ 0 w 741068"/>
              <a:gd name="connsiteY6" fmla="*/ 164890 h 329779"/>
              <a:gd name="connsiteX7" fmla="*/ 164890 w 741068"/>
              <a:gd name="connsiteY7" fmla="*/ 0 h 32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068" h="329779">
                <a:moveTo>
                  <a:pt x="576179" y="0"/>
                </a:moveTo>
                <a:cubicBezTo>
                  <a:pt x="667245" y="0"/>
                  <a:pt x="741068" y="73824"/>
                  <a:pt x="741068" y="164890"/>
                </a:cubicBezTo>
                <a:lnTo>
                  <a:pt x="741068" y="164890"/>
                </a:lnTo>
                <a:cubicBezTo>
                  <a:pt x="741068" y="255956"/>
                  <a:pt x="667245" y="329779"/>
                  <a:pt x="576179" y="329779"/>
                </a:cubicBezTo>
                <a:lnTo>
                  <a:pt x="164890" y="329779"/>
                </a:lnTo>
                <a:cubicBezTo>
                  <a:pt x="73824" y="329779"/>
                  <a:pt x="0" y="255956"/>
                  <a:pt x="0" y="164890"/>
                </a:cubicBezTo>
                <a:lnTo>
                  <a:pt x="0" y="164890"/>
                </a:lnTo>
                <a:cubicBezTo>
                  <a:pt x="0" y="73824"/>
                  <a:pt x="73824" y="0"/>
                  <a:pt x="164890" y="0"/>
                </a:cubicBezTo>
                <a:close/>
              </a:path>
            </a:pathLst>
          </a:custGeom>
          <a:solidFill>
            <a:srgbClr val="5AC1FF"/>
          </a:solidFill>
          <a:ln w="0" cap="flat">
            <a:noFill/>
            <a:prstDash val="solid"/>
            <a:miter/>
          </a:ln>
        </p:spPr>
        <p:txBody>
          <a:bodyPr rtlCol="0" anchor="ctr"/>
          <a:lstStyle/>
          <a:p>
            <a:endParaRPr lang="en-IN">
              <a:latin typeface="Inter" panose="020B0502030000000004" pitchFamily="34" charset="0"/>
              <a:ea typeface="Inter" panose="020B0502030000000004" pitchFamily="34" charset="0"/>
            </a:endParaRPr>
          </a:p>
        </p:txBody>
      </p:sp>
      <p:sp>
        <p:nvSpPr>
          <p:cNvPr id="46" name="Freeform: Shape 45">
            <a:extLst>
              <a:ext uri="{FF2B5EF4-FFF2-40B4-BE49-F238E27FC236}">
                <a16:creationId xmlns:a16="http://schemas.microsoft.com/office/drawing/2014/main" id="{7232E62F-7DAD-4D69-812C-1AD36974BABD}"/>
              </a:ext>
            </a:extLst>
          </p:cNvPr>
          <p:cNvSpPr>
            <a:spLocks noGrp="1" noRot="1" noMove="1" noResize="1" noEditPoints="1" noAdjustHandles="1" noChangeArrowheads="1" noChangeShapeType="1"/>
          </p:cNvSpPr>
          <p:nvPr/>
        </p:nvSpPr>
        <p:spPr>
          <a:xfrm>
            <a:off x="2684329" y="4067904"/>
            <a:ext cx="741068" cy="329779"/>
          </a:xfrm>
          <a:custGeom>
            <a:avLst/>
            <a:gdLst>
              <a:gd name="connsiteX0" fmla="*/ 576179 w 741068"/>
              <a:gd name="connsiteY0" fmla="*/ 0 h 329779"/>
              <a:gd name="connsiteX1" fmla="*/ 741068 w 741068"/>
              <a:gd name="connsiteY1" fmla="*/ 164890 h 329779"/>
              <a:gd name="connsiteX2" fmla="*/ 741068 w 741068"/>
              <a:gd name="connsiteY2" fmla="*/ 164890 h 329779"/>
              <a:gd name="connsiteX3" fmla="*/ 576179 w 741068"/>
              <a:gd name="connsiteY3" fmla="*/ 329779 h 329779"/>
              <a:gd name="connsiteX4" fmla="*/ 164890 w 741068"/>
              <a:gd name="connsiteY4" fmla="*/ 329779 h 329779"/>
              <a:gd name="connsiteX5" fmla="*/ 0 w 741068"/>
              <a:gd name="connsiteY5" fmla="*/ 164890 h 329779"/>
              <a:gd name="connsiteX6" fmla="*/ 0 w 741068"/>
              <a:gd name="connsiteY6" fmla="*/ 164890 h 329779"/>
              <a:gd name="connsiteX7" fmla="*/ 164890 w 741068"/>
              <a:gd name="connsiteY7" fmla="*/ 0 h 32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068" h="329779">
                <a:moveTo>
                  <a:pt x="576179" y="0"/>
                </a:moveTo>
                <a:cubicBezTo>
                  <a:pt x="667245" y="0"/>
                  <a:pt x="741068" y="73824"/>
                  <a:pt x="741068" y="164890"/>
                </a:cubicBezTo>
                <a:lnTo>
                  <a:pt x="741068" y="164890"/>
                </a:lnTo>
                <a:cubicBezTo>
                  <a:pt x="741068" y="255956"/>
                  <a:pt x="667245" y="329779"/>
                  <a:pt x="576179" y="329779"/>
                </a:cubicBezTo>
                <a:lnTo>
                  <a:pt x="164890" y="329779"/>
                </a:lnTo>
                <a:cubicBezTo>
                  <a:pt x="73824" y="329779"/>
                  <a:pt x="0" y="255956"/>
                  <a:pt x="0" y="164890"/>
                </a:cubicBezTo>
                <a:lnTo>
                  <a:pt x="0" y="164890"/>
                </a:lnTo>
                <a:cubicBezTo>
                  <a:pt x="0" y="73824"/>
                  <a:pt x="73824" y="0"/>
                  <a:pt x="164890" y="0"/>
                </a:cubicBezTo>
                <a:close/>
              </a:path>
            </a:pathLst>
          </a:custGeom>
          <a:solidFill>
            <a:srgbClr val="5AC1FF"/>
          </a:solidFill>
          <a:ln w="0" cap="flat">
            <a:noFill/>
            <a:prstDash val="solid"/>
            <a:miter/>
          </a:ln>
        </p:spPr>
        <p:txBody>
          <a:bodyPr rtlCol="0" anchor="ctr"/>
          <a:lstStyle/>
          <a:p>
            <a:endParaRPr lang="en-IN">
              <a:latin typeface="Inter" panose="020B0502030000000004" pitchFamily="34" charset="0"/>
              <a:ea typeface="Inter" panose="020B0502030000000004" pitchFamily="34" charset="0"/>
            </a:endParaRPr>
          </a:p>
        </p:txBody>
      </p:sp>
      <p:sp>
        <p:nvSpPr>
          <p:cNvPr id="47" name="Freeform: Shape 46">
            <a:extLst>
              <a:ext uri="{FF2B5EF4-FFF2-40B4-BE49-F238E27FC236}">
                <a16:creationId xmlns:a16="http://schemas.microsoft.com/office/drawing/2014/main" id="{C80918B6-7CDE-40F7-AAEC-E00F2A9E6CC4}"/>
              </a:ext>
            </a:extLst>
          </p:cNvPr>
          <p:cNvSpPr>
            <a:spLocks noGrp="1" noRot="1" noMove="1" noResize="1" noEditPoints="1" noAdjustHandles="1" noChangeArrowheads="1" noChangeShapeType="1"/>
          </p:cNvSpPr>
          <p:nvPr/>
        </p:nvSpPr>
        <p:spPr>
          <a:xfrm>
            <a:off x="3170496" y="1887731"/>
            <a:ext cx="510370" cy="510370"/>
          </a:xfrm>
          <a:custGeom>
            <a:avLst/>
            <a:gdLst>
              <a:gd name="connsiteX0" fmla="*/ 510370 w 510370"/>
              <a:gd name="connsiteY0" fmla="*/ 255185 h 510370"/>
              <a:gd name="connsiteX1" fmla="*/ 255185 w 510370"/>
              <a:gd name="connsiteY1" fmla="*/ 510370 h 510370"/>
              <a:gd name="connsiteX2" fmla="*/ 0 w 510370"/>
              <a:gd name="connsiteY2" fmla="*/ 255185 h 510370"/>
              <a:gd name="connsiteX3" fmla="*/ 255185 w 510370"/>
              <a:gd name="connsiteY3" fmla="*/ 0 h 510370"/>
              <a:gd name="connsiteX4" fmla="*/ 510370 w 510370"/>
              <a:gd name="connsiteY4" fmla="*/ 255185 h 510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370" h="510370">
                <a:moveTo>
                  <a:pt x="510370" y="255185"/>
                </a:moveTo>
                <a:cubicBezTo>
                  <a:pt x="510370" y="396120"/>
                  <a:pt x="396120" y="510370"/>
                  <a:pt x="255185" y="510370"/>
                </a:cubicBezTo>
                <a:cubicBezTo>
                  <a:pt x="114250" y="510370"/>
                  <a:pt x="0" y="396120"/>
                  <a:pt x="0" y="255185"/>
                </a:cubicBezTo>
                <a:cubicBezTo>
                  <a:pt x="0" y="114250"/>
                  <a:pt x="114250" y="0"/>
                  <a:pt x="255185" y="0"/>
                </a:cubicBezTo>
                <a:cubicBezTo>
                  <a:pt x="396120" y="0"/>
                  <a:pt x="510370" y="114250"/>
                  <a:pt x="510370" y="255185"/>
                </a:cubicBezTo>
                <a:close/>
              </a:path>
            </a:pathLst>
          </a:custGeom>
          <a:solidFill>
            <a:srgbClr val="FFFFFF"/>
          </a:solidFill>
          <a:ln w="0" cap="flat">
            <a:noFill/>
            <a:prstDash val="solid"/>
            <a:miter/>
          </a:ln>
          <a:effectLst>
            <a:outerShdw blurRad="63500" sx="102000" sy="102000" algn="ctr" rotWithShape="0">
              <a:prstClr val="black">
                <a:alpha val="9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latin typeface="Inter" panose="020B0502030000000004" pitchFamily="34" charset="0"/>
              <a:ea typeface="Inter" panose="020B0502030000000004" pitchFamily="34" charset="0"/>
            </a:endParaRPr>
          </a:p>
        </p:txBody>
      </p:sp>
      <p:sp>
        <p:nvSpPr>
          <p:cNvPr id="48" name="Freeform: Shape 47">
            <a:extLst>
              <a:ext uri="{FF2B5EF4-FFF2-40B4-BE49-F238E27FC236}">
                <a16:creationId xmlns:a16="http://schemas.microsoft.com/office/drawing/2014/main" id="{787C7CE6-2387-4610-8461-1B8D6357D0CD}"/>
              </a:ext>
            </a:extLst>
          </p:cNvPr>
          <p:cNvSpPr>
            <a:spLocks noGrp="1" noRot="1" noMove="1" noResize="1" noEditPoints="1" noAdjustHandles="1" noChangeArrowheads="1" noChangeShapeType="1"/>
          </p:cNvSpPr>
          <p:nvPr/>
        </p:nvSpPr>
        <p:spPr>
          <a:xfrm>
            <a:off x="2737951" y="2928434"/>
            <a:ext cx="510370" cy="510370"/>
          </a:xfrm>
          <a:custGeom>
            <a:avLst/>
            <a:gdLst>
              <a:gd name="connsiteX0" fmla="*/ 510370 w 510370"/>
              <a:gd name="connsiteY0" fmla="*/ 255185 h 510370"/>
              <a:gd name="connsiteX1" fmla="*/ 255185 w 510370"/>
              <a:gd name="connsiteY1" fmla="*/ 510370 h 510370"/>
              <a:gd name="connsiteX2" fmla="*/ 0 w 510370"/>
              <a:gd name="connsiteY2" fmla="*/ 255185 h 510370"/>
              <a:gd name="connsiteX3" fmla="*/ 255185 w 510370"/>
              <a:gd name="connsiteY3" fmla="*/ 0 h 510370"/>
              <a:gd name="connsiteX4" fmla="*/ 510370 w 510370"/>
              <a:gd name="connsiteY4" fmla="*/ 255185 h 510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370" h="510370">
                <a:moveTo>
                  <a:pt x="510370" y="255185"/>
                </a:moveTo>
                <a:cubicBezTo>
                  <a:pt x="510370" y="396120"/>
                  <a:pt x="396120" y="510370"/>
                  <a:pt x="255185" y="510370"/>
                </a:cubicBezTo>
                <a:cubicBezTo>
                  <a:pt x="114250" y="510370"/>
                  <a:pt x="0" y="396120"/>
                  <a:pt x="0" y="255185"/>
                </a:cubicBezTo>
                <a:cubicBezTo>
                  <a:pt x="0" y="114250"/>
                  <a:pt x="114250" y="0"/>
                  <a:pt x="255185" y="0"/>
                </a:cubicBezTo>
                <a:cubicBezTo>
                  <a:pt x="396120" y="0"/>
                  <a:pt x="510370" y="114250"/>
                  <a:pt x="510370" y="255185"/>
                </a:cubicBezTo>
                <a:close/>
              </a:path>
            </a:pathLst>
          </a:custGeom>
          <a:solidFill>
            <a:srgbClr val="FFFFFF"/>
          </a:solidFill>
          <a:ln w="0" cap="flat">
            <a:noFill/>
            <a:prstDash val="solid"/>
            <a:miter/>
          </a:ln>
          <a:effectLst>
            <a:outerShdw blurRad="63500" sx="102000" sy="102000" algn="ctr" rotWithShape="0">
              <a:prstClr val="black">
                <a:alpha val="9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latin typeface="Inter" panose="020B0502030000000004" pitchFamily="34" charset="0"/>
              <a:ea typeface="Inter" panose="020B0502030000000004" pitchFamily="34" charset="0"/>
            </a:endParaRPr>
          </a:p>
        </p:txBody>
      </p:sp>
      <p:sp>
        <p:nvSpPr>
          <p:cNvPr id="49" name="Freeform: Shape 48">
            <a:extLst>
              <a:ext uri="{FF2B5EF4-FFF2-40B4-BE49-F238E27FC236}">
                <a16:creationId xmlns:a16="http://schemas.microsoft.com/office/drawing/2014/main" id="{FA09131D-8D80-4180-96AE-2E1F39925856}"/>
              </a:ext>
            </a:extLst>
          </p:cNvPr>
          <p:cNvSpPr>
            <a:spLocks noGrp="1" noRot="1" noMove="1" noResize="1" noEditPoints="1" noAdjustHandles="1" noChangeArrowheads="1" noChangeShapeType="1"/>
          </p:cNvSpPr>
          <p:nvPr/>
        </p:nvSpPr>
        <p:spPr>
          <a:xfrm>
            <a:off x="3170496" y="3977608"/>
            <a:ext cx="510370" cy="510370"/>
          </a:xfrm>
          <a:custGeom>
            <a:avLst/>
            <a:gdLst>
              <a:gd name="connsiteX0" fmla="*/ 510370 w 510370"/>
              <a:gd name="connsiteY0" fmla="*/ 255185 h 510370"/>
              <a:gd name="connsiteX1" fmla="*/ 255185 w 510370"/>
              <a:gd name="connsiteY1" fmla="*/ 510370 h 510370"/>
              <a:gd name="connsiteX2" fmla="*/ 0 w 510370"/>
              <a:gd name="connsiteY2" fmla="*/ 255185 h 510370"/>
              <a:gd name="connsiteX3" fmla="*/ 255185 w 510370"/>
              <a:gd name="connsiteY3" fmla="*/ 0 h 510370"/>
              <a:gd name="connsiteX4" fmla="*/ 510370 w 510370"/>
              <a:gd name="connsiteY4" fmla="*/ 255185 h 510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370" h="510370">
                <a:moveTo>
                  <a:pt x="510370" y="255185"/>
                </a:moveTo>
                <a:cubicBezTo>
                  <a:pt x="510370" y="396120"/>
                  <a:pt x="396120" y="510370"/>
                  <a:pt x="255185" y="510370"/>
                </a:cubicBezTo>
                <a:cubicBezTo>
                  <a:pt x="114250" y="510370"/>
                  <a:pt x="0" y="396120"/>
                  <a:pt x="0" y="255185"/>
                </a:cubicBezTo>
                <a:cubicBezTo>
                  <a:pt x="0" y="114250"/>
                  <a:pt x="114250" y="0"/>
                  <a:pt x="255185" y="0"/>
                </a:cubicBezTo>
                <a:cubicBezTo>
                  <a:pt x="396120" y="0"/>
                  <a:pt x="510370" y="114250"/>
                  <a:pt x="510370" y="255185"/>
                </a:cubicBezTo>
                <a:close/>
              </a:path>
            </a:pathLst>
          </a:custGeom>
          <a:solidFill>
            <a:srgbClr val="FFFFFF"/>
          </a:solidFill>
          <a:ln w="0" cap="flat">
            <a:noFill/>
            <a:prstDash val="solid"/>
            <a:miter/>
          </a:ln>
          <a:effectLst>
            <a:outerShdw blurRad="63500" sx="102000" sy="102000" algn="ctr" rotWithShape="0">
              <a:prstClr val="black">
                <a:alpha val="9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latin typeface="Inter" panose="020B0502030000000004" pitchFamily="34" charset="0"/>
              <a:ea typeface="Inter" panose="020B0502030000000004" pitchFamily="34" charset="0"/>
            </a:endParaRPr>
          </a:p>
        </p:txBody>
      </p:sp>
      <p:sp>
        <p:nvSpPr>
          <p:cNvPr id="50" name="TextBox 49">
            <a:extLst>
              <a:ext uri="{FF2B5EF4-FFF2-40B4-BE49-F238E27FC236}">
                <a16:creationId xmlns:a16="http://schemas.microsoft.com/office/drawing/2014/main" id="{055353E1-EC34-4E06-B5B6-D61645B9205C}"/>
              </a:ext>
            </a:extLst>
          </p:cNvPr>
          <p:cNvSpPr txBox="1">
            <a:spLocks noGrp="1" noRot="1" noMove="1" noResize="1" noEditPoints="1" noAdjustHandles="1" noChangeArrowheads="1" noChangeShapeType="1"/>
          </p:cNvSpPr>
          <p:nvPr/>
        </p:nvSpPr>
        <p:spPr>
          <a:xfrm>
            <a:off x="551189" y="1773584"/>
            <a:ext cx="1800000" cy="738664"/>
          </a:xfrm>
          <a:prstGeom prst="rect">
            <a:avLst/>
          </a:prstGeom>
          <a:noFill/>
        </p:spPr>
        <p:txBody>
          <a:bodyPr wrap="square" rtlCol="0">
            <a:spAutoFit/>
          </a:bodyPr>
          <a:lstStyle/>
          <a:p>
            <a:r>
              <a:rPr lang="en-US" sz="1400">
                <a:solidFill>
                  <a:schemeClr val="bg1"/>
                </a:solidFill>
                <a:latin typeface="+mn-lt"/>
                <a:ea typeface="Inter" panose="020B0502030000000004" pitchFamily="34" charset="0"/>
              </a:rPr>
              <a:t>Utilize our mission and vision to guide your role.</a:t>
            </a:r>
          </a:p>
        </p:txBody>
      </p:sp>
      <p:sp>
        <p:nvSpPr>
          <p:cNvPr id="51" name="TextBox 50">
            <a:extLst>
              <a:ext uri="{FF2B5EF4-FFF2-40B4-BE49-F238E27FC236}">
                <a16:creationId xmlns:a16="http://schemas.microsoft.com/office/drawing/2014/main" id="{2168ADC5-C74B-4E90-98F5-FD7E3150A59E}"/>
              </a:ext>
            </a:extLst>
          </p:cNvPr>
          <p:cNvSpPr txBox="1">
            <a:spLocks noGrp="1" noRot="1" noMove="1" noResize="1" noEditPoints="1" noAdjustHandles="1" noChangeArrowheads="1" noChangeShapeType="1"/>
          </p:cNvSpPr>
          <p:nvPr/>
        </p:nvSpPr>
        <p:spPr>
          <a:xfrm>
            <a:off x="551188" y="2814287"/>
            <a:ext cx="1800000" cy="738664"/>
          </a:xfrm>
          <a:prstGeom prst="rect">
            <a:avLst/>
          </a:prstGeom>
          <a:noFill/>
        </p:spPr>
        <p:txBody>
          <a:bodyPr wrap="square" rtlCol="0">
            <a:spAutoFit/>
          </a:bodyPr>
          <a:lstStyle/>
          <a:p>
            <a:r>
              <a:rPr lang="en-US" sz="1400">
                <a:solidFill>
                  <a:schemeClr val="bg1"/>
                </a:solidFill>
                <a:latin typeface="+mn-lt"/>
                <a:ea typeface="Inter" panose="020B0502030000000004" pitchFamily="34" charset="0"/>
              </a:rPr>
              <a:t>Examine how our value proposition sets us apart.</a:t>
            </a:r>
          </a:p>
        </p:txBody>
      </p:sp>
      <p:sp>
        <p:nvSpPr>
          <p:cNvPr id="52" name="TextBox 51">
            <a:extLst>
              <a:ext uri="{FF2B5EF4-FFF2-40B4-BE49-F238E27FC236}">
                <a16:creationId xmlns:a16="http://schemas.microsoft.com/office/drawing/2014/main" id="{8D43B0D9-0607-4292-912B-BA407E6E38FB}"/>
              </a:ext>
            </a:extLst>
          </p:cNvPr>
          <p:cNvSpPr txBox="1">
            <a:spLocks noGrp="1" noRot="1" noMove="1" noResize="1" noEditPoints="1" noAdjustHandles="1" noChangeArrowheads="1" noChangeShapeType="1"/>
          </p:cNvSpPr>
          <p:nvPr/>
        </p:nvSpPr>
        <p:spPr>
          <a:xfrm>
            <a:off x="551189" y="3863461"/>
            <a:ext cx="1800000" cy="954107"/>
          </a:xfrm>
          <a:prstGeom prst="rect">
            <a:avLst/>
          </a:prstGeom>
          <a:noFill/>
        </p:spPr>
        <p:txBody>
          <a:bodyPr wrap="square" rtlCol="0">
            <a:spAutoFit/>
          </a:bodyPr>
          <a:lstStyle/>
          <a:p>
            <a:r>
              <a:rPr lang="en-US" sz="1400">
                <a:solidFill>
                  <a:schemeClr val="bg1"/>
                </a:solidFill>
                <a:latin typeface="+mn-lt"/>
                <a:ea typeface="Inter" panose="020B0502030000000004" pitchFamily="34" charset="0"/>
              </a:rPr>
              <a:t>Utilize our app features to elevate the customer experience.</a:t>
            </a:r>
          </a:p>
        </p:txBody>
      </p:sp>
      <p:sp>
        <p:nvSpPr>
          <p:cNvPr id="53" name="TextBox 52">
            <a:extLst>
              <a:ext uri="{FF2B5EF4-FFF2-40B4-BE49-F238E27FC236}">
                <a16:creationId xmlns:a16="http://schemas.microsoft.com/office/drawing/2014/main" id="{C74DACC7-81A3-4ACC-870B-17BF489092FF}"/>
              </a:ext>
            </a:extLst>
          </p:cNvPr>
          <p:cNvSpPr txBox="1">
            <a:spLocks noGrp="1" noRot="1" noMove="1" noResize="1" noEditPoints="1" noAdjustHandles="1" noChangeArrowheads="1" noChangeShapeType="1"/>
          </p:cNvSpPr>
          <p:nvPr/>
        </p:nvSpPr>
        <p:spPr>
          <a:xfrm>
            <a:off x="2784126" y="1973639"/>
            <a:ext cx="295382" cy="338554"/>
          </a:xfrm>
          <a:prstGeom prst="rect">
            <a:avLst/>
          </a:prstGeom>
          <a:noFill/>
        </p:spPr>
        <p:txBody>
          <a:bodyPr wrap="square" rtlCol="0">
            <a:spAutoFit/>
          </a:bodyPr>
          <a:lstStyle/>
          <a:p>
            <a:r>
              <a:rPr lang="en-US" sz="1600" b="1">
                <a:solidFill>
                  <a:srgbClr val="121212"/>
                </a:solidFill>
                <a:latin typeface="+mn-lt"/>
                <a:ea typeface="Inter" panose="020B0502030000000004" pitchFamily="34" charset="0"/>
              </a:rPr>
              <a:t>1</a:t>
            </a:r>
            <a:endParaRPr lang="en-IN" sz="1600" b="1">
              <a:solidFill>
                <a:srgbClr val="121212"/>
              </a:solidFill>
              <a:latin typeface="+mn-lt"/>
              <a:ea typeface="Inter" panose="020B0502030000000004" pitchFamily="34" charset="0"/>
            </a:endParaRPr>
          </a:p>
        </p:txBody>
      </p:sp>
      <p:sp>
        <p:nvSpPr>
          <p:cNvPr id="54" name="TextBox 53">
            <a:extLst>
              <a:ext uri="{FF2B5EF4-FFF2-40B4-BE49-F238E27FC236}">
                <a16:creationId xmlns:a16="http://schemas.microsoft.com/office/drawing/2014/main" id="{C5E51C20-2D6F-4B2D-85A1-2464F3B6BFAC}"/>
              </a:ext>
            </a:extLst>
          </p:cNvPr>
          <p:cNvSpPr txBox="1">
            <a:spLocks noGrp="1" noRot="1" noMove="1" noResize="1" noEditPoints="1" noAdjustHandles="1" noChangeArrowheads="1" noChangeShapeType="1"/>
          </p:cNvSpPr>
          <p:nvPr/>
        </p:nvSpPr>
        <p:spPr>
          <a:xfrm>
            <a:off x="2381246" y="3014342"/>
            <a:ext cx="295382" cy="338554"/>
          </a:xfrm>
          <a:prstGeom prst="rect">
            <a:avLst/>
          </a:prstGeom>
          <a:noFill/>
        </p:spPr>
        <p:txBody>
          <a:bodyPr wrap="square" rtlCol="0">
            <a:spAutoFit/>
          </a:bodyPr>
          <a:lstStyle/>
          <a:p>
            <a:r>
              <a:rPr lang="en-US" sz="1600" b="1">
                <a:solidFill>
                  <a:srgbClr val="121212"/>
                </a:solidFill>
                <a:latin typeface="+mn-lt"/>
                <a:ea typeface="Inter" panose="020B0502030000000004" pitchFamily="34" charset="0"/>
              </a:rPr>
              <a:t>2</a:t>
            </a:r>
            <a:endParaRPr lang="en-IN" sz="1600" b="1">
              <a:solidFill>
                <a:srgbClr val="121212"/>
              </a:solidFill>
              <a:latin typeface="+mn-lt"/>
              <a:ea typeface="Inter" panose="020B0502030000000004" pitchFamily="34" charset="0"/>
            </a:endParaRPr>
          </a:p>
        </p:txBody>
      </p:sp>
      <p:sp>
        <p:nvSpPr>
          <p:cNvPr id="55" name="TextBox 54">
            <a:extLst>
              <a:ext uri="{FF2B5EF4-FFF2-40B4-BE49-F238E27FC236}">
                <a16:creationId xmlns:a16="http://schemas.microsoft.com/office/drawing/2014/main" id="{B03E9009-8809-400C-B54A-6368C0D41F2B}"/>
              </a:ext>
            </a:extLst>
          </p:cNvPr>
          <p:cNvSpPr txBox="1">
            <a:spLocks noGrp="1" noRot="1" noMove="1" noResize="1" noEditPoints="1" noAdjustHandles="1" noChangeArrowheads="1" noChangeShapeType="1"/>
          </p:cNvSpPr>
          <p:nvPr/>
        </p:nvSpPr>
        <p:spPr>
          <a:xfrm>
            <a:off x="2803811" y="4063516"/>
            <a:ext cx="295382" cy="338554"/>
          </a:xfrm>
          <a:prstGeom prst="rect">
            <a:avLst/>
          </a:prstGeom>
          <a:noFill/>
        </p:spPr>
        <p:txBody>
          <a:bodyPr wrap="square" rtlCol="0">
            <a:spAutoFit/>
          </a:bodyPr>
          <a:lstStyle/>
          <a:p>
            <a:r>
              <a:rPr lang="en-US" sz="1600" b="1">
                <a:solidFill>
                  <a:srgbClr val="121212"/>
                </a:solidFill>
                <a:latin typeface="+mn-lt"/>
                <a:ea typeface="Inter" panose="020B0502030000000004" pitchFamily="34" charset="0"/>
              </a:rPr>
              <a:t>3</a:t>
            </a:r>
            <a:endParaRPr lang="en-IN" sz="1600" b="1">
              <a:solidFill>
                <a:srgbClr val="121212"/>
              </a:solidFill>
              <a:latin typeface="+mn-lt"/>
              <a:ea typeface="Inter" panose="020B0502030000000004" pitchFamily="34" charset="0"/>
            </a:endParaRPr>
          </a:p>
        </p:txBody>
      </p:sp>
      <p:sp>
        <p:nvSpPr>
          <p:cNvPr id="56" name="Freeform: Shape 55">
            <a:extLst>
              <a:ext uri="{FF2B5EF4-FFF2-40B4-BE49-F238E27FC236}">
                <a16:creationId xmlns:a16="http://schemas.microsoft.com/office/drawing/2014/main" id="{CB3B3385-1334-4171-B3B0-94EE9F533731}"/>
              </a:ext>
            </a:extLst>
          </p:cNvPr>
          <p:cNvSpPr>
            <a:spLocks noGrp="1" noRot="1" noMove="1" noResize="1" noEditPoints="1" noAdjustHandles="1" noChangeArrowheads="1" noChangeShapeType="1"/>
          </p:cNvSpPr>
          <p:nvPr/>
        </p:nvSpPr>
        <p:spPr>
          <a:xfrm>
            <a:off x="5651022" y="3018730"/>
            <a:ext cx="741068" cy="329779"/>
          </a:xfrm>
          <a:custGeom>
            <a:avLst/>
            <a:gdLst>
              <a:gd name="connsiteX0" fmla="*/ 576179 w 741068"/>
              <a:gd name="connsiteY0" fmla="*/ 0 h 329779"/>
              <a:gd name="connsiteX1" fmla="*/ 741069 w 741068"/>
              <a:gd name="connsiteY1" fmla="*/ 164890 h 329779"/>
              <a:gd name="connsiteX2" fmla="*/ 741069 w 741068"/>
              <a:gd name="connsiteY2" fmla="*/ 164890 h 329779"/>
              <a:gd name="connsiteX3" fmla="*/ 576179 w 741068"/>
              <a:gd name="connsiteY3" fmla="*/ 329779 h 329779"/>
              <a:gd name="connsiteX4" fmla="*/ 164890 w 741068"/>
              <a:gd name="connsiteY4" fmla="*/ 329779 h 329779"/>
              <a:gd name="connsiteX5" fmla="*/ 0 w 741068"/>
              <a:gd name="connsiteY5" fmla="*/ 164890 h 329779"/>
              <a:gd name="connsiteX6" fmla="*/ 0 w 741068"/>
              <a:gd name="connsiteY6" fmla="*/ 164890 h 329779"/>
              <a:gd name="connsiteX7" fmla="*/ 164890 w 741068"/>
              <a:gd name="connsiteY7" fmla="*/ 0 h 32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068" h="329779">
                <a:moveTo>
                  <a:pt x="576179" y="0"/>
                </a:moveTo>
                <a:cubicBezTo>
                  <a:pt x="667245" y="0"/>
                  <a:pt x="741069" y="73824"/>
                  <a:pt x="741069" y="164890"/>
                </a:cubicBezTo>
                <a:lnTo>
                  <a:pt x="741069" y="164890"/>
                </a:lnTo>
                <a:cubicBezTo>
                  <a:pt x="741069" y="255956"/>
                  <a:pt x="667245" y="329779"/>
                  <a:pt x="576179" y="329779"/>
                </a:cubicBezTo>
                <a:lnTo>
                  <a:pt x="164890" y="329779"/>
                </a:lnTo>
                <a:cubicBezTo>
                  <a:pt x="73824" y="329779"/>
                  <a:pt x="0" y="255956"/>
                  <a:pt x="0" y="164890"/>
                </a:cubicBezTo>
                <a:lnTo>
                  <a:pt x="0" y="164890"/>
                </a:lnTo>
                <a:cubicBezTo>
                  <a:pt x="0" y="73824"/>
                  <a:pt x="73824" y="0"/>
                  <a:pt x="164890" y="0"/>
                </a:cubicBezTo>
                <a:close/>
              </a:path>
            </a:pathLst>
          </a:custGeom>
          <a:solidFill>
            <a:srgbClr val="5AC1FF"/>
          </a:solidFill>
          <a:ln w="0" cap="flat">
            <a:noFill/>
            <a:prstDash val="solid"/>
            <a:miter/>
          </a:ln>
        </p:spPr>
        <p:txBody>
          <a:bodyPr rtlCol="0" anchor="ctr"/>
          <a:lstStyle/>
          <a:p>
            <a:endParaRPr lang="en-IN">
              <a:latin typeface="Inter" panose="020B0502030000000004" pitchFamily="34" charset="0"/>
              <a:ea typeface="Inter" panose="020B0502030000000004" pitchFamily="34" charset="0"/>
            </a:endParaRPr>
          </a:p>
        </p:txBody>
      </p:sp>
      <p:sp>
        <p:nvSpPr>
          <p:cNvPr id="57" name="Freeform: Shape 56">
            <a:extLst>
              <a:ext uri="{FF2B5EF4-FFF2-40B4-BE49-F238E27FC236}">
                <a16:creationId xmlns:a16="http://schemas.microsoft.com/office/drawing/2014/main" id="{2C808EAB-706D-4C9B-9256-2C4CAF710DDC}"/>
              </a:ext>
            </a:extLst>
          </p:cNvPr>
          <p:cNvSpPr>
            <a:spLocks noGrp="1" noRot="1" noMove="1" noResize="1" noEditPoints="1" noAdjustHandles="1" noChangeArrowheads="1" noChangeShapeType="1"/>
          </p:cNvSpPr>
          <p:nvPr/>
        </p:nvSpPr>
        <p:spPr>
          <a:xfrm>
            <a:off x="5216436" y="4067904"/>
            <a:ext cx="741068" cy="329779"/>
          </a:xfrm>
          <a:custGeom>
            <a:avLst/>
            <a:gdLst>
              <a:gd name="connsiteX0" fmla="*/ 576179 w 741068"/>
              <a:gd name="connsiteY0" fmla="*/ 0 h 329779"/>
              <a:gd name="connsiteX1" fmla="*/ 741069 w 741068"/>
              <a:gd name="connsiteY1" fmla="*/ 164890 h 329779"/>
              <a:gd name="connsiteX2" fmla="*/ 741069 w 741068"/>
              <a:gd name="connsiteY2" fmla="*/ 164890 h 329779"/>
              <a:gd name="connsiteX3" fmla="*/ 576179 w 741068"/>
              <a:gd name="connsiteY3" fmla="*/ 329779 h 329779"/>
              <a:gd name="connsiteX4" fmla="*/ 164890 w 741068"/>
              <a:gd name="connsiteY4" fmla="*/ 329779 h 329779"/>
              <a:gd name="connsiteX5" fmla="*/ 0 w 741068"/>
              <a:gd name="connsiteY5" fmla="*/ 164890 h 329779"/>
              <a:gd name="connsiteX6" fmla="*/ 0 w 741068"/>
              <a:gd name="connsiteY6" fmla="*/ 164890 h 329779"/>
              <a:gd name="connsiteX7" fmla="*/ 164890 w 741068"/>
              <a:gd name="connsiteY7" fmla="*/ 0 h 32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068" h="329779">
                <a:moveTo>
                  <a:pt x="576179" y="0"/>
                </a:moveTo>
                <a:cubicBezTo>
                  <a:pt x="667245" y="0"/>
                  <a:pt x="741069" y="73824"/>
                  <a:pt x="741069" y="164890"/>
                </a:cubicBezTo>
                <a:lnTo>
                  <a:pt x="741069" y="164890"/>
                </a:lnTo>
                <a:cubicBezTo>
                  <a:pt x="741069" y="255956"/>
                  <a:pt x="667245" y="329779"/>
                  <a:pt x="576179" y="329779"/>
                </a:cubicBezTo>
                <a:lnTo>
                  <a:pt x="164890" y="329779"/>
                </a:lnTo>
                <a:cubicBezTo>
                  <a:pt x="73824" y="329779"/>
                  <a:pt x="0" y="255956"/>
                  <a:pt x="0" y="164890"/>
                </a:cubicBezTo>
                <a:lnTo>
                  <a:pt x="0" y="164890"/>
                </a:lnTo>
                <a:cubicBezTo>
                  <a:pt x="0" y="73824"/>
                  <a:pt x="73824" y="0"/>
                  <a:pt x="164890" y="0"/>
                </a:cubicBezTo>
                <a:close/>
              </a:path>
            </a:pathLst>
          </a:custGeom>
          <a:solidFill>
            <a:srgbClr val="5AC1FF"/>
          </a:solidFill>
          <a:ln w="0" cap="flat">
            <a:noFill/>
            <a:prstDash val="solid"/>
            <a:miter/>
          </a:ln>
        </p:spPr>
        <p:txBody>
          <a:bodyPr rtlCol="0" anchor="ctr"/>
          <a:lstStyle/>
          <a:p>
            <a:endParaRPr lang="en-IN">
              <a:latin typeface="Inter" panose="020B0502030000000004" pitchFamily="34" charset="0"/>
              <a:ea typeface="Inter" panose="020B0502030000000004" pitchFamily="34" charset="0"/>
            </a:endParaRPr>
          </a:p>
        </p:txBody>
      </p:sp>
      <p:sp>
        <p:nvSpPr>
          <p:cNvPr id="58" name="Freeform: Shape 57">
            <a:extLst>
              <a:ext uri="{FF2B5EF4-FFF2-40B4-BE49-F238E27FC236}">
                <a16:creationId xmlns:a16="http://schemas.microsoft.com/office/drawing/2014/main" id="{A928D16E-534F-4026-81BB-0A65C6E0A863}"/>
              </a:ext>
            </a:extLst>
          </p:cNvPr>
          <p:cNvSpPr>
            <a:spLocks noGrp="1" noRot="1" noMove="1" noResize="1" noEditPoints="1" noAdjustHandles="1" noChangeArrowheads="1" noChangeShapeType="1"/>
          </p:cNvSpPr>
          <p:nvPr/>
        </p:nvSpPr>
        <p:spPr>
          <a:xfrm>
            <a:off x="5216096" y="1978027"/>
            <a:ext cx="741068" cy="329779"/>
          </a:xfrm>
          <a:custGeom>
            <a:avLst/>
            <a:gdLst>
              <a:gd name="connsiteX0" fmla="*/ 576179 w 741068"/>
              <a:gd name="connsiteY0" fmla="*/ 0 h 329779"/>
              <a:gd name="connsiteX1" fmla="*/ 741068 w 741068"/>
              <a:gd name="connsiteY1" fmla="*/ 164890 h 329779"/>
              <a:gd name="connsiteX2" fmla="*/ 741068 w 741068"/>
              <a:gd name="connsiteY2" fmla="*/ 164890 h 329779"/>
              <a:gd name="connsiteX3" fmla="*/ 576179 w 741068"/>
              <a:gd name="connsiteY3" fmla="*/ 329779 h 329779"/>
              <a:gd name="connsiteX4" fmla="*/ 164890 w 741068"/>
              <a:gd name="connsiteY4" fmla="*/ 329779 h 329779"/>
              <a:gd name="connsiteX5" fmla="*/ 0 w 741068"/>
              <a:gd name="connsiteY5" fmla="*/ 164890 h 329779"/>
              <a:gd name="connsiteX6" fmla="*/ 0 w 741068"/>
              <a:gd name="connsiteY6" fmla="*/ 164890 h 329779"/>
              <a:gd name="connsiteX7" fmla="*/ 164890 w 741068"/>
              <a:gd name="connsiteY7" fmla="*/ 0 h 32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068" h="329779">
                <a:moveTo>
                  <a:pt x="576179" y="0"/>
                </a:moveTo>
                <a:cubicBezTo>
                  <a:pt x="667245" y="0"/>
                  <a:pt x="741068" y="73824"/>
                  <a:pt x="741068" y="164890"/>
                </a:cubicBezTo>
                <a:lnTo>
                  <a:pt x="741068" y="164890"/>
                </a:lnTo>
                <a:cubicBezTo>
                  <a:pt x="741068" y="255956"/>
                  <a:pt x="667245" y="329779"/>
                  <a:pt x="576179" y="329779"/>
                </a:cubicBezTo>
                <a:lnTo>
                  <a:pt x="164890" y="329779"/>
                </a:lnTo>
                <a:cubicBezTo>
                  <a:pt x="73823" y="329779"/>
                  <a:pt x="0" y="255956"/>
                  <a:pt x="0" y="164890"/>
                </a:cubicBezTo>
                <a:lnTo>
                  <a:pt x="0" y="164890"/>
                </a:lnTo>
                <a:cubicBezTo>
                  <a:pt x="0" y="73824"/>
                  <a:pt x="73823" y="0"/>
                  <a:pt x="164890" y="0"/>
                </a:cubicBezTo>
                <a:close/>
              </a:path>
            </a:pathLst>
          </a:custGeom>
          <a:solidFill>
            <a:srgbClr val="5AC1FF"/>
          </a:solidFill>
          <a:ln w="0" cap="flat">
            <a:noFill/>
            <a:prstDash val="solid"/>
            <a:miter/>
          </a:ln>
        </p:spPr>
        <p:txBody>
          <a:bodyPr rtlCol="0" anchor="ctr"/>
          <a:lstStyle/>
          <a:p>
            <a:endParaRPr lang="en-IN">
              <a:latin typeface="Inter" panose="020B0502030000000004" pitchFamily="34" charset="0"/>
              <a:ea typeface="Inter" panose="020B0502030000000004" pitchFamily="34" charset="0"/>
            </a:endParaRPr>
          </a:p>
        </p:txBody>
      </p:sp>
      <p:sp>
        <p:nvSpPr>
          <p:cNvPr id="59" name="Freeform: Shape 58">
            <a:extLst>
              <a:ext uri="{FF2B5EF4-FFF2-40B4-BE49-F238E27FC236}">
                <a16:creationId xmlns:a16="http://schemas.microsoft.com/office/drawing/2014/main" id="{B8AD6BC6-72EA-42DE-B77B-DAB712298445}"/>
              </a:ext>
            </a:extLst>
          </p:cNvPr>
          <p:cNvSpPr>
            <a:spLocks noGrp="1" noRot="1" noMove="1" noResize="1" noEditPoints="1" noAdjustHandles="1" noChangeArrowheads="1" noChangeShapeType="1"/>
          </p:cNvSpPr>
          <p:nvPr/>
        </p:nvSpPr>
        <p:spPr>
          <a:xfrm>
            <a:off x="5395837" y="2928434"/>
            <a:ext cx="510370" cy="510370"/>
          </a:xfrm>
          <a:custGeom>
            <a:avLst/>
            <a:gdLst>
              <a:gd name="connsiteX0" fmla="*/ 510370 w 510370"/>
              <a:gd name="connsiteY0" fmla="*/ 255185 h 510370"/>
              <a:gd name="connsiteX1" fmla="*/ 255185 w 510370"/>
              <a:gd name="connsiteY1" fmla="*/ 510370 h 510370"/>
              <a:gd name="connsiteX2" fmla="*/ 0 w 510370"/>
              <a:gd name="connsiteY2" fmla="*/ 255185 h 510370"/>
              <a:gd name="connsiteX3" fmla="*/ 255185 w 510370"/>
              <a:gd name="connsiteY3" fmla="*/ 0 h 510370"/>
              <a:gd name="connsiteX4" fmla="*/ 510370 w 510370"/>
              <a:gd name="connsiteY4" fmla="*/ 255185 h 510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370" h="510370">
                <a:moveTo>
                  <a:pt x="510370" y="255185"/>
                </a:moveTo>
                <a:cubicBezTo>
                  <a:pt x="510370" y="396120"/>
                  <a:pt x="396120" y="510370"/>
                  <a:pt x="255185" y="510370"/>
                </a:cubicBezTo>
                <a:cubicBezTo>
                  <a:pt x="114250" y="510370"/>
                  <a:pt x="0" y="396120"/>
                  <a:pt x="0" y="255185"/>
                </a:cubicBezTo>
                <a:cubicBezTo>
                  <a:pt x="0" y="114250"/>
                  <a:pt x="114250" y="0"/>
                  <a:pt x="255185" y="0"/>
                </a:cubicBezTo>
                <a:cubicBezTo>
                  <a:pt x="396120" y="0"/>
                  <a:pt x="510370" y="114250"/>
                  <a:pt x="510370" y="255185"/>
                </a:cubicBezTo>
                <a:close/>
              </a:path>
            </a:pathLst>
          </a:custGeom>
          <a:solidFill>
            <a:srgbClr val="FFFFFF"/>
          </a:solidFill>
          <a:ln w="0" cap="flat">
            <a:noFill/>
            <a:prstDash val="solid"/>
            <a:miter/>
          </a:ln>
          <a:effectLst>
            <a:outerShdw blurRad="63500" sx="102000" sy="102000" algn="ctr" rotWithShape="0">
              <a:prstClr val="black">
                <a:alpha val="9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latin typeface="Inter" panose="020B0502030000000004" pitchFamily="34" charset="0"/>
              <a:ea typeface="Inter" panose="020B0502030000000004" pitchFamily="34" charset="0"/>
            </a:endParaRPr>
          </a:p>
        </p:txBody>
      </p:sp>
      <p:sp>
        <p:nvSpPr>
          <p:cNvPr id="60" name="Freeform: Shape 59">
            <a:extLst>
              <a:ext uri="{FF2B5EF4-FFF2-40B4-BE49-F238E27FC236}">
                <a16:creationId xmlns:a16="http://schemas.microsoft.com/office/drawing/2014/main" id="{A266F4B1-A146-4774-B487-315A894539F9}"/>
              </a:ext>
            </a:extLst>
          </p:cNvPr>
          <p:cNvSpPr>
            <a:spLocks noGrp="1" noRot="1" noMove="1" noResize="1" noEditPoints="1" noAdjustHandles="1" noChangeArrowheads="1" noChangeShapeType="1"/>
          </p:cNvSpPr>
          <p:nvPr/>
        </p:nvSpPr>
        <p:spPr>
          <a:xfrm>
            <a:off x="4963292" y="1887731"/>
            <a:ext cx="510370" cy="510370"/>
          </a:xfrm>
          <a:custGeom>
            <a:avLst/>
            <a:gdLst>
              <a:gd name="connsiteX0" fmla="*/ 510370 w 510370"/>
              <a:gd name="connsiteY0" fmla="*/ 255185 h 510370"/>
              <a:gd name="connsiteX1" fmla="*/ 255185 w 510370"/>
              <a:gd name="connsiteY1" fmla="*/ 510370 h 510370"/>
              <a:gd name="connsiteX2" fmla="*/ 0 w 510370"/>
              <a:gd name="connsiteY2" fmla="*/ 255185 h 510370"/>
              <a:gd name="connsiteX3" fmla="*/ 255185 w 510370"/>
              <a:gd name="connsiteY3" fmla="*/ 0 h 510370"/>
              <a:gd name="connsiteX4" fmla="*/ 510370 w 510370"/>
              <a:gd name="connsiteY4" fmla="*/ 255185 h 510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370" h="510370">
                <a:moveTo>
                  <a:pt x="510370" y="255185"/>
                </a:moveTo>
                <a:cubicBezTo>
                  <a:pt x="510370" y="396120"/>
                  <a:pt x="396120" y="510370"/>
                  <a:pt x="255185" y="510370"/>
                </a:cubicBezTo>
                <a:cubicBezTo>
                  <a:pt x="114250" y="510370"/>
                  <a:pt x="0" y="396120"/>
                  <a:pt x="0" y="255185"/>
                </a:cubicBezTo>
                <a:cubicBezTo>
                  <a:pt x="0" y="114250"/>
                  <a:pt x="114250" y="0"/>
                  <a:pt x="255185" y="0"/>
                </a:cubicBezTo>
                <a:cubicBezTo>
                  <a:pt x="396120" y="0"/>
                  <a:pt x="510370" y="114250"/>
                  <a:pt x="510370" y="255185"/>
                </a:cubicBezTo>
                <a:close/>
              </a:path>
            </a:pathLst>
          </a:custGeom>
          <a:solidFill>
            <a:srgbClr val="FFFFFF"/>
          </a:solidFill>
          <a:ln w="0" cap="flat">
            <a:noFill/>
            <a:prstDash val="solid"/>
            <a:miter/>
          </a:ln>
          <a:effectLst>
            <a:outerShdw blurRad="63500" sx="102000" sy="102000" algn="ctr" rotWithShape="0">
              <a:prstClr val="black">
                <a:alpha val="9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latin typeface="Inter" panose="020B0502030000000004" pitchFamily="34" charset="0"/>
              <a:ea typeface="Inter" panose="020B0502030000000004" pitchFamily="34" charset="0"/>
            </a:endParaRPr>
          </a:p>
        </p:txBody>
      </p:sp>
      <p:sp>
        <p:nvSpPr>
          <p:cNvPr id="61" name="Freeform: Shape 60">
            <a:extLst>
              <a:ext uri="{FF2B5EF4-FFF2-40B4-BE49-F238E27FC236}">
                <a16:creationId xmlns:a16="http://schemas.microsoft.com/office/drawing/2014/main" id="{1B5370A1-DBC5-4044-A14F-FBBEF894F6C2}"/>
              </a:ext>
            </a:extLst>
          </p:cNvPr>
          <p:cNvSpPr>
            <a:spLocks noGrp="1" noRot="1" noMove="1" noResize="1" noEditPoints="1" noAdjustHandles="1" noChangeArrowheads="1" noChangeShapeType="1"/>
          </p:cNvSpPr>
          <p:nvPr/>
        </p:nvSpPr>
        <p:spPr>
          <a:xfrm>
            <a:off x="4963292" y="3977608"/>
            <a:ext cx="510370" cy="510370"/>
          </a:xfrm>
          <a:custGeom>
            <a:avLst/>
            <a:gdLst>
              <a:gd name="connsiteX0" fmla="*/ 510370 w 510370"/>
              <a:gd name="connsiteY0" fmla="*/ 255185 h 510370"/>
              <a:gd name="connsiteX1" fmla="*/ 255185 w 510370"/>
              <a:gd name="connsiteY1" fmla="*/ 510370 h 510370"/>
              <a:gd name="connsiteX2" fmla="*/ 0 w 510370"/>
              <a:gd name="connsiteY2" fmla="*/ 255185 h 510370"/>
              <a:gd name="connsiteX3" fmla="*/ 255185 w 510370"/>
              <a:gd name="connsiteY3" fmla="*/ 0 h 510370"/>
              <a:gd name="connsiteX4" fmla="*/ 510370 w 510370"/>
              <a:gd name="connsiteY4" fmla="*/ 255185 h 510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370" h="510370">
                <a:moveTo>
                  <a:pt x="510370" y="255185"/>
                </a:moveTo>
                <a:cubicBezTo>
                  <a:pt x="510370" y="396120"/>
                  <a:pt x="396120" y="510370"/>
                  <a:pt x="255185" y="510370"/>
                </a:cubicBezTo>
                <a:cubicBezTo>
                  <a:pt x="114250" y="510370"/>
                  <a:pt x="0" y="396120"/>
                  <a:pt x="0" y="255185"/>
                </a:cubicBezTo>
                <a:cubicBezTo>
                  <a:pt x="0" y="114250"/>
                  <a:pt x="114250" y="0"/>
                  <a:pt x="255185" y="0"/>
                </a:cubicBezTo>
                <a:cubicBezTo>
                  <a:pt x="396120" y="0"/>
                  <a:pt x="510370" y="114250"/>
                  <a:pt x="510370" y="255185"/>
                </a:cubicBezTo>
                <a:close/>
              </a:path>
            </a:pathLst>
          </a:custGeom>
          <a:solidFill>
            <a:srgbClr val="FFFFFF"/>
          </a:solidFill>
          <a:ln w="0" cap="flat">
            <a:noFill/>
            <a:prstDash val="solid"/>
            <a:miter/>
          </a:ln>
          <a:effectLst>
            <a:outerShdw blurRad="63500" sx="102000" sy="102000" algn="ctr" rotWithShape="0">
              <a:prstClr val="black">
                <a:alpha val="9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latin typeface="Inter" panose="020B0502030000000004" pitchFamily="34" charset="0"/>
              <a:ea typeface="Inter" panose="020B0502030000000004" pitchFamily="34" charset="0"/>
            </a:endParaRPr>
          </a:p>
        </p:txBody>
      </p:sp>
      <p:sp>
        <p:nvSpPr>
          <p:cNvPr id="62" name="TextBox 61">
            <a:extLst>
              <a:ext uri="{FF2B5EF4-FFF2-40B4-BE49-F238E27FC236}">
                <a16:creationId xmlns:a16="http://schemas.microsoft.com/office/drawing/2014/main" id="{48C14599-2B03-4F31-8119-CA2396A7A9B8}"/>
              </a:ext>
            </a:extLst>
          </p:cNvPr>
          <p:cNvSpPr txBox="1">
            <a:spLocks noGrp="1" noRot="1" noMove="1" noResize="1" noEditPoints="1" noAdjustHandles="1" noChangeArrowheads="1" noChangeShapeType="1"/>
          </p:cNvSpPr>
          <p:nvPr/>
        </p:nvSpPr>
        <p:spPr>
          <a:xfrm>
            <a:off x="6546652" y="3784470"/>
            <a:ext cx="1800000" cy="954107"/>
          </a:xfrm>
          <a:prstGeom prst="rect">
            <a:avLst/>
          </a:prstGeom>
          <a:noFill/>
        </p:spPr>
        <p:txBody>
          <a:bodyPr wrap="square" rtlCol="0">
            <a:spAutoFit/>
          </a:bodyPr>
          <a:lstStyle/>
          <a:p>
            <a:r>
              <a:rPr lang="en-US" sz="1400">
                <a:solidFill>
                  <a:schemeClr val="bg1"/>
                </a:solidFill>
                <a:latin typeface="+mn-lt"/>
                <a:ea typeface="Inter" panose="020B0502030000000004" pitchFamily="34" charset="0"/>
              </a:rPr>
              <a:t>Integrate our service principles in your interactions.</a:t>
            </a:r>
          </a:p>
        </p:txBody>
      </p:sp>
      <p:sp>
        <p:nvSpPr>
          <p:cNvPr id="63" name="TextBox 62">
            <a:extLst>
              <a:ext uri="{FF2B5EF4-FFF2-40B4-BE49-F238E27FC236}">
                <a16:creationId xmlns:a16="http://schemas.microsoft.com/office/drawing/2014/main" id="{B5DBEB0B-F4F4-4CFC-9960-791966C496A3}"/>
              </a:ext>
            </a:extLst>
          </p:cNvPr>
          <p:cNvSpPr txBox="1">
            <a:spLocks noGrp="1" noRot="1" noMove="1" noResize="1" noEditPoints="1" noAdjustHandles="1" noChangeArrowheads="1" noChangeShapeType="1"/>
          </p:cNvSpPr>
          <p:nvPr/>
        </p:nvSpPr>
        <p:spPr>
          <a:xfrm>
            <a:off x="6535115" y="2814287"/>
            <a:ext cx="1800000" cy="738664"/>
          </a:xfrm>
          <a:prstGeom prst="rect">
            <a:avLst/>
          </a:prstGeom>
          <a:noFill/>
        </p:spPr>
        <p:txBody>
          <a:bodyPr wrap="square" rtlCol="0">
            <a:spAutoFit/>
          </a:bodyPr>
          <a:lstStyle/>
          <a:p>
            <a:r>
              <a:rPr lang="en-US" sz="1400">
                <a:solidFill>
                  <a:schemeClr val="bg1"/>
                </a:solidFill>
                <a:latin typeface="+mn-lt"/>
                <a:ea typeface="Inter" panose="020B0502030000000004" pitchFamily="34" charset="0"/>
              </a:rPr>
              <a:t>Analyze the key tasks and role of a specialist.</a:t>
            </a:r>
          </a:p>
        </p:txBody>
      </p:sp>
      <p:sp>
        <p:nvSpPr>
          <p:cNvPr id="64" name="TextBox 63">
            <a:extLst>
              <a:ext uri="{FF2B5EF4-FFF2-40B4-BE49-F238E27FC236}">
                <a16:creationId xmlns:a16="http://schemas.microsoft.com/office/drawing/2014/main" id="{6A84671E-1485-4A8A-BC26-B0FF3B1AABCA}"/>
              </a:ext>
            </a:extLst>
          </p:cNvPr>
          <p:cNvSpPr txBox="1">
            <a:spLocks noGrp="1" noRot="1" noMove="1" noResize="1" noEditPoints="1" noAdjustHandles="1" noChangeArrowheads="1" noChangeShapeType="1"/>
          </p:cNvSpPr>
          <p:nvPr/>
        </p:nvSpPr>
        <p:spPr>
          <a:xfrm>
            <a:off x="6542998" y="1627623"/>
            <a:ext cx="1800000" cy="954107"/>
          </a:xfrm>
          <a:prstGeom prst="rect">
            <a:avLst/>
          </a:prstGeom>
          <a:noFill/>
        </p:spPr>
        <p:txBody>
          <a:bodyPr wrap="square" rtlCol="0">
            <a:spAutoFit/>
          </a:bodyPr>
          <a:lstStyle/>
          <a:p>
            <a:r>
              <a:rPr lang="en-US" sz="1400">
                <a:solidFill>
                  <a:schemeClr val="bg1"/>
                </a:solidFill>
                <a:latin typeface="+mn-lt"/>
                <a:ea typeface="Inter" panose="020B0502030000000004" pitchFamily="34" charset="0"/>
              </a:rPr>
              <a:t>Assess customer interactions to improve service quality.</a:t>
            </a:r>
          </a:p>
        </p:txBody>
      </p:sp>
      <p:sp>
        <p:nvSpPr>
          <p:cNvPr id="65" name="TextBox 64">
            <a:extLst>
              <a:ext uri="{FF2B5EF4-FFF2-40B4-BE49-F238E27FC236}">
                <a16:creationId xmlns:a16="http://schemas.microsoft.com/office/drawing/2014/main" id="{A4816906-92AF-487D-9BE0-9640A2604038}"/>
              </a:ext>
            </a:extLst>
          </p:cNvPr>
          <p:cNvSpPr txBox="1">
            <a:spLocks noGrp="1" noRot="1" noMove="1" noResize="1" noEditPoints="1" noAdjustHandles="1" noChangeArrowheads="1" noChangeShapeType="1"/>
          </p:cNvSpPr>
          <p:nvPr/>
        </p:nvSpPr>
        <p:spPr>
          <a:xfrm>
            <a:off x="5549362" y="1973639"/>
            <a:ext cx="295382" cy="338554"/>
          </a:xfrm>
          <a:prstGeom prst="rect">
            <a:avLst/>
          </a:prstGeom>
          <a:noFill/>
        </p:spPr>
        <p:txBody>
          <a:bodyPr wrap="square" rtlCol="0">
            <a:spAutoFit/>
          </a:bodyPr>
          <a:lstStyle/>
          <a:p>
            <a:r>
              <a:rPr lang="en-US" sz="1600" b="1">
                <a:solidFill>
                  <a:srgbClr val="121212"/>
                </a:solidFill>
                <a:latin typeface="+mn-lt"/>
                <a:ea typeface="Inter" panose="020B0502030000000004" pitchFamily="34" charset="0"/>
              </a:rPr>
              <a:t>6</a:t>
            </a:r>
            <a:endParaRPr lang="en-IN" sz="1600" b="1">
              <a:solidFill>
                <a:srgbClr val="121212"/>
              </a:solidFill>
              <a:latin typeface="+mn-lt"/>
              <a:ea typeface="Inter" panose="020B0502030000000004" pitchFamily="34" charset="0"/>
            </a:endParaRPr>
          </a:p>
        </p:txBody>
      </p:sp>
      <p:sp>
        <p:nvSpPr>
          <p:cNvPr id="66" name="TextBox 65">
            <a:extLst>
              <a:ext uri="{FF2B5EF4-FFF2-40B4-BE49-F238E27FC236}">
                <a16:creationId xmlns:a16="http://schemas.microsoft.com/office/drawing/2014/main" id="{B9C88B18-E07F-4B1C-86F2-8A948DA3627C}"/>
              </a:ext>
            </a:extLst>
          </p:cNvPr>
          <p:cNvSpPr txBox="1">
            <a:spLocks noGrp="1" noRot="1" noMove="1" noResize="1" noEditPoints="1" noAdjustHandles="1" noChangeArrowheads="1" noChangeShapeType="1"/>
          </p:cNvSpPr>
          <p:nvPr/>
        </p:nvSpPr>
        <p:spPr>
          <a:xfrm>
            <a:off x="5957164" y="3014342"/>
            <a:ext cx="295382" cy="338554"/>
          </a:xfrm>
          <a:prstGeom prst="rect">
            <a:avLst/>
          </a:prstGeom>
          <a:noFill/>
        </p:spPr>
        <p:txBody>
          <a:bodyPr wrap="square" rtlCol="0">
            <a:spAutoFit/>
          </a:bodyPr>
          <a:lstStyle/>
          <a:p>
            <a:r>
              <a:rPr lang="en-US" sz="1600" b="1">
                <a:solidFill>
                  <a:srgbClr val="121212"/>
                </a:solidFill>
                <a:latin typeface="+mn-lt"/>
                <a:ea typeface="Inter" panose="020B0502030000000004" pitchFamily="34" charset="0"/>
              </a:rPr>
              <a:t>5</a:t>
            </a:r>
            <a:endParaRPr lang="en-IN" sz="1600" b="1">
              <a:solidFill>
                <a:srgbClr val="121212"/>
              </a:solidFill>
              <a:latin typeface="+mn-lt"/>
              <a:ea typeface="Inter" panose="020B0502030000000004" pitchFamily="34" charset="0"/>
            </a:endParaRPr>
          </a:p>
        </p:txBody>
      </p:sp>
      <p:sp>
        <p:nvSpPr>
          <p:cNvPr id="67" name="TextBox 66">
            <a:extLst>
              <a:ext uri="{FF2B5EF4-FFF2-40B4-BE49-F238E27FC236}">
                <a16:creationId xmlns:a16="http://schemas.microsoft.com/office/drawing/2014/main" id="{0009E2C2-B2AE-4035-B7F0-C2FC1B0D69BE}"/>
              </a:ext>
            </a:extLst>
          </p:cNvPr>
          <p:cNvSpPr txBox="1">
            <a:spLocks noGrp="1" noRot="1" noMove="1" noResize="1" noEditPoints="1" noAdjustHandles="1" noChangeArrowheads="1" noChangeShapeType="1"/>
          </p:cNvSpPr>
          <p:nvPr/>
        </p:nvSpPr>
        <p:spPr>
          <a:xfrm>
            <a:off x="5569047" y="4063516"/>
            <a:ext cx="295382" cy="338554"/>
          </a:xfrm>
          <a:prstGeom prst="rect">
            <a:avLst/>
          </a:prstGeom>
          <a:noFill/>
        </p:spPr>
        <p:txBody>
          <a:bodyPr wrap="square" rtlCol="0">
            <a:spAutoFit/>
          </a:bodyPr>
          <a:lstStyle/>
          <a:p>
            <a:r>
              <a:rPr lang="en-US" sz="1600" b="1">
                <a:solidFill>
                  <a:srgbClr val="121212"/>
                </a:solidFill>
                <a:latin typeface="+mn-lt"/>
                <a:ea typeface="Inter" panose="020B0502030000000004" pitchFamily="34" charset="0"/>
              </a:rPr>
              <a:t>4</a:t>
            </a:r>
            <a:endParaRPr lang="en-IN" sz="1600" b="1">
              <a:solidFill>
                <a:srgbClr val="121212"/>
              </a:solidFill>
              <a:latin typeface="+mn-lt"/>
              <a:ea typeface="Inter" panose="020B0502030000000004" pitchFamily="34" charset="0"/>
            </a:endParaRPr>
          </a:p>
        </p:txBody>
      </p:sp>
      <p:grpSp>
        <p:nvGrpSpPr>
          <p:cNvPr id="68" name="Group 67">
            <a:extLst>
              <a:ext uri="{FF2B5EF4-FFF2-40B4-BE49-F238E27FC236}">
                <a16:creationId xmlns:a16="http://schemas.microsoft.com/office/drawing/2014/main" id="{67C08376-E29A-4486-9DEE-11F66352BE89}"/>
              </a:ext>
            </a:extLst>
          </p:cNvPr>
          <p:cNvGrpSpPr>
            <a:grpSpLocks noGrp="1" noUngrp="1" noRot="1" noMove="1" noResize="1"/>
          </p:cNvGrpSpPr>
          <p:nvPr/>
        </p:nvGrpSpPr>
        <p:grpSpPr>
          <a:xfrm>
            <a:off x="5510337" y="3032665"/>
            <a:ext cx="324064" cy="301901"/>
            <a:chOff x="-2977021" y="1976688"/>
            <a:chExt cx="1803125" cy="1679821"/>
          </a:xfrm>
        </p:grpSpPr>
        <p:sp>
          <p:nvSpPr>
            <p:cNvPr id="69" name="Freeform: Shape 68">
              <a:extLst>
                <a:ext uri="{FF2B5EF4-FFF2-40B4-BE49-F238E27FC236}">
                  <a16:creationId xmlns:a16="http://schemas.microsoft.com/office/drawing/2014/main" id="{A259054B-DB8C-4C5B-A75A-3063CD0A4980}"/>
                </a:ext>
              </a:extLst>
            </p:cNvPr>
            <p:cNvSpPr>
              <a:spLocks noGrp="1" noRot="1" noMove="1" noResize="1" noEditPoints="1" noAdjustHandles="1" noChangeArrowheads="1" noChangeShapeType="1"/>
            </p:cNvSpPr>
            <p:nvPr/>
          </p:nvSpPr>
          <p:spPr>
            <a:xfrm>
              <a:off x="-2478206" y="2500999"/>
              <a:ext cx="798527" cy="798432"/>
            </a:xfrm>
            <a:custGeom>
              <a:avLst/>
              <a:gdLst>
                <a:gd name="connsiteX0" fmla="*/ 317023 w 593416"/>
                <a:gd name="connsiteY0" fmla="*/ 773 h 593346"/>
                <a:gd name="connsiteX1" fmla="*/ 296849 w 593416"/>
                <a:gd name="connsiteY1" fmla="*/ 0 h 593346"/>
                <a:gd name="connsiteX2" fmla="*/ 125825 w 593416"/>
                <a:gd name="connsiteY2" fmla="*/ 54337 h 593346"/>
                <a:gd name="connsiteX3" fmla="*/ 61507 w 593416"/>
                <a:gd name="connsiteY3" fmla="*/ 116336 h 593346"/>
                <a:gd name="connsiteX4" fmla="*/ 0 w 593416"/>
                <a:gd name="connsiteY4" fmla="*/ 296779 h 593346"/>
                <a:gd name="connsiteX5" fmla="*/ 22494 w 593416"/>
                <a:gd name="connsiteY5" fmla="*/ 409319 h 593346"/>
                <a:gd name="connsiteX6" fmla="*/ 74581 w 593416"/>
                <a:gd name="connsiteY6" fmla="*/ 492757 h 593346"/>
                <a:gd name="connsiteX7" fmla="*/ 239419 w 593416"/>
                <a:gd name="connsiteY7" fmla="*/ 587723 h 593346"/>
                <a:gd name="connsiteX8" fmla="*/ 296849 w 593416"/>
                <a:gd name="connsiteY8" fmla="*/ 593347 h 593346"/>
                <a:gd name="connsiteX9" fmla="*/ 593417 w 593416"/>
                <a:gd name="connsiteY9" fmla="*/ 296779 h 593346"/>
                <a:gd name="connsiteX10" fmla="*/ 317023 w 593416"/>
                <a:gd name="connsiteY10" fmla="*/ 703 h 593346"/>
                <a:gd name="connsiteX11" fmla="*/ 259594 w 593416"/>
                <a:gd name="connsiteY11" fmla="*/ 141852 h 593346"/>
                <a:gd name="connsiteX12" fmla="*/ 285602 w 593416"/>
                <a:gd name="connsiteY12" fmla="*/ 147686 h 593346"/>
                <a:gd name="connsiteX13" fmla="*/ 296849 w 593416"/>
                <a:gd name="connsiteY13" fmla="*/ 146632 h 593346"/>
                <a:gd name="connsiteX14" fmla="*/ 357583 w 593416"/>
                <a:gd name="connsiteY14" fmla="*/ 207366 h 593346"/>
                <a:gd name="connsiteX15" fmla="*/ 296849 w 593416"/>
                <a:gd name="connsiteY15" fmla="*/ 268099 h 593346"/>
                <a:gd name="connsiteX16" fmla="*/ 270840 w 593416"/>
                <a:gd name="connsiteY16" fmla="*/ 262265 h 593346"/>
                <a:gd name="connsiteX17" fmla="*/ 259594 w 593416"/>
                <a:gd name="connsiteY17" fmla="*/ 263319 h 593346"/>
                <a:gd name="connsiteX18" fmla="*/ 199141 w 593416"/>
                <a:gd name="connsiteY18" fmla="*/ 202586 h 593346"/>
                <a:gd name="connsiteX19" fmla="*/ 259594 w 593416"/>
                <a:gd name="connsiteY19" fmla="*/ 141852 h 59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3416" h="593346">
                  <a:moveTo>
                    <a:pt x="317023" y="773"/>
                  </a:moveTo>
                  <a:cubicBezTo>
                    <a:pt x="310416" y="281"/>
                    <a:pt x="303527" y="0"/>
                    <a:pt x="296849" y="0"/>
                  </a:cubicBezTo>
                  <a:cubicBezTo>
                    <a:pt x="233304" y="0"/>
                    <a:pt x="174328" y="20174"/>
                    <a:pt x="125825" y="54337"/>
                  </a:cubicBezTo>
                  <a:cubicBezTo>
                    <a:pt x="101293" y="71699"/>
                    <a:pt x="79643" y="92647"/>
                    <a:pt x="61507" y="116336"/>
                  </a:cubicBezTo>
                  <a:cubicBezTo>
                    <a:pt x="22986" y="166384"/>
                    <a:pt x="0" y="228875"/>
                    <a:pt x="0" y="296779"/>
                  </a:cubicBezTo>
                  <a:cubicBezTo>
                    <a:pt x="0" y="336565"/>
                    <a:pt x="7943" y="374594"/>
                    <a:pt x="22494" y="409319"/>
                  </a:cubicBezTo>
                  <a:cubicBezTo>
                    <a:pt x="35006" y="440177"/>
                    <a:pt x="52580" y="468295"/>
                    <a:pt x="74581" y="492757"/>
                  </a:cubicBezTo>
                  <a:cubicBezTo>
                    <a:pt x="116687" y="540767"/>
                    <a:pt x="174398" y="574930"/>
                    <a:pt x="239419" y="587723"/>
                  </a:cubicBezTo>
                  <a:cubicBezTo>
                    <a:pt x="258047" y="591519"/>
                    <a:pt x="277167" y="593347"/>
                    <a:pt x="296849" y="593347"/>
                  </a:cubicBezTo>
                  <a:cubicBezTo>
                    <a:pt x="460422" y="593347"/>
                    <a:pt x="593417" y="460352"/>
                    <a:pt x="593417" y="296779"/>
                  </a:cubicBezTo>
                  <a:cubicBezTo>
                    <a:pt x="593417" y="133206"/>
                    <a:pt x="471177" y="10966"/>
                    <a:pt x="317023" y="703"/>
                  </a:cubicBezTo>
                  <a:close/>
                  <a:moveTo>
                    <a:pt x="259594" y="141852"/>
                  </a:moveTo>
                  <a:cubicBezTo>
                    <a:pt x="269013" y="141852"/>
                    <a:pt x="277729" y="143891"/>
                    <a:pt x="285602" y="147686"/>
                  </a:cubicBezTo>
                  <a:cubicBezTo>
                    <a:pt x="289187" y="146913"/>
                    <a:pt x="292983" y="146632"/>
                    <a:pt x="296849" y="146632"/>
                  </a:cubicBezTo>
                  <a:cubicBezTo>
                    <a:pt x="330309" y="146632"/>
                    <a:pt x="357583" y="173906"/>
                    <a:pt x="357583" y="207366"/>
                  </a:cubicBezTo>
                  <a:cubicBezTo>
                    <a:pt x="357583" y="240825"/>
                    <a:pt x="330309" y="268099"/>
                    <a:pt x="296849" y="268099"/>
                  </a:cubicBezTo>
                  <a:cubicBezTo>
                    <a:pt x="287430" y="268099"/>
                    <a:pt x="278714" y="266061"/>
                    <a:pt x="270840" y="262265"/>
                  </a:cubicBezTo>
                  <a:cubicBezTo>
                    <a:pt x="267256" y="263038"/>
                    <a:pt x="263460" y="263319"/>
                    <a:pt x="259594" y="263319"/>
                  </a:cubicBezTo>
                  <a:cubicBezTo>
                    <a:pt x="226134" y="263319"/>
                    <a:pt x="199141" y="236045"/>
                    <a:pt x="199141" y="202586"/>
                  </a:cubicBezTo>
                  <a:cubicBezTo>
                    <a:pt x="199141" y="169126"/>
                    <a:pt x="226204" y="141852"/>
                    <a:pt x="259594" y="14185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70" name="Freeform: Shape 69">
              <a:extLst>
                <a:ext uri="{FF2B5EF4-FFF2-40B4-BE49-F238E27FC236}">
                  <a16:creationId xmlns:a16="http://schemas.microsoft.com/office/drawing/2014/main" id="{02F290CB-9647-4BB7-83F0-38D971A9B497}"/>
                </a:ext>
              </a:extLst>
            </p:cNvPr>
            <p:cNvSpPr>
              <a:spLocks noGrp="1" noRot="1" noMove="1" noResize="1" noEditPoints="1" noAdjustHandles="1" noChangeArrowheads="1" noChangeShapeType="1"/>
            </p:cNvSpPr>
            <p:nvPr/>
          </p:nvSpPr>
          <p:spPr>
            <a:xfrm>
              <a:off x="-2495611" y="2526728"/>
              <a:ext cx="735908" cy="735908"/>
            </a:xfrm>
            <a:custGeom>
              <a:avLst/>
              <a:gdLst>
                <a:gd name="connsiteX0" fmla="*/ 273301 w 546882"/>
                <a:gd name="connsiteY0" fmla="*/ 0 h 546882"/>
                <a:gd name="connsiteX1" fmla="*/ 138829 w 546882"/>
                <a:gd name="connsiteY1" fmla="*/ 35217 h 546882"/>
                <a:gd name="connsiteX2" fmla="*/ 0 w 546882"/>
                <a:gd name="connsiteY2" fmla="*/ 273582 h 546882"/>
                <a:gd name="connsiteX3" fmla="*/ 87515 w 546882"/>
                <a:gd name="connsiteY3" fmla="*/ 473637 h 546882"/>
                <a:gd name="connsiteX4" fmla="*/ 273301 w 546882"/>
                <a:gd name="connsiteY4" fmla="*/ 546883 h 546882"/>
                <a:gd name="connsiteX5" fmla="*/ 546883 w 546882"/>
                <a:gd name="connsiteY5" fmla="*/ 273582 h 546882"/>
                <a:gd name="connsiteX6" fmla="*/ 273301 w 546882"/>
                <a:gd name="connsiteY6" fmla="*/ 0 h 546882"/>
                <a:gd name="connsiteX7" fmla="*/ 212075 w 546882"/>
                <a:gd name="connsiteY7" fmla="*/ 183536 h 546882"/>
                <a:gd name="connsiteX8" fmla="*/ 272528 w 546882"/>
                <a:gd name="connsiteY8" fmla="*/ 122803 h 546882"/>
                <a:gd name="connsiteX9" fmla="*/ 298536 w 546882"/>
                <a:gd name="connsiteY9" fmla="*/ 128637 h 546882"/>
                <a:gd name="connsiteX10" fmla="*/ 333261 w 546882"/>
                <a:gd name="connsiteY10" fmla="*/ 183536 h 546882"/>
                <a:gd name="connsiteX11" fmla="*/ 283774 w 546882"/>
                <a:gd name="connsiteY11" fmla="*/ 243285 h 546882"/>
                <a:gd name="connsiteX12" fmla="*/ 272528 w 546882"/>
                <a:gd name="connsiteY12" fmla="*/ 244340 h 546882"/>
                <a:gd name="connsiteX13" fmla="*/ 212075 w 546882"/>
                <a:gd name="connsiteY13" fmla="*/ 183606 h 54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882" h="546882">
                  <a:moveTo>
                    <a:pt x="273301" y="0"/>
                  </a:moveTo>
                  <a:cubicBezTo>
                    <a:pt x="224306" y="0"/>
                    <a:pt x="178616" y="12793"/>
                    <a:pt x="138829" y="35217"/>
                  </a:cubicBezTo>
                  <a:cubicBezTo>
                    <a:pt x="55883" y="82173"/>
                    <a:pt x="0" y="171516"/>
                    <a:pt x="0" y="273582"/>
                  </a:cubicBezTo>
                  <a:cubicBezTo>
                    <a:pt x="0" y="352662"/>
                    <a:pt x="33671" y="423869"/>
                    <a:pt x="87515" y="473637"/>
                  </a:cubicBezTo>
                  <a:cubicBezTo>
                    <a:pt x="136018" y="519047"/>
                    <a:pt x="201602" y="546883"/>
                    <a:pt x="273301" y="546883"/>
                  </a:cubicBezTo>
                  <a:cubicBezTo>
                    <a:pt x="424150" y="546883"/>
                    <a:pt x="546883" y="424361"/>
                    <a:pt x="546883" y="273582"/>
                  </a:cubicBezTo>
                  <a:cubicBezTo>
                    <a:pt x="546883" y="122803"/>
                    <a:pt x="424150" y="0"/>
                    <a:pt x="273301" y="0"/>
                  </a:cubicBezTo>
                  <a:close/>
                  <a:moveTo>
                    <a:pt x="212075" y="183536"/>
                  </a:moveTo>
                  <a:cubicBezTo>
                    <a:pt x="212075" y="150076"/>
                    <a:pt x="239138" y="122803"/>
                    <a:pt x="272528" y="122803"/>
                  </a:cubicBezTo>
                  <a:cubicBezTo>
                    <a:pt x="281947" y="122803"/>
                    <a:pt x="290663" y="124841"/>
                    <a:pt x="298536" y="128637"/>
                  </a:cubicBezTo>
                  <a:cubicBezTo>
                    <a:pt x="319202" y="138337"/>
                    <a:pt x="333261" y="159285"/>
                    <a:pt x="333261" y="183536"/>
                  </a:cubicBezTo>
                  <a:cubicBezTo>
                    <a:pt x="333261" y="213130"/>
                    <a:pt x="312103" y="237873"/>
                    <a:pt x="283774" y="243285"/>
                  </a:cubicBezTo>
                  <a:cubicBezTo>
                    <a:pt x="280190" y="244059"/>
                    <a:pt x="276394" y="244340"/>
                    <a:pt x="272528" y="244340"/>
                  </a:cubicBezTo>
                  <a:cubicBezTo>
                    <a:pt x="239068" y="244340"/>
                    <a:pt x="212075" y="217066"/>
                    <a:pt x="212075" y="183606"/>
                  </a:cubicBezTo>
                  <a:close/>
                </a:path>
              </a:pathLst>
            </a:custGeom>
            <a:solidFill>
              <a:srgbClr val="5AC1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71" name="Freeform: Shape 70">
              <a:extLst>
                <a:ext uri="{FF2B5EF4-FFF2-40B4-BE49-F238E27FC236}">
                  <a16:creationId xmlns:a16="http://schemas.microsoft.com/office/drawing/2014/main" id="{4171FAD7-6610-41B3-A534-4E7D19FB6D40}"/>
                </a:ext>
              </a:extLst>
            </p:cNvPr>
            <p:cNvSpPr>
              <a:spLocks noGrp="1" noRot="1" noMove="1" noResize="1" noEditPoints="1" noAdjustHandles="1" noChangeArrowheads="1" noChangeShapeType="1"/>
            </p:cNvSpPr>
            <p:nvPr/>
          </p:nvSpPr>
          <p:spPr>
            <a:xfrm rot="20597642">
              <a:off x="-1653693" y="2666115"/>
              <a:ext cx="455071" cy="42943"/>
            </a:xfrm>
            <a:custGeom>
              <a:avLst/>
              <a:gdLst>
                <a:gd name="connsiteX0" fmla="*/ 322225 w 338181"/>
                <a:gd name="connsiteY0" fmla="*/ 31913 h 31913"/>
                <a:gd name="connsiteX1" fmla="*/ 15957 w 338181"/>
                <a:gd name="connsiteY1" fmla="*/ 31913 h 31913"/>
                <a:gd name="connsiteX2" fmla="*/ 0 w 338181"/>
                <a:gd name="connsiteY2" fmla="*/ 15957 h 31913"/>
                <a:gd name="connsiteX3" fmla="*/ 15957 w 338181"/>
                <a:gd name="connsiteY3" fmla="*/ 0 h 31913"/>
                <a:gd name="connsiteX4" fmla="*/ 322225 w 338181"/>
                <a:gd name="connsiteY4" fmla="*/ 0 h 31913"/>
                <a:gd name="connsiteX5" fmla="*/ 338181 w 338181"/>
                <a:gd name="connsiteY5" fmla="*/ 15957 h 31913"/>
                <a:gd name="connsiteX6" fmla="*/ 322225 w 338181"/>
                <a:gd name="connsiteY6" fmla="*/ 31913 h 3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81" h="31913">
                  <a:moveTo>
                    <a:pt x="322225" y="31913"/>
                  </a:moveTo>
                  <a:lnTo>
                    <a:pt x="15957" y="31913"/>
                  </a:lnTo>
                  <a:cubicBezTo>
                    <a:pt x="7170" y="31913"/>
                    <a:pt x="0" y="24743"/>
                    <a:pt x="0" y="15957"/>
                  </a:cubicBezTo>
                  <a:cubicBezTo>
                    <a:pt x="0" y="7170"/>
                    <a:pt x="7170" y="0"/>
                    <a:pt x="15957" y="0"/>
                  </a:cubicBezTo>
                  <a:lnTo>
                    <a:pt x="322225" y="0"/>
                  </a:lnTo>
                  <a:cubicBezTo>
                    <a:pt x="331012" y="0"/>
                    <a:pt x="338181" y="7170"/>
                    <a:pt x="338181" y="15957"/>
                  </a:cubicBezTo>
                  <a:cubicBezTo>
                    <a:pt x="338181" y="24743"/>
                    <a:pt x="331012" y="31913"/>
                    <a:pt x="322225" y="3191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72" name="Freeform: Shape 71">
              <a:extLst>
                <a:ext uri="{FF2B5EF4-FFF2-40B4-BE49-F238E27FC236}">
                  <a16:creationId xmlns:a16="http://schemas.microsoft.com/office/drawing/2014/main" id="{ADE88811-828A-4DE2-9D7C-9B2EF5C6CFA1}"/>
                </a:ext>
              </a:extLst>
            </p:cNvPr>
            <p:cNvSpPr>
              <a:spLocks noGrp="1" noRot="1" noMove="1" noResize="1" noEditPoints="1" noAdjustHandles="1" noChangeArrowheads="1" noChangeShapeType="1"/>
            </p:cNvSpPr>
            <p:nvPr/>
          </p:nvSpPr>
          <p:spPr>
            <a:xfrm rot="20597642">
              <a:off x="-1319894" y="2514347"/>
              <a:ext cx="145998" cy="249030"/>
            </a:xfrm>
            <a:custGeom>
              <a:avLst/>
              <a:gdLst>
                <a:gd name="connsiteX0" fmla="*/ 15939 w 108497"/>
                <a:gd name="connsiteY0" fmla="*/ 185065 h 185064"/>
                <a:gd name="connsiteX1" fmla="*/ 4692 w 108497"/>
                <a:gd name="connsiteY1" fmla="*/ 180426 h 185064"/>
                <a:gd name="connsiteX2" fmla="*/ 4692 w 108497"/>
                <a:gd name="connsiteY2" fmla="*/ 157861 h 185064"/>
                <a:gd name="connsiteX3" fmla="*/ 69995 w 108497"/>
                <a:gd name="connsiteY3" fmla="*/ 92559 h 185064"/>
                <a:gd name="connsiteX4" fmla="*/ 4692 w 108497"/>
                <a:gd name="connsiteY4" fmla="*/ 27256 h 185064"/>
                <a:gd name="connsiteX5" fmla="*/ 4692 w 108497"/>
                <a:gd name="connsiteY5" fmla="*/ 4692 h 185064"/>
                <a:gd name="connsiteX6" fmla="*/ 27256 w 108497"/>
                <a:gd name="connsiteY6" fmla="*/ 4692 h 185064"/>
                <a:gd name="connsiteX7" fmla="*/ 103806 w 108497"/>
                <a:gd name="connsiteY7" fmla="*/ 81242 h 185064"/>
                <a:gd name="connsiteX8" fmla="*/ 103806 w 108497"/>
                <a:gd name="connsiteY8" fmla="*/ 103806 h 185064"/>
                <a:gd name="connsiteX9" fmla="*/ 27256 w 108497"/>
                <a:gd name="connsiteY9" fmla="*/ 180355 h 185064"/>
                <a:gd name="connsiteX10" fmla="*/ 16009 w 108497"/>
                <a:gd name="connsiteY10" fmla="*/ 184995 h 18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497" h="185064">
                  <a:moveTo>
                    <a:pt x="15939" y="185065"/>
                  </a:moveTo>
                  <a:cubicBezTo>
                    <a:pt x="11862" y="185065"/>
                    <a:pt x="7785" y="183519"/>
                    <a:pt x="4692" y="180426"/>
                  </a:cubicBezTo>
                  <a:cubicBezTo>
                    <a:pt x="-1564" y="174169"/>
                    <a:pt x="-1564" y="164118"/>
                    <a:pt x="4692" y="157861"/>
                  </a:cubicBezTo>
                  <a:lnTo>
                    <a:pt x="69995" y="92559"/>
                  </a:lnTo>
                  <a:lnTo>
                    <a:pt x="4692" y="27256"/>
                  </a:lnTo>
                  <a:cubicBezTo>
                    <a:pt x="-1564" y="21000"/>
                    <a:pt x="-1564" y="10948"/>
                    <a:pt x="4692" y="4692"/>
                  </a:cubicBezTo>
                  <a:cubicBezTo>
                    <a:pt x="10948" y="-1564"/>
                    <a:pt x="21000" y="-1564"/>
                    <a:pt x="27256" y="4692"/>
                  </a:cubicBezTo>
                  <a:lnTo>
                    <a:pt x="103806" y="81242"/>
                  </a:lnTo>
                  <a:cubicBezTo>
                    <a:pt x="110062" y="87498"/>
                    <a:pt x="110062" y="97550"/>
                    <a:pt x="103806" y="103806"/>
                  </a:cubicBezTo>
                  <a:lnTo>
                    <a:pt x="27256" y="180355"/>
                  </a:lnTo>
                  <a:cubicBezTo>
                    <a:pt x="24163" y="183448"/>
                    <a:pt x="20086" y="184995"/>
                    <a:pt x="16009" y="18499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nvGrpSpPr>
            <p:cNvPr id="73" name="Graphic 6">
              <a:extLst>
                <a:ext uri="{FF2B5EF4-FFF2-40B4-BE49-F238E27FC236}">
                  <a16:creationId xmlns:a16="http://schemas.microsoft.com/office/drawing/2014/main" id="{B1B996CD-39ED-4024-AF9E-8593B6304FE5}"/>
                </a:ext>
              </a:extLst>
            </p:cNvPr>
            <p:cNvGrpSpPr>
              <a:grpSpLocks noGrp="1" noUngrp="1" noRot="1" noMove="1" noResize="1"/>
            </p:cNvGrpSpPr>
            <p:nvPr/>
          </p:nvGrpSpPr>
          <p:grpSpPr>
            <a:xfrm rot="19273710">
              <a:off x="-2810281" y="3292801"/>
              <a:ext cx="455071" cy="249027"/>
              <a:chOff x="2992757" y="1963470"/>
              <a:chExt cx="338181" cy="185064"/>
            </a:xfrm>
            <a:solidFill>
              <a:srgbClr val="121212"/>
            </a:solidFill>
          </p:grpSpPr>
          <p:sp>
            <p:nvSpPr>
              <p:cNvPr id="84" name="Freeform: Shape 83">
                <a:extLst>
                  <a:ext uri="{FF2B5EF4-FFF2-40B4-BE49-F238E27FC236}">
                    <a16:creationId xmlns:a16="http://schemas.microsoft.com/office/drawing/2014/main" id="{73390B89-EB8C-4967-B1BD-E35C460E5FF1}"/>
                  </a:ext>
                </a:extLst>
              </p:cNvPr>
              <p:cNvSpPr>
                <a:spLocks noGrp="1" noRot="1" noMove="1" noResize="1" noEditPoints="1" noAdjustHandles="1" noChangeArrowheads="1" noChangeShapeType="1"/>
              </p:cNvSpPr>
              <p:nvPr/>
            </p:nvSpPr>
            <p:spPr>
              <a:xfrm>
                <a:off x="2992757" y="2040002"/>
                <a:ext cx="338181" cy="31913"/>
              </a:xfrm>
              <a:custGeom>
                <a:avLst/>
                <a:gdLst>
                  <a:gd name="connsiteX0" fmla="*/ 322225 w 338181"/>
                  <a:gd name="connsiteY0" fmla="*/ 31913 h 31913"/>
                  <a:gd name="connsiteX1" fmla="*/ 15957 w 338181"/>
                  <a:gd name="connsiteY1" fmla="*/ 31913 h 31913"/>
                  <a:gd name="connsiteX2" fmla="*/ 0 w 338181"/>
                  <a:gd name="connsiteY2" fmla="*/ 15957 h 31913"/>
                  <a:gd name="connsiteX3" fmla="*/ 15957 w 338181"/>
                  <a:gd name="connsiteY3" fmla="*/ 0 h 31913"/>
                  <a:gd name="connsiteX4" fmla="*/ 322225 w 338181"/>
                  <a:gd name="connsiteY4" fmla="*/ 0 h 31913"/>
                  <a:gd name="connsiteX5" fmla="*/ 338182 w 338181"/>
                  <a:gd name="connsiteY5" fmla="*/ 15957 h 31913"/>
                  <a:gd name="connsiteX6" fmla="*/ 322225 w 338181"/>
                  <a:gd name="connsiteY6" fmla="*/ 31913 h 3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81" h="31913">
                    <a:moveTo>
                      <a:pt x="322225" y="31913"/>
                    </a:moveTo>
                    <a:lnTo>
                      <a:pt x="15957" y="31913"/>
                    </a:lnTo>
                    <a:cubicBezTo>
                      <a:pt x="7170" y="31913"/>
                      <a:pt x="0" y="24743"/>
                      <a:pt x="0" y="15957"/>
                    </a:cubicBezTo>
                    <a:cubicBezTo>
                      <a:pt x="0" y="7170"/>
                      <a:pt x="7170" y="0"/>
                      <a:pt x="15957" y="0"/>
                    </a:cubicBezTo>
                    <a:lnTo>
                      <a:pt x="322225" y="0"/>
                    </a:lnTo>
                    <a:cubicBezTo>
                      <a:pt x="331012" y="0"/>
                      <a:pt x="338182" y="7170"/>
                      <a:pt x="338182" y="15957"/>
                    </a:cubicBezTo>
                    <a:cubicBezTo>
                      <a:pt x="338182" y="24743"/>
                      <a:pt x="331012" y="31913"/>
                      <a:pt x="322225" y="3191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85" name="Freeform: Shape 84">
                <a:extLst>
                  <a:ext uri="{FF2B5EF4-FFF2-40B4-BE49-F238E27FC236}">
                    <a16:creationId xmlns:a16="http://schemas.microsoft.com/office/drawing/2014/main" id="{03681868-FDE8-4A1A-828D-64097A674D80}"/>
                  </a:ext>
                </a:extLst>
              </p:cNvPr>
              <p:cNvSpPr>
                <a:spLocks noGrp="1" noRot="1" noMove="1" noResize="1" noEditPoints="1" noAdjustHandles="1" noChangeArrowheads="1" noChangeShapeType="1"/>
              </p:cNvSpPr>
              <p:nvPr/>
            </p:nvSpPr>
            <p:spPr>
              <a:xfrm>
                <a:off x="2992774" y="1963470"/>
                <a:ext cx="108497" cy="185064"/>
              </a:xfrm>
              <a:custGeom>
                <a:avLst/>
                <a:gdLst>
                  <a:gd name="connsiteX0" fmla="*/ 92489 w 108497"/>
                  <a:gd name="connsiteY0" fmla="*/ 184995 h 185064"/>
                  <a:gd name="connsiteX1" fmla="*/ 81242 w 108497"/>
                  <a:gd name="connsiteY1" fmla="*/ 180355 h 185064"/>
                  <a:gd name="connsiteX2" fmla="*/ 4692 w 108497"/>
                  <a:gd name="connsiteY2" fmla="*/ 103806 h 185064"/>
                  <a:gd name="connsiteX3" fmla="*/ 4692 w 108497"/>
                  <a:gd name="connsiteY3" fmla="*/ 81242 h 185064"/>
                  <a:gd name="connsiteX4" fmla="*/ 81242 w 108497"/>
                  <a:gd name="connsiteY4" fmla="*/ 4692 h 185064"/>
                  <a:gd name="connsiteX5" fmla="*/ 103806 w 108497"/>
                  <a:gd name="connsiteY5" fmla="*/ 4692 h 185064"/>
                  <a:gd name="connsiteX6" fmla="*/ 103806 w 108497"/>
                  <a:gd name="connsiteY6" fmla="*/ 27256 h 185064"/>
                  <a:gd name="connsiteX7" fmla="*/ 38503 w 108497"/>
                  <a:gd name="connsiteY7" fmla="*/ 92559 h 185064"/>
                  <a:gd name="connsiteX8" fmla="*/ 103806 w 108497"/>
                  <a:gd name="connsiteY8" fmla="*/ 157861 h 185064"/>
                  <a:gd name="connsiteX9" fmla="*/ 103806 w 108497"/>
                  <a:gd name="connsiteY9" fmla="*/ 180426 h 185064"/>
                  <a:gd name="connsiteX10" fmla="*/ 92559 w 108497"/>
                  <a:gd name="connsiteY10" fmla="*/ 185065 h 18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497" h="185064">
                    <a:moveTo>
                      <a:pt x="92489" y="184995"/>
                    </a:moveTo>
                    <a:cubicBezTo>
                      <a:pt x="88411" y="184995"/>
                      <a:pt x="84334" y="183448"/>
                      <a:pt x="81242" y="180355"/>
                    </a:cubicBezTo>
                    <a:lnTo>
                      <a:pt x="4692" y="103806"/>
                    </a:lnTo>
                    <a:cubicBezTo>
                      <a:pt x="-1564" y="97550"/>
                      <a:pt x="-1564" y="87498"/>
                      <a:pt x="4692" y="81242"/>
                    </a:cubicBezTo>
                    <a:lnTo>
                      <a:pt x="81242" y="4692"/>
                    </a:lnTo>
                    <a:cubicBezTo>
                      <a:pt x="87498" y="-1564"/>
                      <a:pt x="97550" y="-1564"/>
                      <a:pt x="103806" y="4692"/>
                    </a:cubicBezTo>
                    <a:cubicBezTo>
                      <a:pt x="110062" y="10948"/>
                      <a:pt x="110062" y="21000"/>
                      <a:pt x="103806" y="27256"/>
                    </a:cubicBezTo>
                    <a:lnTo>
                      <a:pt x="38503" y="92559"/>
                    </a:lnTo>
                    <a:lnTo>
                      <a:pt x="103806" y="157861"/>
                    </a:lnTo>
                    <a:cubicBezTo>
                      <a:pt x="110062" y="164118"/>
                      <a:pt x="110062" y="174169"/>
                      <a:pt x="103806" y="180426"/>
                    </a:cubicBezTo>
                    <a:cubicBezTo>
                      <a:pt x="100713" y="183519"/>
                      <a:pt x="96636" y="185065"/>
                      <a:pt x="92559" y="18506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74" name="Graphic 6">
              <a:extLst>
                <a:ext uri="{FF2B5EF4-FFF2-40B4-BE49-F238E27FC236}">
                  <a16:creationId xmlns:a16="http://schemas.microsoft.com/office/drawing/2014/main" id="{4BD0D857-096B-422C-8D97-C19D476EBA4A}"/>
                </a:ext>
              </a:extLst>
            </p:cNvPr>
            <p:cNvGrpSpPr>
              <a:grpSpLocks noGrp="1" noUngrp="1" noRot="1" noMove="1" noResize="1"/>
            </p:cNvGrpSpPr>
            <p:nvPr/>
          </p:nvGrpSpPr>
          <p:grpSpPr>
            <a:xfrm rot="19086347">
              <a:off x="-1745413" y="3201438"/>
              <a:ext cx="249104" cy="455071"/>
              <a:chOff x="3579724" y="2397304"/>
              <a:chExt cx="185117" cy="338181"/>
            </a:xfrm>
            <a:solidFill>
              <a:srgbClr val="121212"/>
            </a:solidFill>
          </p:grpSpPr>
          <p:sp>
            <p:nvSpPr>
              <p:cNvPr id="82" name="Freeform: Shape 81">
                <a:extLst>
                  <a:ext uri="{FF2B5EF4-FFF2-40B4-BE49-F238E27FC236}">
                    <a16:creationId xmlns:a16="http://schemas.microsoft.com/office/drawing/2014/main" id="{8C14F25E-40FA-4A52-B5D7-B31B5B1B4E28}"/>
                  </a:ext>
                </a:extLst>
              </p:cNvPr>
              <p:cNvSpPr>
                <a:spLocks noGrp="1" noRot="1" noMove="1" noResize="1" noEditPoints="1" noAdjustHandles="1" noChangeArrowheads="1" noChangeShapeType="1"/>
              </p:cNvSpPr>
              <p:nvPr/>
            </p:nvSpPr>
            <p:spPr>
              <a:xfrm>
                <a:off x="3656256" y="2397304"/>
                <a:ext cx="31913" cy="338181"/>
              </a:xfrm>
              <a:custGeom>
                <a:avLst/>
                <a:gdLst>
                  <a:gd name="connsiteX0" fmla="*/ 15957 w 31913"/>
                  <a:gd name="connsiteY0" fmla="*/ 338182 h 338181"/>
                  <a:gd name="connsiteX1" fmla="*/ 0 w 31913"/>
                  <a:gd name="connsiteY1" fmla="*/ 322225 h 338181"/>
                  <a:gd name="connsiteX2" fmla="*/ 0 w 31913"/>
                  <a:gd name="connsiteY2" fmla="*/ 15957 h 338181"/>
                  <a:gd name="connsiteX3" fmla="*/ 15957 w 31913"/>
                  <a:gd name="connsiteY3" fmla="*/ 0 h 338181"/>
                  <a:gd name="connsiteX4" fmla="*/ 31913 w 31913"/>
                  <a:gd name="connsiteY4" fmla="*/ 15957 h 338181"/>
                  <a:gd name="connsiteX5" fmla="*/ 31913 w 31913"/>
                  <a:gd name="connsiteY5" fmla="*/ 322225 h 338181"/>
                  <a:gd name="connsiteX6" fmla="*/ 15957 w 31913"/>
                  <a:gd name="connsiteY6" fmla="*/ 338182 h 33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13" h="338181">
                    <a:moveTo>
                      <a:pt x="15957" y="338182"/>
                    </a:moveTo>
                    <a:cubicBezTo>
                      <a:pt x="7170" y="338182"/>
                      <a:pt x="0" y="331012"/>
                      <a:pt x="0" y="322225"/>
                    </a:cubicBezTo>
                    <a:lnTo>
                      <a:pt x="0" y="15957"/>
                    </a:lnTo>
                    <a:cubicBezTo>
                      <a:pt x="0" y="7170"/>
                      <a:pt x="7170" y="0"/>
                      <a:pt x="15957" y="0"/>
                    </a:cubicBezTo>
                    <a:cubicBezTo>
                      <a:pt x="24743" y="0"/>
                      <a:pt x="31913" y="7170"/>
                      <a:pt x="31913" y="15957"/>
                    </a:cubicBezTo>
                    <a:lnTo>
                      <a:pt x="31913" y="322225"/>
                    </a:lnTo>
                    <a:cubicBezTo>
                      <a:pt x="31913" y="331012"/>
                      <a:pt x="24743" y="338182"/>
                      <a:pt x="15957" y="33818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83" name="Freeform: Shape 82">
                <a:extLst>
                  <a:ext uri="{FF2B5EF4-FFF2-40B4-BE49-F238E27FC236}">
                    <a16:creationId xmlns:a16="http://schemas.microsoft.com/office/drawing/2014/main" id="{A188D47C-95BC-4457-B0A2-B2721B8E7EE6}"/>
                  </a:ext>
                </a:extLst>
              </p:cNvPr>
              <p:cNvSpPr>
                <a:spLocks noGrp="1" noRot="1" noMove="1" noResize="1" noEditPoints="1" noAdjustHandles="1" noChangeArrowheads="1" noChangeShapeType="1"/>
              </p:cNvSpPr>
              <p:nvPr/>
            </p:nvSpPr>
            <p:spPr>
              <a:xfrm>
                <a:off x="3579724" y="2627040"/>
                <a:ext cx="185117" cy="108445"/>
              </a:xfrm>
              <a:custGeom>
                <a:avLst/>
                <a:gdLst>
                  <a:gd name="connsiteX0" fmla="*/ 92489 w 185117"/>
                  <a:gd name="connsiteY0" fmla="*/ 108445 h 108445"/>
                  <a:gd name="connsiteX1" fmla="*/ 81242 w 185117"/>
                  <a:gd name="connsiteY1" fmla="*/ 103806 h 108445"/>
                  <a:gd name="connsiteX2" fmla="*/ 4692 w 185117"/>
                  <a:gd name="connsiteY2" fmla="*/ 27256 h 108445"/>
                  <a:gd name="connsiteX3" fmla="*/ 4692 w 185117"/>
                  <a:gd name="connsiteY3" fmla="*/ 4692 h 108445"/>
                  <a:gd name="connsiteX4" fmla="*/ 27256 w 185117"/>
                  <a:gd name="connsiteY4" fmla="*/ 4692 h 108445"/>
                  <a:gd name="connsiteX5" fmla="*/ 92559 w 185117"/>
                  <a:gd name="connsiteY5" fmla="*/ 69995 h 108445"/>
                  <a:gd name="connsiteX6" fmla="*/ 157861 w 185117"/>
                  <a:gd name="connsiteY6" fmla="*/ 4692 h 108445"/>
                  <a:gd name="connsiteX7" fmla="*/ 180426 w 185117"/>
                  <a:gd name="connsiteY7" fmla="*/ 4692 h 108445"/>
                  <a:gd name="connsiteX8" fmla="*/ 180426 w 185117"/>
                  <a:gd name="connsiteY8" fmla="*/ 27256 h 108445"/>
                  <a:gd name="connsiteX9" fmla="*/ 103876 w 185117"/>
                  <a:gd name="connsiteY9" fmla="*/ 103806 h 108445"/>
                  <a:gd name="connsiteX10" fmla="*/ 92629 w 185117"/>
                  <a:gd name="connsiteY10" fmla="*/ 108445 h 10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117" h="108445">
                    <a:moveTo>
                      <a:pt x="92489" y="108445"/>
                    </a:moveTo>
                    <a:cubicBezTo>
                      <a:pt x="88411" y="108445"/>
                      <a:pt x="84334" y="106899"/>
                      <a:pt x="81242" y="103806"/>
                    </a:cubicBezTo>
                    <a:lnTo>
                      <a:pt x="4692" y="27256"/>
                    </a:lnTo>
                    <a:cubicBezTo>
                      <a:pt x="-1564" y="21000"/>
                      <a:pt x="-1564" y="10948"/>
                      <a:pt x="4692" y="4692"/>
                    </a:cubicBezTo>
                    <a:cubicBezTo>
                      <a:pt x="10948" y="-1564"/>
                      <a:pt x="21000" y="-1564"/>
                      <a:pt x="27256" y="4692"/>
                    </a:cubicBezTo>
                    <a:lnTo>
                      <a:pt x="92559" y="69995"/>
                    </a:lnTo>
                    <a:lnTo>
                      <a:pt x="157861" y="4692"/>
                    </a:lnTo>
                    <a:cubicBezTo>
                      <a:pt x="164118" y="-1564"/>
                      <a:pt x="174169" y="-1564"/>
                      <a:pt x="180426" y="4692"/>
                    </a:cubicBezTo>
                    <a:cubicBezTo>
                      <a:pt x="186682" y="10948"/>
                      <a:pt x="186682" y="21000"/>
                      <a:pt x="180426" y="27256"/>
                    </a:cubicBezTo>
                    <a:lnTo>
                      <a:pt x="103876" y="103806"/>
                    </a:lnTo>
                    <a:cubicBezTo>
                      <a:pt x="100783" y="106899"/>
                      <a:pt x="96706" y="108445"/>
                      <a:pt x="92629" y="10844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sp>
          <p:nvSpPr>
            <p:cNvPr id="75" name="Freeform: Shape 74">
              <a:extLst>
                <a:ext uri="{FF2B5EF4-FFF2-40B4-BE49-F238E27FC236}">
                  <a16:creationId xmlns:a16="http://schemas.microsoft.com/office/drawing/2014/main" id="{ACEBF63A-0555-4D5F-8675-8CD49B8EEA4F}"/>
                </a:ext>
              </a:extLst>
            </p:cNvPr>
            <p:cNvSpPr>
              <a:spLocks noGrp="1" noRot="1" noMove="1" noResize="1" noEditPoints="1" noAdjustHandles="1" noChangeArrowheads="1" noChangeShapeType="1"/>
            </p:cNvSpPr>
            <p:nvPr/>
          </p:nvSpPr>
          <p:spPr>
            <a:xfrm>
              <a:off x="-2131819" y="1976688"/>
              <a:ext cx="42943" cy="455071"/>
            </a:xfrm>
            <a:custGeom>
              <a:avLst/>
              <a:gdLst>
                <a:gd name="connsiteX0" fmla="*/ 15957 w 31913"/>
                <a:gd name="connsiteY0" fmla="*/ 338182 h 338181"/>
                <a:gd name="connsiteX1" fmla="*/ 0 w 31913"/>
                <a:gd name="connsiteY1" fmla="*/ 322225 h 338181"/>
                <a:gd name="connsiteX2" fmla="*/ 0 w 31913"/>
                <a:gd name="connsiteY2" fmla="*/ 15957 h 338181"/>
                <a:gd name="connsiteX3" fmla="*/ 15957 w 31913"/>
                <a:gd name="connsiteY3" fmla="*/ 0 h 338181"/>
                <a:gd name="connsiteX4" fmla="*/ 31913 w 31913"/>
                <a:gd name="connsiteY4" fmla="*/ 15957 h 338181"/>
                <a:gd name="connsiteX5" fmla="*/ 31913 w 31913"/>
                <a:gd name="connsiteY5" fmla="*/ 322225 h 338181"/>
                <a:gd name="connsiteX6" fmla="*/ 15957 w 31913"/>
                <a:gd name="connsiteY6" fmla="*/ 338182 h 33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13" h="338181">
                  <a:moveTo>
                    <a:pt x="15957" y="338182"/>
                  </a:moveTo>
                  <a:cubicBezTo>
                    <a:pt x="7170" y="338182"/>
                    <a:pt x="0" y="331012"/>
                    <a:pt x="0" y="322225"/>
                  </a:cubicBezTo>
                  <a:lnTo>
                    <a:pt x="0" y="15957"/>
                  </a:lnTo>
                  <a:cubicBezTo>
                    <a:pt x="0" y="7170"/>
                    <a:pt x="7170" y="0"/>
                    <a:pt x="15957" y="0"/>
                  </a:cubicBezTo>
                  <a:cubicBezTo>
                    <a:pt x="24743" y="0"/>
                    <a:pt x="31913" y="7170"/>
                    <a:pt x="31913" y="15957"/>
                  </a:cubicBezTo>
                  <a:lnTo>
                    <a:pt x="31913" y="322225"/>
                  </a:lnTo>
                  <a:cubicBezTo>
                    <a:pt x="31913" y="331012"/>
                    <a:pt x="24743" y="338182"/>
                    <a:pt x="15957" y="33818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76" name="Freeform: Shape 75">
              <a:extLst>
                <a:ext uri="{FF2B5EF4-FFF2-40B4-BE49-F238E27FC236}">
                  <a16:creationId xmlns:a16="http://schemas.microsoft.com/office/drawing/2014/main" id="{FFC793C7-B830-4ACA-BD4D-355808675445}"/>
                </a:ext>
              </a:extLst>
            </p:cNvPr>
            <p:cNvSpPr>
              <a:spLocks noGrp="1" noRot="1" noMove="1" noResize="1" noEditPoints="1" noAdjustHandles="1" noChangeArrowheads="1" noChangeShapeType="1"/>
            </p:cNvSpPr>
            <p:nvPr/>
          </p:nvSpPr>
          <p:spPr>
            <a:xfrm>
              <a:off x="-2234804" y="1976805"/>
              <a:ext cx="249007" cy="145998"/>
            </a:xfrm>
            <a:custGeom>
              <a:avLst/>
              <a:gdLst>
                <a:gd name="connsiteX0" fmla="*/ 169108 w 185047"/>
                <a:gd name="connsiteY0" fmla="*/ 108445 h 108497"/>
                <a:gd name="connsiteX1" fmla="*/ 157861 w 185047"/>
                <a:gd name="connsiteY1" fmla="*/ 103806 h 108497"/>
                <a:gd name="connsiteX2" fmla="*/ 92559 w 185047"/>
                <a:gd name="connsiteY2" fmla="*/ 38503 h 108497"/>
                <a:gd name="connsiteX3" fmla="*/ 27256 w 185047"/>
                <a:gd name="connsiteY3" fmla="*/ 103806 h 108497"/>
                <a:gd name="connsiteX4" fmla="*/ 4692 w 185047"/>
                <a:gd name="connsiteY4" fmla="*/ 103806 h 108497"/>
                <a:gd name="connsiteX5" fmla="*/ 4692 w 185047"/>
                <a:gd name="connsiteY5" fmla="*/ 81242 h 108497"/>
                <a:gd name="connsiteX6" fmla="*/ 81242 w 185047"/>
                <a:gd name="connsiteY6" fmla="*/ 4692 h 108497"/>
                <a:gd name="connsiteX7" fmla="*/ 103806 w 185047"/>
                <a:gd name="connsiteY7" fmla="*/ 4692 h 108497"/>
                <a:gd name="connsiteX8" fmla="*/ 180355 w 185047"/>
                <a:gd name="connsiteY8" fmla="*/ 81242 h 108497"/>
                <a:gd name="connsiteX9" fmla="*/ 180355 w 185047"/>
                <a:gd name="connsiteY9" fmla="*/ 103806 h 108497"/>
                <a:gd name="connsiteX10" fmla="*/ 169108 w 185047"/>
                <a:gd name="connsiteY10" fmla="*/ 108445 h 1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047" h="108497">
                  <a:moveTo>
                    <a:pt x="169108" y="108445"/>
                  </a:moveTo>
                  <a:cubicBezTo>
                    <a:pt x="165031" y="108445"/>
                    <a:pt x="160954" y="106899"/>
                    <a:pt x="157861" y="103806"/>
                  </a:cubicBezTo>
                  <a:lnTo>
                    <a:pt x="92559" y="38503"/>
                  </a:lnTo>
                  <a:lnTo>
                    <a:pt x="27256" y="103806"/>
                  </a:lnTo>
                  <a:cubicBezTo>
                    <a:pt x="21000" y="110062"/>
                    <a:pt x="10948" y="110062"/>
                    <a:pt x="4692" y="103806"/>
                  </a:cubicBezTo>
                  <a:cubicBezTo>
                    <a:pt x="-1564" y="97550"/>
                    <a:pt x="-1564" y="87498"/>
                    <a:pt x="4692" y="81242"/>
                  </a:cubicBezTo>
                  <a:lnTo>
                    <a:pt x="81242" y="4692"/>
                  </a:lnTo>
                  <a:cubicBezTo>
                    <a:pt x="87498" y="-1564"/>
                    <a:pt x="97550" y="-1564"/>
                    <a:pt x="103806" y="4692"/>
                  </a:cubicBezTo>
                  <a:lnTo>
                    <a:pt x="180355" y="81242"/>
                  </a:lnTo>
                  <a:cubicBezTo>
                    <a:pt x="186611" y="87498"/>
                    <a:pt x="186611" y="97550"/>
                    <a:pt x="180355" y="103806"/>
                  </a:cubicBezTo>
                  <a:cubicBezTo>
                    <a:pt x="177262" y="106899"/>
                    <a:pt x="173185" y="108445"/>
                    <a:pt x="169108" y="10844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77" name="Freeform: Shape 76">
              <a:extLst>
                <a:ext uri="{FF2B5EF4-FFF2-40B4-BE49-F238E27FC236}">
                  <a16:creationId xmlns:a16="http://schemas.microsoft.com/office/drawing/2014/main" id="{FD86AAB9-3B24-4BE6-9634-74388EF23CD3}"/>
                </a:ext>
              </a:extLst>
            </p:cNvPr>
            <p:cNvSpPr>
              <a:spLocks noGrp="1" noRot="1" noMove="1" noResize="1" noEditPoints="1" noAdjustHandles="1" noChangeArrowheads="1" noChangeShapeType="1"/>
            </p:cNvSpPr>
            <p:nvPr/>
          </p:nvSpPr>
          <p:spPr>
            <a:xfrm rot="20511384">
              <a:off x="-2954252" y="2524051"/>
              <a:ext cx="330922" cy="330851"/>
            </a:xfrm>
            <a:custGeom>
              <a:avLst/>
              <a:gdLst>
                <a:gd name="connsiteX0" fmla="*/ 229912 w 245921"/>
                <a:gd name="connsiteY0" fmla="*/ 245869 h 245868"/>
                <a:gd name="connsiteX1" fmla="*/ 218665 w 245921"/>
                <a:gd name="connsiteY1" fmla="*/ 241229 h 245868"/>
                <a:gd name="connsiteX2" fmla="*/ 4692 w 245921"/>
                <a:gd name="connsiteY2" fmla="*/ 27256 h 245868"/>
                <a:gd name="connsiteX3" fmla="*/ 4692 w 245921"/>
                <a:gd name="connsiteY3" fmla="*/ 4692 h 245868"/>
                <a:gd name="connsiteX4" fmla="*/ 27256 w 245921"/>
                <a:gd name="connsiteY4" fmla="*/ 4692 h 245868"/>
                <a:gd name="connsiteX5" fmla="*/ 241229 w 245921"/>
                <a:gd name="connsiteY5" fmla="*/ 218665 h 245868"/>
                <a:gd name="connsiteX6" fmla="*/ 241229 w 245921"/>
                <a:gd name="connsiteY6" fmla="*/ 241229 h 245868"/>
                <a:gd name="connsiteX7" fmla="*/ 229982 w 245921"/>
                <a:gd name="connsiteY7" fmla="*/ 245869 h 24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921" h="245868">
                  <a:moveTo>
                    <a:pt x="229912" y="245869"/>
                  </a:moveTo>
                  <a:cubicBezTo>
                    <a:pt x="225835" y="245869"/>
                    <a:pt x="221758" y="244322"/>
                    <a:pt x="218665" y="241229"/>
                  </a:cubicBezTo>
                  <a:lnTo>
                    <a:pt x="4692" y="27256"/>
                  </a:lnTo>
                  <a:cubicBezTo>
                    <a:pt x="-1564" y="21000"/>
                    <a:pt x="-1564" y="10948"/>
                    <a:pt x="4692" y="4692"/>
                  </a:cubicBezTo>
                  <a:cubicBezTo>
                    <a:pt x="10948" y="-1564"/>
                    <a:pt x="21000" y="-1564"/>
                    <a:pt x="27256" y="4692"/>
                  </a:cubicBezTo>
                  <a:lnTo>
                    <a:pt x="241229" y="218665"/>
                  </a:lnTo>
                  <a:cubicBezTo>
                    <a:pt x="247486" y="224921"/>
                    <a:pt x="247486" y="234973"/>
                    <a:pt x="241229" y="241229"/>
                  </a:cubicBezTo>
                  <a:cubicBezTo>
                    <a:pt x="238136" y="244322"/>
                    <a:pt x="234060" y="245869"/>
                    <a:pt x="229982" y="245869"/>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78" name="Freeform: Shape 77">
              <a:extLst>
                <a:ext uri="{FF2B5EF4-FFF2-40B4-BE49-F238E27FC236}">
                  <a16:creationId xmlns:a16="http://schemas.microsoft.com/office/drawing/2014/main" id="{0B9F387A-2C10-45B4-B7E2-B881CC5FD6B3}"/>
                </a:ext>
              </a:extLst>
            </p:cNvPr>
            <p:cNvSpPr>
              <a:spLocks noGrp="1" noRot="1" noMove="1" noResize="1" noEditPoints="1" noAdjustHandles="1" noChangeArrowheads="1" noChangeShapeType="1"/>
            </p:cNvSpPr>
            <p:nvPr/>
          </p:nvSpPr>
          <p:spPr>
            <a:xfrm rot="20159803">
              <a:off x="-2977021" y="2559220"/>
              <a:ext cx="188612" cy="188612"/>
            </a:xfrm>
            <a:custGeom>
              <a:avLst/>
              <a:gdLst>
                <a:gd name="connsiteX0" fmla="*/ 15957 w 140165"/>
                <a:gd name="connsiteY0" fmla="*/ 140165 h 140165"/>
                <a:gd name="connsiteX1" fmla="*/ 0 w 140165"/>
                <a:gd name="connsiteY1" fmla="*/ 124208 h 140165"/>
                <a:gd name="connsiteX2" fmla="*/ 0 w 140165"/>
                <a:gd name="connsiteY2" fmla="*/ 15957 h 140165"/>
                <a:gd name="connsiteX3" fmla="*/ 15957 w 140165"/>
                <a:gd name="connsiteY3" fmla="*/ 0 h 140165"/>
                <a:gd name="connsiteX4" fmla="*/ 124209 w 140165"/>
                <a:gd name="connsiteY4" fmla="*/ 0 h 140165"/>
                <a:gd name="connsiteX5" fmla="*/ 140165 w 140165"/>
                <a:gd name="connsiteY5" fmla="*/ 15957 h 140165"/>
                <a:gd name="connsiteX6" fmla="*/ 124209 w 140165"/>
                <a:gd name="connsiteY6" fmla="*/ 31913 h 140165"/>
                <a:gd name="connsiteX7" fmla="*/ 31913 w 140165"/>
                <a:gd name="connsiteY7" fmla="*/ 31913 h 140165"/>
                <a:gd name="connsiteX8" fmla="*/ 31913 w 140165"/>
                <a:gd name="connsiteY8" fmla="*/ 124208 h 140165"/>
                <a:gd name="connsiteX9" fmla="*/ 15957 w 140165"/>
                <a:gd name="connsiteY9" fmla="*/ 140165 h 14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65" h="140165">
                  <a:moveTo>
                    <a:pt x="15957" y="140165"/>
                  </a:moveTo>
                  <a:cubicBezTo>
                    <a:pt x="7170" y="140165"/>
                    <a:pt x="0" y="132995"/>
                    <a:pt x="0" y="124208"/>
                  </a:cubicBezTo>
                  <a:lnTo>
                    <a:pt x="0" y="15957"/>
                  </a:lnTo>
                  <a:cubicBezTo>
                    <a:pt x="0" y="7170"/>
                    <a:pt x="7170" y="0"/>
                    <a:pt x="15957" y="0"/>
                  </a:cubicBezTo>
                  <a:lnTo>
                    <a:pt x="124209" y="0"/>
                  </a:lnTo>
                  <a:cubicBezTo>
                    <a:pt x="132995" y="0"/>
                    <a:pt x="140165" y="7170"/>
                    <a:pt x="140165" y="15957"/>
                  </a:cubicBezTo>
                  <a:cubicBezTo>
                    <a:pt x="140165" y="24743"/>
                    <a:pt x="132995" y="31913"/>
                    <a:pt x="124209" y="31913"/>
                  </a:cubicBezTo>
                  <a:lnTo>
                    <a:pt x="31913" y="31913"/>
                  </a:lnTo>
                  <a:lnTo>
                    <a:pt x="31913" y="124208"/>
                  </a:lnTo>
                  <a:cubicBezTo>
                    <a:pt x="31913" y="132995"/>
                    <a:pt x="24743" y="140165"/>
                    <a:pt x="15957" y="14016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79" name="Freeform: Shape 78">
              <a:extLst>
                <a:ext uri="{FF2B5EF4-FFF2-40B4-BE49-F238E27FC236}">
                  <a16:creationId xmlns:a16="http://schemas.microsoft.com/office/drawing/2014/main" id="{C21C22C0-A008-4E7D-BC5B-6737525515CC}"/>
                </a:ext>
              </a:extLst>
            </p:cNvPr>
            <p:cNvSpPr>
              <a:spLocks noGrp="1" noRot="1" noMove="1" noResize="1" noEditPoints="1" noAdjustHandles="1" noChangeArrowheads="1" noChangeShapeType="1"/>
            </p:cNvSpPr>
            <p:nvPr/>
          </p:nvSpPr>
          <p:spPr>
            <a:xfrm>
              <a:off x="-2527961" y="2494473"/>
              <a:ext cx="798432" cy="798432"/>
            </a:xfrm>
            <a:custGeom>
              <a:avLst/>
              <a:gdLst>
                <a:gd name="connsiteX0" fmla="*/ 353997 w 593346"/>
                <a:gd name="connsiteY0" fmla="*/ 5623 h 593346"/>
                <a:gd name="connsiteX1" fmla="*/ 296568 w 593346"/>
                <a:gd name="connsiteY1" fmla="*/ 0 h 593346"/>
                <a:gd name="connsiteX2" fmla="*/ 0 w 593346"/>
                <a:gd name="connsiteY2" fmla="*/ 296779 h 593346"/>
                <a:gd name="connsiteX3" fmla="*/ 276394 w 593346"/>
                <a:gd name="connsiteY3" fmla="*/ 592573 h 593346"/>
                <a:gd name="connsiteX4" fmla="*/ 296568 w 593346"/>
                <a:gd name="connsiteY4" fmla="*/ 593347 h 593346"/>
                <a:gd name="connsiteX5" fmla="*/ 593347 w 593346"/>
                <a:gd name="connsiteY5" fmla="*/ 296779 h 593346"/>
                <a:gd name="connsiteX6" fmla="*/ 353927 w 593346"/>
                <a:gd name="connsiteY6" fmla="*/ 5553 h 593346"/>
                <a:gd name="connsiteX7" fmla="*/ 59539 w 593346"/>
                <a:gd name="connsiteY7" fmla="*/ 414169 h 593346"/>
                <a:gd name="connsiteX8" fmla="*/ 31983 w 593346"/>
                <a:gd name="connsiteY8" fmla="*/ 296779 h 593346"/>
                <a:gd name="connsiteX9" fmla="*/ 98622 w 593346"/>
                <a:gd name="connsiteY9" fmla="*/ 121186 h 593346"/>
                <a:gd name="connsiteX10" fmla="*/ 296638 w 593346"/>
                <a:gd name="connsiteY10" fmla="*/ 31843 h 593346"/>
                <a:gd name="connsiteX11" fmla="*/ 561574 w 593346"/>
                <a:gd name="connsiteY11" fmla="*/ 296779 h 593346"/>
                <a:gd name="connsiteX12" fmla="*/ 296638 w 593346"/>
                <a:gd name="connsiteY12" fmla="*/ 561433 h 593346"/>
                <a:gd name="connsiteX13" fmla="*/ 59539 w 593346"/>
                <a:gd name="connsiteY13" fmla="*/ 414169 h 59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3346" h="593346">
                  <a:moveTo>
                    <a:pt x="353997" y="5623"/>
                  </a:moveTo>
                  <a:cubicBezTo>
                    <a:pt x="335370" y="2038"/>
                    <a:pt x="316250" y="0"/>
                    <a:pt x="296568" y="0"/>
                  </a:cubicBezTo>
                  <a:cubicBezTo>
                    <a:pt x="132995" y="0"/>
                    <a:pt x="0" y="133206"/>
                    <a:pt x="0" y="296779"/>
                  </a:cubicBezTo>
                  <a:cubicBezTo>
                    <a:pt x="0" y="460352"/>
                    <a:pt x="122240" y="582381"/>
                    <a:pt x="276394" y="592573"/>
                  </a:cubicBezTo>
                  <a:cubicBezTo>
                    <a:pt x="283001" y="593066"/>
                    <a:pt x="289890" y="593347"/>
                    <a:pt x="296568" y="593347"/>
                  </a:cubicBezTo>
                  <a:cubicBezTo>
                    <a:pt x="460422" y="593347"/>
                    <a:pt x="593347" y="460352"/>
                    <a:pt x="593347" y="296779"/>
                  </a:cubicBezTo>
                  <a:cubicBezTo>
                    <a:pt x="593347" y="152818"/>
                    <a:pt x="490507" y="32405"/>
                    <a:pt x="353927" y="5553"/>
                  </a:cubicBezTo>
                  <a:close/>
                  <a:moveTo>
                    <a:pt x="59539" y="414169"/>
                  </a:moveTo>
                  <a:cubicBezTo>
                    <a:pt x="41895" y="378671"/>
                    <a:pt x="31983" y="338885"/>
                    <a:pt x="31983" y="296779"/>
                  </a:cubicBezTo>
                  <a:cubicBezTo>
                    <a:pt x="31983" y="229649"/>
                    <a:pt x="57008" y="167931"/>
                    <a:pt x="98622" y="121186"/>
                  </a:cubicBezTo>
                  <a:cubicBezTo>
                    <a:pt x="147124" y="66568"/>
                    <a:pt x="217839" y="31843"/>
                    <a:pt x="296638" y="31843"/>
                  </a:cubicBezTo>
                  <a:cubicBezTo>
                    <a:pt x="442848" y="31843"/>
                    <a:pt x="561574" y="150779"/>
                    <a:pt x="561574" y="296779"/>
                  </a:cubicBezTo>
                  <a:cubicBezTo>
                    <a:pt x="561574" y="442778"/>
                    <a:pt x="442919" y="561433"/>
                    <a:pt x="296638" y="561433"/>
                  </a:cubicBezTo>
                  <a:cubicBezTo>
                    <a:pt x="192744" y="561433"/>
                    <a:pt x="102909" y="501473"/>
                    <a:pt x="59539" y="414169"/>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80" name="Freeform: Shape 79">
              <a:extLst>
                <a:ext uri="{FF2B5EF4-FFF2-40B4-BE49-F238E27FC236}">
                  <a16:creationId xmlns:a16="http://schemas.microsoft.com/office/drawing/2014/main" id="{53CFB4FC-205F-4625-96BC-2A13524EDEEE}"/>
                </a:ext>
              </a:extLst>
            </p:cNvPr>
            <p:cNvSpPr>
              <a:spLocks noGrp="1" noRot="1" noMove="1" noResize="1" noEditPoints="1" noAdjustHandles="1" noChangeArrowheads="1" noChangeShapeType="1"/>
            </p:cNvSpPr>
            <p:nvPr/>
          </p:nvSpPr>
          <p:spPr>
            <a:xfrm>
              <a:off x="-2252989" y="2649222"/>
              <a:ext cx="248582" cy="248676"/>
            </a:xfrm>
            <a:custGeom>
              <a:avLst/>
              <a:gdLst>
                <a:gd name="connsiteX0" fmla="*/ 92366 w 184731"/>
                <a:gd name="connsiteY0" fmla="*/ 0 h 184801"/>
                <a:gd name="connsiteX1" fmla="*/ 0 w 184731"/>
                <a:gd name="connsiteY1" fmla="*/ 92366 h 184801"/>
                <a:gd name="connsiteX2" fmla="*/ 33671 w 184731"/>
                <a:gd name="connsiteY2" fmla="*/ 163854 h 184801"/>
                <a:gd name="connsiteX3" fmla="*/ 92366 w 184731"/>
                <a:gd name="connsiteY3" fmla="*/ 184801 h 184801"/>
                <a:gd name="connsiteX4" fmla="*/ 151061 w 184731"/>
                <a:gd name="connsiteY4" fmla="*/ 163854 h 184801"/>
                <a:gd name="connsiteX5" fmla="*/ 184731 w 184731"/>
                <a:gd name="connsiteY5" fmla="*/ 92366 h 184801"/>
                <a:gd name="connsiteX6" fmla="*/ 92366 w 184731"/>
                <a:gd name="connsiteY6" fmla="*/ 0 h 184801"/>
                <a:gd name="connsiteX7" fmla="*/ 92366 w 184731"/>
                <a:gd name="connsiteY7" fmla="*/ 153099 h 184801"/>
                <a:gd name="connsiteX8" fmla="*/ 31632 w 184731"/>
                <a:gd name="connsiteY8" fmla="*/ 92366 h 184801"/>
                <a:gd name="connsiteX9" fmla="*/ 92366 w 184731"/>
                <a:gd name="connsiteY9" fmla="*/ 31632 h 184801"/>
                <a:gd name="connsiteX10" fmla="*/ 153099 w 184731"/>
                <a:gd name="connsiteY10" fmla="*/ 92366 h 184801"/>
                <a:gd name="connsiteX11" fmla="*/ 92366 w 184731"/>
                <a:gd name="connsiteY11" fmla="*/ 153099 h 18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31" h="184801">
                  <a:moveTo>
                    <a:pt x="92366" y="0"/>
                  </a:moveTo>
                  <a:cubicBezTo>
                    <a:pt x="41333" y="0"/>
                    <a:pt x="0" y="41333"/>
                    <a:pt x="0" y="92366"/>
                  </a:cubicBezTo>
                  <a:cubicBezTo>
                    <a:pt x="0" y="120975"/>
                    <a:pt x="13004" y="146702"/>
                    <a:pt x="33671" y="163854"/>
                  </a:cubicBezTo>
                  <a:cubicBezTo>
                    <a:pt x="49768" y="176858"/>
                    <a:pt x="69942" y="184801"/>
                    <a:pt x="92366" y="184801"/>
                  </a:cubicBezTo>
                  <a:cubicBezTo>
                    <a:pt x="114789" y="184801"/>
                    <a:pt x="134963" y="176858"/>
                    <a:pt x="151061" y="163854"/>
                  </a:cubicBezTo>
                  <a:cubicBezTo>
                    <a:pt x="171727" y="146773"/>
                    <a:pt x="184731" y="120975"/>
                    <a:pt x="184731" y="92366"/>
                  </a:cubicBezTo>
                  <a:cubicBezTo>
                    <a:pt x="184731" y="41333"/>
                    <a:pt x="143399" y="0"/>
                    <a:pt x="92366" y="0"/>
                  </a:cubicBezTo>
                  <a:close/>
                  <a:moveTo>
                    <a:pt x="92366" y="153099"/>
                  </a:moveTo>
                  <a:cubicBezTo>
                    <a:pt x="58906" y="153099"/>
                    <a:pt x="31632" y="125825"/>
                    <a:pt x="31632" y="92366"/>
                  </a:cubicBezTo>
                  <a:cubicBezTo>
                    <a:pt x="31632" y="58906"/>
                    <a:pt x="58906" y="31632"/>
                    <a:pt x="92366" y="31632"/>
                  </a:cubicBezTo>
                  <a:cubicBezTo>
                    <a:pt x="125825" y="31632"/>
                    <a:pt x="153099" y="58906"/>
                    <a:pt x="153099" y="92366"/>
                  </a:cubicBezTo>
                  <a:cubicBezTo>
                    <a:pt x="153099" y="125825"/>
                    <a:pt x="125825" y="153099"/>
                    <a:pt x="92366" y="153099"/>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81" name="Freeform: Shape 80">
              <a:extLst>
                <a:ext uri="{FF2B5EF4-FFF2-40B4-BE49-F238E27FC236}">
                  <a16:creationId xmlns:a16="http://schemas.microsoft.com/office/drawing/2014/main" id="{641821B6-68EE-4242-80E4-1A119D5C89F2}"/>
                </a:ext>
              </a:extLst>
            </p:cNvPr>
            <p:cNvSpPr>
              <a:spLocks noGrp="1" noRot="1" noMove="1" noResize="1" noEditPoints="1" noAdjustHandles="1" noChangeArrowheads="1" noChangeShapeType="1"/>
            </p:cNvSpPr>
            <p:nvPr/>
          </p:nvSpPr>
          <p:spPr>
            <a:xfrm>
              <a:off x="-2356092" y="2855143"/>
              <a:ext cx="454977" cy="248960"/>
            </a:xfrm>
            <a:custGeom>
              <a:avLst/>
              <a:gdLst>
                <a:gd name="connsiteX0" fmla="*/ 322155 w 338111"/>
                <a:gd name="connsiteY0" fmla="*/ 185012 h 185012"/>
                <a:gd name="connsiteX1" fmla="*/ 306198 w 338111"/>
                <a:gd name="connsiteY1" fmla="*/ 169056 h 185012"/>
                <a:gd name="connsiteX2" fmla="*/ 169056 w 338111"/>
                <a:gd name="connsiteY2" fmla="*/ 31913 h 185012"/>
                <a:gd name="connsiteX3" fmla="*/ 31913 w 338111"/>
                <a:gd name="connsiteY3" fmla="*/ 169056 h 185012"/>
                <a:gd name="connsiteX4" fmla="*/ 15957 w 338111"/>
                <a:gd name="connsiteY4" fmla="*/ 185012 h 185012"/>
                <a:gd name="connsiteX5" fmla="*/ 0 w 338111"/>
                <a:gd name="connsiteY5" fmla="*/ 169056 h 185012"/>
                <a:gd name="connsiteX6" fmla="*/ 169056 w 338111"/>
                <a:gd name="connsiteY6" fmla="*/ 0 h 185012"/>
                <a:gd name="connsiteX7" fmla="*/ 338111 w 338111"/>
                <a:gd name="connsiteY7" fmla="*/ 169056 h 185012"/>
                <a:gd name="connsiteX8" fmla="*/ 322155 w 338111"/>
                <a:gd name="connsiteY8" fmla="*/ 185012 h 18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111" h="185012">
                  <a:moveTo>
                    <a:pt x="322155" y="185012"/>
                  </a:moveTo>
                  <a:cubicBezTo>
                    <a:pt x="313368" y="185012"/>
                    <a:pt x="306198" y="177842"/>
                    <a:pt x="306198" y="169056"/>
                  </a:cubicBezTo>
                  <a:cubicBezTo>
                    <a:pt x="306198" y="93420"/>
                    <a:pt x="244691" y="31913"/>
                    <a:pt x="169056" y="31913"/>
                  </a:cubicBezTo>
                  <a:cubicBezTo>
                    <a:pt x="93420" y="31913"/>
                    <a:pt x="31913" y="93420"/>
                    <a:pt x="31913" y="169056"/>
                  </a:cubicBezTo>
                  <a:cubicBezTo>
                    <a:pt x="31913" y="177842"/>
                    <a:pt x="24743" y="185012"/>
                    <a:pt x="15957" y="185012"/>
                  </a:cubicBezTo>
                  <a:cubicBezTo>
                    <a:pt x="7170" y="185012"/>
                    <a:pt x="0" y="177842"/>
                    <a:pt x="0" y="169056"/>
                  </a:cubicBezTo>
                  <a:cubicBezTo>
                    <a:pt x="0" y="75847"/>
                    <a:pt x="75847" y="0"/>
                    <a:pt x="169056" y="0"/>
                  </a:cubicBezTo>
                  <a:cubicBezTo>
                    <a:pt x="262265" y="0"/>
                    <a:pt x="338111" y="75847"/>
                    <a:pt x="338111" y="169056"/>
                  </a:cubicBezTo>
                  <a:cubicBezTo>
                    <a:pt x="338111" y="177842"/>
                    <a:pt x="330941" y="185012"/>
                    <a:pt x="322155" y="18501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86" name="Graphic 5">
            <a:extLst>
              <a:ext uri="{FF2B5EF4-FFF2-40B4-BE49-F238E27FC236}">
                <a16:creationId xmlns:a16="http://schemas.microsoft.com/office/drawing/2014/main" id="{09ED79C1-7CB0-418D-9F76-24F4A3699358}"/>
              </a:ext>
            </a:extLst>
          </p:cNvPr>
          <p:cNvGrpSpPr>
            <a:grpSpLocks noGrp="1" noUngrp="1" noRot="1" noChangeAspect="1" noMove="1" noResize="1"/>
          </p:cNvGrpSpPr>
          <p:nvPr/>
        </p:nvGrpSpPr>
        <p:grpSpPr>
          <a:xfrm>
            <a:off x="5123480" y="4134796"/>
            <a:ext cx="195996" cy="195995"/>
            <a:chOff x="10212068" y="3765790"/>
            <a:chExt cx="1370472" cy="1370472"/>
          </a:xfrm>
        </p:grpSpPr>
        <p:grpSp>
          <p:nvGrpSpPr>
            <p:cNvPr id="87" name="Graphic 5">
              <a:extLst>
                <a:ext uri="{FF2B5EF4-FFF2-40B4-BE49-F238E27FC236}">
                  <a16:creationId xmlns:a16="http://schemas.microsoft.com/office/drawing/2014/main" id="{73C5F0D7-98A2-4D8F-A8CB-FDACD5BBF9E6}"/>
                </a:ext>
              </a:extLst>
            </p:cNvPr>
            <p:cNvGrpSpPr>
              <a:grpSpLocks noGrp="1" noUngrp="1" noRot="1" noMove="1" noResize="1"/>
            </p:cNvGrpSpPr>
            <p:nvPr/>
          </p:nvGrpSpPr>
          <p:grpSpPr>
            <a:xfrm>
              <a:off x="10603792" y="3973625"/>
              <a:ext cx="804367" cy="958746"/>
              <a:chOff x="10603792" y="3973625"/>
              <a:chExt cx="804367" cy="958746"/>
            </a:xfrm>
            <a:solidFill>
              <a:srgbClr val="121212"/>
            </a:solidFill>
          </p:grpSpPr>
          <p:sp>
            <p:nvSpPr>
              <p:cNvPr id="104" name="Freeform: Shape 103">
                <a:extLst>
                  <a:ext uri="{FF2B5EF4-FFF2-40B4-BE49-F238E27FC236}">
                    <a16:creationId xmlns:a16="http://schemas.microsoft.com/office/drawing/2014/main" id="{9455597D-B4D8-44ED-8EDC-792EC61272C2}"/>
                  </a:ext>
                </a:extLst>
              </p:cNvPr>
              <p:cNvSpPr>
                <a:spLocks noGrp="1" noRot="1" noMove="1" noResize="1" noEditPoints="1" noAdjustHandles="1" noChangeArrowheads="1" noChangeShapeType="1"/>
              </p:cNvSpPr>
              <p:nvPr/>
            </p:nvSpPr>
            <p:spPr>
              <a:xfrm>
                <a:off x="11221523" y="4230972"/>
                <a:ext cx="186636" cy="186636"/>
              </a:xfrm>
              <a:custGeom>
                <a:avLst/>
                <a:gdLst>
                  <a:gd name="connsiteX0" fmla="*/ 93318 w 186636"/>
                  <a:gd name="connsiteY0" fmla="*/ 0 h 186636"/>
                  <a:gd name="connsiteX1" fmla="*/ 0 w 186636"/>
                  <a:gd name="connsiteY1" fmla="*/ 93318 h 186636"/>
                  <a:gd name="connsiteX2" fmla="*/ 93318 w 186636"/>
                  <a:gd name="connsiteY2" fmla="*/ 186636 h 186636"/>
                  <a:gd name="connsiteX3" fmla="*/ 186636 w 186636"/>
                  <a:gd name="connsiteY3" fmla="*/ 93318 h 186636"/>
                  <a:gd name="connsiteX4" fmla="*/ 93318 w 186636"/>
                  <a:gd name="connsiteY4" fmla="*/ 0 h 186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36" h="186636">
                    <a:moveTo>
                      <a:pt x="93318" y="0"/>
                    </a:moveTo>
                    <a:cubicBezTo>
                      <a:pt x="41834" y="0"/>
                      <a:pt x="0" y="41835"/>
                      <a:pt x="0" y="93318"/>
                    </a:cubicBezTo>
                    <a:cubicBezTo>
                      <a:pt x="0" y="144802"/>
                      <a:pt x="41834" y="186636"/>
                      <a:pt x="93318" y="186636"/>
                    </a:cubicBezTo>
                    <a:cubicBezTo>
                      <a:pt x="144801" y="186636"/>
                      <a:pt x="186636" y="144802"/>
                      <a:pt x="186636" y="93318"/>
                    </a:cubicBezTo>
                    <a:cubicBezTo>
                      <a:pt x="186636" y="41835"/>
                      <a:pt x="144801" y="0"/>
                      <a:pt x="93318" y="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05" name="Freeform: Shape 104">
                <a:extLst>
                  <a:ext uri="{FF2B5EF4-FFF2-40B4-BE49-F238E27FC236}">
                    <a16:creationId xmlns:a16="http://schemas.microsoft.com/office/drawing/2014/main" id="{5851142B-F8BC-470A-9B34-7F01BEB9F914}"/>
                  </a:ext>
                </a:extLst>
              </p:cNvPr>
              <p:cNvSpPr>
                <a:spLocks noGrp="1" noRot="1" noMove="1" noResize="1" noEditPoints="1" noAdjustHandles="1" noChangeArrowheads="1" noChangeShapeType="1"/>
              </p:cNvSpPr>
              <p:nvPr/>
            </p:nvSpPr>
            <p:spPr>
              <a:xfrm>
                <a:off x="10783949" y="3973625"/>
                <a:ext cx="186636" cy="186636"/>
              </a:xfrm>
              <a:custGeom>
                <a:avLst/>
                <a:gdLst>
                  <a:gd name="connsiteX0" fmla="*/ 93318 w 186636"/>
                  <a:gd name="connsiteY0" fmla="*/ 0 h 186636"/>
                  <a:gd name="connsiteX1" fmla="*/ 0 w 186636"/>
                  <a:gd name="connsiteY1" fmla="*/ 93318 h 186636"/>
                  <a:gd name="connsiteX2" fmla="*/ 93318 w 186636"/>
                  <a:gd name="connsiteY2" fmla="*/ 186636 h 186636"/>
                  <a:gd name="connsiteX3" fmla="*/ 186636 w 186636"/>
                  <a:gd name="connsiteY3" fmla="*/ 93318 h 186636"/>
                  <a:gd name="connsiteX4" fmla="*/ 93318 w 186636"/>
                  <a:gd name="connsiteY4" fmla="*/ 0 h 186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36" h="186636">
                    <a:moveTo>
                      <a:pt x="93318" y="0"/>
                    </a:moveTo>
                    <a:cubicBezTo>
                      <a:pt x="41834" y="0"/>
                      <a:pt x="0" y="41835"/>
                      <a:pt x="0" y="93318"/>
                    </a:cubicBezTo>
                    <a:cubicBezTo>
                      <a:pt x="0" y="144802"/>
                      <a:pt x="41834" y="186636"/>
                      <a:pt x="93318" y="186636"/>
                    </a:cubicBezTo>
                    <a:cubicBezTo>
                      <a:pt x="144801" y="186636"/>
                      <a:pt x="186636" y="144802"/>
                      <a:pt x="186636" y="93318"/>
                    </a:cubicBezTo>
                    <a:cubicBezTo>
                      <a:pt x="186636" y="41835"/>
                      <a:pt x="144801" y="0"/>
                      <a:pt x="93318" y="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06" name="Freeform: Shape 105">
                <a:extLst>
                  <a:ext uri="{FF2B5EF4-FFF2-40B4-BE49-F238E27FC236}">
                    <a16:creationId xmlns:a16="http://schemas.microsoft.com/office/drawing/2014/main" id="{72938604-721A-4CCB-94F7-8507706ED4A5}"/>
                  </a:ext>
                </a:extLst>
              </p:cNvPr>
              <p:cNvSpPr>
                <a:spLocks noGrp="1" noRot="1" noMove="1" noResize="1" noEditPoints="1" noAdjustHandles="1" noChangeArrowheads="1" noChangeShapeType="1"/>
              </p:cNvSpPr>
              <p:nvPr/>
            </p:nvSpPr>
            <p:spPr>
              <a:xfrm>
                <a:off x="10964105" y="4488389"/>
                <a:ext cx="186636" cy="186636"/>
              </a:xfrm>
              <a:custGeom>
                <a:avLst/>
                <a:gdLst>
                  <a:gd name="connsiteX0" fmla="*/ 93318 w 186636"/>
                  <a:gd name="connsiteY0" fmla="*/ 0 h 186636"/>
                  <a:gd name="connsiteX1" fmla="*/ 0 w 186636"/>
                  <a:gd name="connsiteY1" fmla="*/ 93318 h 186636"/>
                  <a:gd name="connsiteX2" fmla="*/ 93318 w 186636"/>
                  <a:gd name="connsiteY2" fmla="*/ 186636 h 186636"/>
                  <a:gd name="connsiteX3" fmla="*/ 186636 w 186636"/>
                  <a:gd name="connsiteY3" fmla="*/ 93318 h 186636"/>
                  <a:gd name="connsiteX4" fmla="*/ 93318 w 186636"/>
                  <a:gd name="connsiteY4" fmla="*/ 0 h 186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36" h="186636">
                    <a:moveTo>
                      <a:pt x="93318" y="0"/>
                    </a:moveTo>
                    <a:cubicBezTo>
                      <a:pt x="41835" y="0"/>
                      <a:pt x="0" y="41834"/>
                      <a:pt x="0" y="93318"/>
                    </a:cubicBezTo>
                    <a:cubicBezTo>
                      <a:pt x="0" y="144802"/>
                      <a:pt x="41835" y="186636"/>
                      <a:pt x="93318" y="186636"/>
                    </a:cubicBezTo>
                    <a:cubicBezTo>
                      <a:pt x="144802" y="186636"/>
                      <a:pt x="186636" y="144802"/>
                      <a:pt x="186636" y="93318"/>
                    </a:cubicBezTo>
                    <a:cubicBezTo>
                      <a:pt x="186636" y="41834"/>
                      <a:pt x="144802" y="0"/>
                      <a:pt x="93318" y="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07" name="Freeform: Shape 106">
                <a:extLst>
                  <a:ext uri="{FF2B5EF4-FFF2-40B4-BE49-F238E27FC236}">
                    <a16:creationId xmlns:a16="http://schemas.microsoft.com/office/drawing/2014/main" id="{74257014-A4F0-4084-A5B9-98A0326C8E52}"/>
                  </a:ext>
                </a:extLst>
              </p:cNvPr>
              <p:cNvSpPr>
                <a:spLocks noGrp="1" noRot="1" noMove="1" noResize="1" noEditPoints="1" noAdjustHandles="1" noChangeArrowheads="1" noChangeShapeType="1"/>
              </p:cNvSpPr>
              <p:nvPr/>
            </p:nvSpPr>
            <p:spPr>
              <a:xfrm>
                <a:off x="10603792" y="4745735"/>
                <a:ext cx="186636" cy="186636"/>
              </a:xfrm>
              <a:custGeom>
                <a:avLst/>
                <a:gdLst>
                  <a:gd name="connsiteX0" fmla="*/ 93318 w 186636"/>
                  <a:gd name="connsiteY0" fmla="*/ 0 h 186636"/>
                  <a:gd name="connsiteX1" fmla="*/ 0 w 186636"/>
                  <a:gd name="connsiteY1" fmla="*/ 93318 h 186636"/>
                  <a:gd name="connsiteX2" fmla="*/ 93318 w 186636"/>
                  <a:gd name="connsiteY2" fmla="*/ 186636 h 186636"/>
                  <a:gd name="connsiteX3" fmla="*/ 186636 w 186636"/>
                  <a:gd name="connsiteY3" fmla="*/ 93318 h 186636"/>
                  <a:gd name="connsiteX4" fmla="*/ 93318 w 186636"/>
                  <a:gd name="connsiteY4" fmla="*/ 0 h 186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36" h="186636">
                    <a:moveTo>
                      <a:pt x="93318" y="0"/>
                    </a:moveTo>
                    <a:cubicBezTo>
                      <a:pt x="41834" y="0"/>
                      <a:pt x="0" y="41835"/>
                      <a:pt x="0" y="93318"/>
                    </a:cubicBezTo>
                    <a:cubicBezTo>
                      <a:pt x="0" y="144802"/>
                      <a:pt x="41834" y="186636"/>
                      <a:pt x="93318" y="186636"/>
                    </a:cubicBezTo>
                    <a:cubicBezTo>
                      <a:pt x="144801" y="186636"/>
                      <a:pt x="186636" y="144802"/>
                      <a:pt x="186636" y="93318"/>
                    </a:cubicBezTo>
                    <a:cubicBezTo>
                      <a:pt x="186636" y="41835"/>
                      <a:pt x="144801" y="0"/>
                      <a:pt x="93318" y="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sp>
          <p:nvSpPr>
            <p:cNvPr id="88" name="Freeform: Shape 87">
              <a:extLst>
                <a:ext uri="{FF2B5EF4-FFF2-40B4-BE49-F238E27FC236}">
                  <a16:creationId xmlns:a16="http://schemas.microsoft.com/office/drawing/2014/main" id="{00DAE698-237C-4F79-B286-EA855F6B849F}"/>
                </a:ext>
              </a:extLst>
            </p:cNvPr>
            <p:cNvSpPr>
              <a:spLocks noGrp="1" noRot="1" noMove="1" noResize="1" noEditPoints="1" noAdjustHandles="1" noChangeArrowheads="1" noChangeShapeType="1"/>
            </p:cNvSpPr>
            <p:nvPr/>
          </p:nvSpPr>
          <p:spPr>
            <a:xfrm>
              <a:off x="10773596" y="3992782"/>
              <a:ext cx="144378" cy="144378"/>
            </a:xfrm>
            <a:custGeom>
              <a:avLst/>
              <a:gdLst>
                <a:gd name="connsiteX0" fmla="*/ 144379 w 144378"/>
                <a:gd name="connsiteY0" fmla="*/ 72189 h 144378"/>
                <a:gd name="connsiteX1" fmla="*/ 72190 w 144378"/>
                <a:gd name="connsiteY1" fmla="*/ 144379 h 144378"/>
                <a:gd name="connsiteX2" fmla="*/ 0 w 144378"/>
                <a:gd name="connsiteY2" fmla="*/ 72189 h 144378"/>
                <a:gd name="connsiteX3" fmla="*/ 72190 w 144378"/>
                <a:gd name="connsiteY3" fmla="*/ 0 h 144378"/>
                <a:gd name="connsiteX4" fmla="*/ 144379 w 144378"/>
                <a:gd name="connsiteY4" fmla="*/ 72189 h 144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78" h="144378">
                  <a:moveTo>
                    <a:pt x="144379" y="72189"/>
                  </a:moveTo>
                  <a:cubicBezTo>
                    <a:pt x="144379" y="112059"/>
                    <a:pt x="112059" y="144379"/>
                    <a:pt x="72190" y="144379"/>
                  </a:cubicBezTo>
                  <a:cubicBezTo>
                    <a:pt x="32321" y="144379"/>
                    <a:pt x="0" y="112059"/>
                    <a:pt x="0" y="72189"/>
                  </a:cubicBezTo>
                  <a:cubicBezTo>
                    <a:pt x="0" y="32320"/>
                    <a:pt x="32321" y="0"/>
                    <a:pt x="72190" y="0"/>
                  </a:cubicBezTo>
                  <a:cubicBezTo>
                    <a:pt x="112059" y="0"/>
                    <a:pt x="144379" y="32320"/>
                    <a:pt x="144379" y="72189"/>
                  </a:cubicBezTo>
                  <a:close/>
                </a:path>
              </a:pathLst>
            </a:custGeom>
            <a:solidFill>
              <a:srgbClr val="5AC1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89" name="Freeform: Shape 88">
              <a:extLst>
                <a:ext uri="{FF2B5EF4-FFF2-40B4-BE49-F238E27FC236}">
                  <a16:creationId xmlns:a16="http://schemas.microsoft.com/office/drawing/2014/main" id="{468BCB50-CEA0-4F05-9996-5CA6F9BE40E5}"/>
                </a:ext>
              </a:extLst>
            </p:cNvPr>
            <p:cNvSpPr>
              <a:spLocks noGrp="1" noRot="1" noMove="1" noResize="1" noEditPoints="1" noAdjustHandles="1" noChangeArrowheads="1" noChangeShapeType="1"/>
            </p:cNvSpPr>
            <p:nvPr/>
          </p:nvSpPr>
          <p:spPr>
            <a:xfrm>
              <a:off x="11211170" y="4250128"/>
              <a:ext cx="144378" cy="144378"/>
            </a:xfrm>
            <a:custGeom>
              <a:avLst/>
              <a:gdLst>
                <a:gd name="connsiteX0" fmla="*/ 144379 w 144378"/>
                <a:gd name="connsiteY0" fmla="*/ 72189 h 144378"/>
                <a:gd name="connsiteX1" fmla="*/ 72190 w 144378"/>
                <a:gd name="connsiteY1" fmla="*/ 144379 h 144378"/>
                <a:gd name="connsiteX2" fmla="*/ 0 w 144378"/>
                <a:gd name="connsiteY2" fmla="*/ 72189 h 144378"/>
                <a:gd name="connsiteX3" fmla="*/ 72190 w 144378"/>
                <a:gd name="connsiteY3" fmla="*/ 0 h 144378"/>
                <a:gd name="connsiteX4" fmla="*/ 144379 w 144378"/>
                <a:gd name="connsiteY4" fmla="*/ 72189 h 144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78" h="144378">
                  <a:moveTo>
                    <a:pt x="144379" y="72189"/>
                  </a:moveTo>
                  <a:cubicBezTo>
                    <a:pt x="144379" y="112059"/>
                    <a:pt x="112059" y="144379"/>
                    <a:pt x="72190" y="144379"/>
                  </a:cubicBezTo>
                  <a:cubicBezTo>
                    <a:pt x="32321" y="144379"/>
                    <a:pt x="0" y="112059"/>
                    <a:pt x="0" y="72189"/>
                  </a:cubicBezTo>
                  <a:cubicBezTo>
                    <a:pt x="0" y="32320"/>
                    <a:pt x="32321" y="0"/>
                    <a:pt x="72190" y="0"/>
                  </a:cubicBezTo>
                  <a:cubicBezTo>
                    <a:pt x="112059" y="0"/>
                    <a:pt x="144379" y="32320"/>
                    <a:pt x="144379" y="72189"/>
                  </a:cubicBezTo>
                  <a:close/>
                </a:path>
              </a:pathLst>
            </a:custGeom>
            <a:solidFill>
              <a:srgbClr val="5AC1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90" name="Freeform: Shape 89">
              <a:extLst>
                <a:ext uri="{FF2B5EF4-FFF2-40B4-BE49-F238E27FC236}">
                  <a16:creationId xmlns:a16="http://schemas.microsoft.com/office/drawing/2014/main" id="{A6FF8BFA-4AD0-44B0-8966-F20AFC474C40}"/>
                </a:ext>
              </a:extLst>
            </p:cNvPr>
            <p:cNvSpPr>
              <a:spLocks noGrp="1" noRot="1" noMove="1" noResize="1" noEditPoints="1" noAdjustHandles="1" noChangeArrowheads="1" noChangeShapeType="1"/>
            </p:cNvSpPr>
            <p:nvPr/>
          </p:nvSpPr>
          <p:spPr>
            <a:xfrm>
              <a:off x="10953752" y="4507545"/>
              <a:ext cx="144378" cy="144378"/>
            </a:xfrm>
            <a:custGeom>
              <a:avLst/>
              <a:gdLst>
                <a:gd name="connsiteX0" fmla="*/ 144379 w 144378"/>
                <a:gd name="connsiteY0" fmla="*/ 72190 h 144378"/>
                <a:gd name="connsiteX1" fmla="*/ 72189 w 144378"/>
                <a:gd name="connsiteY1" fmla="*/ 144379 h 144378"/>
                <a:gd name="connsiteX2" fmla="*/ 0 w 144378"/>
                <a:gd name="connsiteY2" fmla="*/ 72190 h 144378"/>
                <a:gd name="connsiteX3" fmla="*/ 72189 w 144378"/>
                <a:gd name="connsiteY3" fmla="*/ 0 h 144378"/>
                <a:gd name="connsiteX4" fmla="*/ 144379 w 144378"/>
                <a:gd name="connsiteY4" fmla="*/ 72190 h 144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78" h="144378">
                  <a:moveTo>
                    <a:pt x="144379" y="72190"/>
                  </a:moveTo>
                  <a:cubicBezTo>
                    <a:pt x="144379" y="112059"/>
                    <a:pt x="112058" y="144379"/>
                    <a:pt x="72189" y="144379"/>
                  </a:cubicBezTo>
                  <a:cubicBezTo>
                    <a:pt x="32320" y="144379"/>
                    <a:pt x="0" y="112059"/>
                    <a:pt x="0" y="72190"/>
                  </a:cubicBezTo>
                  <a:cubicBezTo>
                    <a:pt x="0" y="32320"/>
                    <a:pt x="32320" y="0"/>
                    <a:pt x="72189" y="0"/>
                  </a:cubicBezTo>
                  <a:cubicBezTo>
                    <a:pt x="112058" y="0"/>
                    <a:pt x="144379" y="32320"/>
                    <a:pt x="144379" y="72190"/>
                  </a:cubicBezTo>
                  <a:close/>
                </a:path>
              </a:pathLst>
            </a:custGeom>
            <a:solidFill>
              <a:srgbClr val="5AC1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91" name="Freeform: Shape 90">
              <a:extLst>
                <a:ext uri="{FF2B5EF4-FFF2-40B4-BE49-F238E27FC236}">
                  <a16:creationId xmlns:a16="http://schemas.microsoft.com/office/drawing/2014/main" id="{26739677-9BB3-4149-B421-AC9B9FBF33ED}"/>
                </a:ext>
              </a:extLst>
            </p:cNvPr>
            <p:cNvSpPr>
              <a:spLocks noGrp="1" noRot="1" noMove="1" noResize="1" noEditPoints="1" noAdjustHandles="1" noChangeArrowheads="1" noChangeShapeType="1"/>
            </p:cNvSpPr>
            <p:nvPr/>
          </p:nvSpPr>
          <p:spPr>
            <a:xfrm>
              <a:off x="10593439" y="4764892"/>
              <a:ext cx="144378" cy="144378"/>
            </a:xfrm>
            <a:custGeom>
              <a:avLst/>
              <a:gdLst>
                <a:gd name="connsiteX0" fmla="*/ 144379 w 144378"/>
                <a:gd name="connsiteY0" fmla="*/ 72189 h 144378"/>
                <a:gd name="connsiteX1" fmla="*/ 72189 w 144378"/>
                <a:gd name="connsiteY1" fmla="*/ 144379 h 144378"/>
                <a:gd name="connsiteX2" fmla="*/ 0 w 144378"/>
                <a:gd name="connsiteY2" fmla="*/ 72189 h 144378"/>
                <a:gd name="connsiteX3" fmla="*/ 72189 w 144378"/>
                <a:gd name="connsiteY3" fmla="*/ 0 h 144378"/>
                <a:gd name="connsiteX4" fmla="*/ 144379 w 144378"/>
                <a:gd name="connsiteY4" fmla="*/ 72189 h 144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78" h="144378">
                  <a:moveTo>
                    <a:pt x="144379" y="72189"/>
                  </a:moveTo>
                  <a:cubicBezTo>
                    <a:pt x="144379" y="112059"/>
                    <a:pt x="112058" y="144379"/>
                    <a:pt x="72189" y="144379"/>
                  </a:cubicBezTo>
                  <a:cubicBezTo>
                    <a:pt x="32320" y="144379"/>
                    <a:pt x="0" y="112059"/>
                    <a:pt x="0" y="72189"/>
                  </a:cubicBezTo>
                  <a:cubicBezTo>
                    <a:pt x="0" y="32320"/>
                    <a:pt x="32320" y="0"/>
                    <a:pt x="72189" y="0"/>
                  </a:cubicBezTo>
                  <a:cubicBezTo>
                    <a:pt x="112058" y="0"/>
                    <a:pt x="144379" y="32320"/>
                    <a:pt x="144379" y="72189"/>
                  </a:cubicBezTo>
                  <a:close/>
                </a:path>
              </a:pathLst>
            </a:custGeom>
            <a:solidFill>
              <a:srgbClr val="5AC1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92" name="Freeform: Shape 91">
              <a:extLst>
                <a:ext uri="{FF2B5EF4-FFF2-40B4-BE49-F238E27FC236}">
                  <a16:creationId xmlns:a16="http://schemas.microsoft.com/office/drawing/2014/main" id="{636C24F9-F237-4208-B07C-1499558B074C}"/>
                </a:ext>
              </a:extLst>
            </p:cNvPr>
            <p:cNvSpPr>
              <a:spLocks noGrp="1" noRot="1" noMove="1" noResize="1" noEditPoints="1" noAdjustHandles="1" noChangeArrowheads="1" noChangeShapeType="1"/>
            </p:cNvSpPr>
            <p:nvPr/>
          </p:nvSpPr>
          <p:spPr>
            <a:xfrm>
              <a:off x="10418001" y="4306331"/>
              <a:ext cx="804225" cy="32115"/>
            </a:xfrm>
            <a:custGeom>
              <a:avLst/>
              <a:gdLst>
                <a:gd name="connsiteX0" fmla="*/ 788168 w 804225"/>
                <a:gd name="connsiteY0" fmla="*/ 32115 h 32115"/>
                <a:gd name="connsiteX1" fmla="*/ 16057 w 804225"/>
                <a:gd name="connsiteY1" fmla="*/ 32115 h 32115"/>
                <a:gd name="connsiteX2" fmla="*/ 0 w 804225"/>
                <a:gd name="connsiteY2" fmla="*/ 16058 h 32115"/>
                <a:gd name="connsiteX3" fmla="*/ 16057 w 804225"/>
                <a:gd name="connsiteY3" fmla="*/ 0 h 32115"/>
                <a:gd name="connsiteX4" fmla="*/ 788168 w 804225"/>
                <a:gd name="connsiteY4" fmla="*/ 0 h 32115"/>
                <a:gd name="connsiteX5" fmla="*/ 804226 w 804225"/>
                <a:gd name="connsiteY5" fmla="*/ 16058 h 32115"/>
                <a:gd name="connsiteX6" fmla="*/ 788168 w 804225"/>
                <a:gd name="connsiteY6" fmla="*/ 32115 h 3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225" h="32115">
                  <a:moveTo>
                    <a:pt x="788168" y="32115"/>
                  </a:moveTo>
                  <a:lnTo>
                    <a:pt x="16057" y="32115"/>
                  </a:lnTo>
                  <a:cubicBezTo>
                    <a:pt x="7183" y="32115"/>
                    <a:pt x="0" y="24932"/>
                    <a:pt x="0" y="16058"/>
                  </a:cubicBezTo>
                  <a:cubicBezTo>
                    <a:pt x="0" y="7184"/>
                    <a:pt x="7183" y="0"/>
                    <a:pt x="16057" y="0"/>
                  </a:cubicBezTo>
                  <a:lnTo>
                    <a:pt x="788168" y="0"/>
                  </a:lnTo>
                  <a:cubicBezTo>
                    <a:pt x="797042" y="0"/>
                    <a:pt x="804226" y="7184"/>
                    <a:pt x="804226" y="16058"/>
                  </a:cubicBezTo>
                  <a:cubicBezTo>
                    <a:pt x="804226" y="24932"/>
                    <a:pt x="797042" y="32115"/>
                    <a:pt x="788168" y="3211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93" name="Freeform: Shape 92">
              <a:extLst>
                <a:ext uri="{FF2B5EF4-FFF2-40B4-BE49-F238E27FC236}">
                  <a16:creationId xmlns:a16="http://schemas.microsoft.com/office/drawing/2014/main" id="{B38AAD85-5BA0-4AAD-9898-03BD6D81833E}"/>
                </a:ext>
              </a:extLst>
            </p:cNvPr>
            <p:cNvSpPr>
              <a:spLocks noGrp="1" noRot="1" noMove="1" noResize="1" noEditPoints="1" noAdjustHandles="1" noChangeArrowheads="1" noChangeShapeType="1"/>
            </p:cNvSpPr>
            <p:nvPr/>
          </p:nvSpPr>
          <p:spPr>
            <a:xfrm>
              <a:off x="11190041" y="4229000"/>
              <a:ext cx="186636" cy="186636"/>
            </a:xfrm>
            <a:custGeom>
              <a:avLst/>
              <a:gdLst>
                <a:gd name="connsiteX0" fmla="*/ 93318 w 186636"/>
                <a:gd name="connsiteY0" fmla="*/ 186636 h 186636"/>
                <a:gd name="connsiteX1" fmla="*/ 0 w 186636"/>
                <a:gd name="connsiteY1" fmla="*/ 93318 h 186636"/>
                <a:gd name="connsiteX2" fmla="*/ 93318 w 186636"/>
                <a:gd name="connsiteY2" fmla="*/ 0 h 186636"/>
                <a:gd name="connsiteX3" fmla="*/ 186636 w 186636"/>
                <a:gd name="connsiteY3" fmla="*/ 93318 h 186636"/>
                <a:gd name="connsiteX4" fmla="*/ 93318 w 186636"/>
                <a:gd name="connsiteY4" fmla="*/ 186636 h 186636"/>
                <a:gd name="connsiteX5" fmla="*/ 93318 w 186636"/>
                <a:gd name="connsiteY5" fmla="*/ 32186 h 186636"/>
                <a:gd name="connsiteX6" fmla="*/ 32186 w 186636"/>
                <a:gd name="connsiteY6" fmla="*/ 93318 h 186636"/>
                <a:gd name="connsiteX7" fmla="*/ 93318 w 186636"/>
                <a:gd name="connsiteY7" fmla="*/ 154450 h 186636"/>
                <a:gd name="connsiteX8" fmla="*/ 154450 w 186636"/>
                <a:gd name="connsiteY8" fmla="*/ 93318 h 186636"/>
                <a:gd name="connsiteX9" fmla="*/ 93318 w 186636"/>
                <a:gd name="connsiteY9" fmla="*/ 32186 h 18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636" h="186636">
                  <a:moveTo>
                    <a:pt x="93318" y="186636"/>
                  </a:moveTo>
                  <a:cubicBezTo>
                    <a:pt x="41834" y="186636"/>
                    <a:pt x="0" y="144802"/>
                    <a:pt x="0" y="93318"/>
                  </a:cubicBezTo>
                  <a:cubicBezTo>
                    <a:pt x="0" y="41835"/>
                    <a:pt x="41834" y="0"/>
                    <a:pt x="93318" y="0"/>
                  </a:cubicBezTo>
                  <a:cubicBezTo>
                    <a:pt x="144801" y="0"/>
                    <a:pt x="186636" y="41835"/>
                    <a:pt x="186636" y="93318"/>
                  </a:cubicBezTo>
                  <a:cubicBezTo>
                    <a:pt x="186636" y="144802"/>
                    <a:pt x="144801" y="186636"/>
                    <a:pt x="93318" y="186636"/>
                  </a:cubicBezTo>
                  <a:close/>
                  <a:moveTo>
                    <a:pt x="93318" y="32186"/>
                  </a:moveTo>
                  <a:cubicBezTo>
                    <a:pt x="59582" y="32186"/>
                    <a:pt x="32186" y="59583"/>
                    <a:pt x="32186" y="93318"/>
                  </a:cubicBezTo>
                  <a:cubicBezTo>
                    <a:pt x="32186" y="127054"/>
                    <a:pt x="59582" y="154450"/>
                    <a:pt x="93318" y="154450"/>
                  </a:cubicBezTo>
                  <a:cubicBezTo>
                    <a:pt x="127053" y="154450"/>
                    <a:pt x="154450" y="127054"/>
                    <a:pt x="154450" y="93318"/>
                  </a:cubicBezTo>
                  <a:cubicBezTo>
                    <a:pt x="154450" y="59583"/>
                    <a:pt x="127053" y="32186"/>
                    <a:pt x="93318" y="3218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94" name="Freeform: Shape 93">
              <a:extLst>
                <a:ext uri="{FF2B5EF4-FFF2-40B4-BE49-F238E27FC236}">
                  <a16:creationId xmlns:a16="http://schemas.microsoft.com/office/drawing/2014/main" id="{72C91119-70A2-494A-9C5C-886718870DA1}"/>
                </a:ext>
              </a:extLst>
            </p:cNvPr>
            <p:cNvSpPr>
              <a:spLocks noGrp="1" noRot="1" noMove="1" noResize="1" noEditPoints="1" noAdjustHandles="1" noChangeArrowheads="1" noChangeShapeType="1"/>
            </p:cNvSpPr>
            <p:nvPr/>
          </p:nvSpPr>
          <p:spPr>
            <a:xfrm>
              <a:off x="10906988" y="4048913"/>
              <a:ext cx="469619" cy="32115"/>
            </a:xfrm>
            <a:custGeom>
              <a:avLst/>
              <a:gdLst>
                <a:gd name="connsiteX0" fmla="*/ 453561 w 469619"/>
                <a:gd name="connsiteY0" fmla="*/ 32115 h 32115"/>
                <a:gd name="connsiteX1" fmla="*/ 16058 w 469619"/>
                <a:gd name="connsiteY1" fmla="*/ 32115 h 32115"/>
                <a:gd name="connsiteX2" fmla="*/ 0 w 469619"/>
                <a:gd name="connsiteY2" fmla="*/ 16058 h 32115"/>
                <a:gd name="connsiteX3" fmla="*/ 16058 w 469619"/>
                <a:gd name="connsiteY3" fmla="*/ 0 h 32115"/>
                <a:gd name="connsiteX4" fmla="*/ 453561 w 469619"/>
                <a:gd name="connsiteY4" fmla="*/ 0 h 32115"/>
                <a:gd name="connsiteX5" fmla="*/ 469619 w 469619"/>
                <a:gd name="connsiteY5" fmla="*/ 16058 h 32115"/>
                <a:gd name="connsiteX6" fmla="*/ 453561 w 469619"/>
                <a:gd name="connsiteY6" fmla="*/ 32115 h 3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619" h="32115">
                  <a:moveTo>
                    <a:pt x="453561" y="32115"/>
                  </a:moveTo>
                  <a:lnTo>
                    <a:pt x="16058" y="32115"/>
                  </a:lnTo>
                  <a:cubicBezTo>
                    <a:pt x="7184" y="32115"/>
                    <a:pt x="0" y="24932"/>
                    <a:pt x="0" y="16058"/>
                  </a:cubicBezTo>
                  <a:cubicBezTo>
                    <a:pt x="0" y="7184"/>
                    <a:pt x="7184" y="0"/>
                    <a:pt x="16058" y="0"/>
                  </a:cubicBezTo>
                  <a:lnTo>
                    <a:pt x="453561" y="0"/>
                  </a:lnTo>
                  <a:cubicBezTo>
                    <a:pt x="462435" y="0"/>
                    <a:pt x="469619" y="7184"/>
                    <a:pt x="469619" y="16058"/>
                  </a:cubicBezTo>
                  <a:cubicBezTo>
                    <a:pt x="469619" y="24932"/>
                    <a:pt x="462435" y="32115"/>
                    <a:pt x="453561" y="3211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95" name="Freeform: Shape 94">
              <a:extLst>
                <a:ext uri="{FF2B5EF4-FFF2-40B4-BE49-F238E27FC236}">
                  <a16:creationId xmlns:a16="http://schemas.microsoft.com/office/drawing/2014/main" id="{7C385DF2-48EA-4D9B-BBA0-20F51AA69538}"/>
                </a:ext>
              </a:extLst>
            </p:cNvPr>
            <p:cNvSpPr>
              <a:spLocks noGrp="1" noRot="1" noMove="1" noResize="1" noEditPoints="1" noAdjustHandles="1" noChangeArrowheads="1" noChangeShapeType="1"/>
            </p:cNvSpPr>
            <p:nvPr/>
          </p:nvSpPr>
          <p:spPr>
            <a:xfrm>
              <a:off x="10417931" y="4048913"/>
              <a:ext cx="366722" cy="32115"/>
            </a:xfrm>
            <a:custGeom>
              <a:avLst/>
              <a:gdLst>
                <a:gd name="connsiteX0" fmla="*/ 350664 w 366722"/>
                <a:gd name="connsiteY0" fmla="*/ 32115 h 32115"/>
                <a:gd name="connsiteX1" fmla="*/ 16057 w 366722"/>
                <a:gd name="connsiteY1" fmla="*/ 32115 h 32115"/>
                <a:gd name="connsiteX2" fmla="*/ 0 w 366722"/>
                <a:gd name="connsiteY2" fmla="*/ 16058 h 32115"/>
                <a:gd name="connsiteX3" fmla="*/ 16057 w 366722"/>
                <a:gd name="connsiteY3" fmla="*/ 0 h 32115"/>
                <a:gd name="connsiteX4" fmla="*/ 350664 w 366722"/>
                <a:gd name="connsiteY4" fmla="*/ 0 h 32115"/>
                <a:gd name="connsiteX5" fmla="*/ 366722 w 366722"/>
                <a:gd name="connsiteY5" fmla="*/ 16058 h 32115"/>
                <a:gd name="connsiteX6" fmla="*/ 350664 w 366722"/>
                <a:gd name="connsiteY6" fmla="*/ 32115 h 3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722" h="32115">
                  <a:moveTo>
                    <a:pt x="350664" y="32115"/>
                  </a:moveTo>
                  <a:lnTo>
                    <a:pt x="16057" y="32115"/>
                  </a:lnTo>
                  <a:cubicBezTo>
                    <a:pt x="7184" y="32115"/>
                    <a:pt x="0" y="24932"/>
                    <a:pt x="0" y="16058"/>
                  </a:cubicBezTo>
                  <a:cubicBezTo>
                    <a:pt x="0" y="7184"/>
                    <a:pt x="7184" y="0"/>
                    <a:pt x="16057" y="0"/>
                  </a:cubicBezTo>
                  <a:lnTo>
                    <a:pt x="350664" y="0"/>
                  </a:lnTo>
                  <a:cubicBezTo>
                    <a:pt x="359538" y="0"/>
                    <a:pt x="366722" y="7184"/>
                    <a:pt x="366722" y="16058"/>
                  </a:cubicBezTo>
                  <a:cubicBezTo>
                    <a:pt x="366722" y="24932"/>
                    <a:pt x="359538" y="32115"/>
                    <a:pt x="350664" y="3211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96" name="Freeform: Shape 95">
              <a:extLst>
                <a:ext uri="{FF2B5EF4-FFF2-40B4-BE49-F238E27FC236}">
                  <a16:creationId xmlns:a16="http://schemas.microsoft.com/office/drawing/2014/main" id="{11CBF900-31F7-4772-BBFC-DA6427A22976}"/>
                </a:ext>
              </a:extLst>
            </p:cNvPr>
            <p:cNvSpPr>
              <a:spLocks noGrp="1" noRot="1" noMove="1" noResize="1" noEditPoints="1" noAdjustHandles="1" noChangeArrowheads="1" noChangeShapeType="1"/>
            </p:cNvSpPr>
            <p:nvPr/>
          </p:nvSpPr>
          <p:spPr>
            <a:xfrm>
              <a:off x="10752467" y="3971653"/>
              <a:ext cx="186636" cy="186636"/>
            </a:xfrm>
            <a:custGeom>
              <a:avLst/>
              <a:gdLst>
                <a:gd name="connsiteX0" fmla="*/ 93318 w 186636"/>
                <a:gd name="connsiteY0" fmla="*/ 186636 h 186636"/>
                <a:gd name="connsiteX1" fmla="*/ 0 w 186636"/>
                <a:gd name="connsiteY1" fmla="*/ 93318 h 186636"/>
                <a:gd name="connsiteX2" fmla="*/ 93318 w 186636"/>
                <a:gd name="connsiteY2" fmla="*/ 0 h 186636"/>
                <a:gd name="connsiteX3" fmla="*/ 186636 w 186636"/>
                <a:gd name="connsiteY3" fmla="*/ 93318 h 186636"/>
                <a:gd name="connsiteX4" fmla="*/ 93318 w 186636"/>
                <a:gd name="connsiteY4" fmla="*/ 186636 h 186636"/>
                <a:gd name="connsiteX5" fmla="*/ 93318 w 186636"/>
                <a:gd name="connsiteY5" fmla="*/ 32186 h 186636"/>
                <a:gd name="connsiteX6" fmla="*/ 32186 w 186636"/>
                <a:gd name="connsiteY6" fmla="*/ 93318 h 186636"/>
                <a:gd name="connsiteX7" fmla="*/ 93318 w 186636"/>
                <a:gd name="connsiteY7" fmla="*/ 154450 h 186636"/>
                <a:gd name="connsiteX8" fmla="*/ 154450 w 186636"/>
                <a:gd name="connsiteY8" fmla="*/ 93318 h 186636"/>
                <a:gd name="connsiteX9" fmla="*/ 93318 w 186636"/>
                <a:gd name="connsiteY9" fmla="*/ 32186 h 18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636" h="186636">
                  <a:moveTo>
                    <a:pt x="93318" y="186636"/>
                  </a:moveTo>
                  <a:cubicBezTo>
                    <a:pt x="41834" y="186636"/>
                    <a:pt x="0" y="144802"/>
                    <a:pt x="0" y="93318"/>
                  </a:cubicBezTo>
                  <a:cubicBezTo>
                    <a:pt x="0" y="41835"/>
                    <a:pt x="41834" y="0"/>
                    <a:pt x="93318" y="0"/>
                  </a:cubicBezTo>
                  <a:cubicBezTo>
                    <a:pt x="144801" y="0"/>
                    <a:pt x="186636" y="41835"/>
                    <a:pt x="186636" y="93318"/>
                  </a:cubicBezTo>
                  <a:cubicBezTo>
                    <a:pt x="186636" y="144802"/>
                    <a:pt x="144801" y="186636"/>
                    <a:pt x="93318" y="186636"/>
                  </a:cubicBezTo>
                  <a:close/>
                  <a:moveTo>
                    <a:pt x="93318" y="32186"/>
                  </a:moveTo>
                  <a:cubicBezTo>
                    <a:pt x="59582" y="32186"/>
                    <a:pt x="32186" y="59583"/>
                    <a:pt x="32186" y="93318"/>
                  </a:cubicBezTo>
                  <a:cubicBezTo>
                    <a:pt x="32186" y="127054"/>
                    <a:pt x="59582" y="154450"/>
                    <a:pt x="93318" y="154450"/>
                  </a:cubicBezTo>
                  <a:cubicBezTo>
                    <a:pt x="127053" y="154450"/>
                    <a:pt x="154450" y="127054"/>
                    <a:pt x="154450" y="93318"/>
                  </a:cubicBezTo>
                  <a:cubicBezTo>
                    <a:pt x="154450" y="59583"/>
                    <a:pt x="127053" y="32186"/>
                    <a:pt x="93318" y="3218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97" name="Freeform: Shape 96">
              <a:extLst>
                <a:ext uri="{FF2B5EF4-FFF2-40B4-BE49-F238E27FC236}">
                  <a16:creationId xmlns:a16="http://schemas.microsoft.com/office/drawing/2014/main" id="{94259549-8851-4888-94CE-0C9995565D0E}"/>
                </a:ext>
              </a:extLst>
            </p:cNvPr>
            <p:cNvSpPr>
              <a:spLocks noGrp="1" noRot="1" noMove="1" noResize="1" noEditPoints="1" noAdjustHandles="1" noChangeArrowheads="1" noChangeShapeType="1"/>
            </p:cNvSpPr>
            <p:nvPr/>
          </p:nvSpPr>
          <p:spPr>
            <a:xfrm>
              <a:off x="11087145" y="4563677"/>
              <a:ext cx="289462" cy="32115"/>
            </a:xfrm>
            <a:custGeom>
              <a:avLst/>
              <a:gdLst>
                <a:gd name="connsiteX0" fmla="*/ 273404 w 289462"/>
                <a:gd name="connsiteY0" fmla="*/ 32116 h 32115"/>
                <a:gd name="connsiteX1" fmla="*/ 16057 w 289462"/>
                <a:gd name="connsiteY1" fmla="*/ 32116 h 32115"/>
                <a:gd name="connsiteX2" fmla="*/ 0 w 289462"/>
                <a:gd name="connsiteY2" fmla="*/ 16058 h 32115"/>
                <a:gd name="connsiteX3" fmla="*/ 16057 w 289462"/>
                <a:gd name="connsiteY3" fmla="*/ 0 h 32115"/>
                <a:gd name="connsiteX4" fmla="*/ 273404 w 289462"/>
                <a:gd name="connsiteY4" fmla="*/ 0 h 32115"/>
                <a:gd name="connsiteX5" fmla="*/ 289462 w 289462"/>
                <a:gd name="connsiteY5" fmla="*/ 16058 h 32115"/>
                <a:gd name="connsiteX6" fmla="*/ 273404 w 289462"/>
                <a:gd name="connsiteY6" fmla="*/ 32116 h 3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462" h="32115">
                  <a:moveTo>
                    <a:pt x="273404" y="32116"/>
                  </a:moveTo>
                  <a:lnTo>
                    <a:pt x="16057" y="32116"/>
                  </a:lnTo>
                  <a:cubicBezTo>
                    <a:pt x="7183" y="32116"/>
                    <a:pt x="0" y="24932"/>
                    <a:pt x="0" y="16058"/>
                  </a:cubicBezTo>
                  <a:cubicBezTo>
                    <a:pt x="0" y="7184"/>
                    <a:pt x="7183" y="0"/>
                    <a:pt x="16057" y="0"/>
                  </a:cubicBezTo>
                  <a:lnTo>
                    <a:pt x="273404" y="0"/>
                  </a:lnTo>
                  <a:cubicBezTo>
                    <a:pt x="282278" y="0"/>
                    <a:pt x="289462" y="7184"/>
                    <a:pt x="289462" y="16058"/>
                  </a:cubicBezTo>
                  <a:cubicBezTo>
                    <a:pt x="289462" y="24932"/>
                    <a:pt x="282278" y="32116"/>
                    <a:pt x="273404" y="3211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98" name="Freeform: Shape 97">
              <a:extLst>
                <a:ext uri="{FF2B5EF4-FFF2-40B4-BE49-F238E27FC236}">
                  <a16:creationId xmlns:a16="http://schemas.microsoft.com/office/drawing/2014/main" id="{BB1AD624-AF6A-41C9-B994-9B666BB1D9AF}"/>
                </a:ext>
              </a:extLst>
            </p:cNvPr>
            <p:cNvSpPr>
              <a:spLocks noGrp="1" noRot="1" noMove="1" noResize="1" noEditPoints="1" noAdjustHandles="1" noChangeArrowheads="1" noChangeShapeType="1"/>
            </p:cNvSpPr>
            <p:nvPr/>
          </p:nvSpPr>
          <p:spPr>
            <a:xfrm>
              <a:off x="10417931" y="4563677"/>
              <a:ext cx="546879" cy="32115"/>
            </a:xfrm>
            <a:custGeom>
              <a:avLst/>
              <a:gdLst>
                <a:gd name="connsiteX0" fmla="*/ 530822 w 546879"/>
                <a:gd name="connsiteY0" fmla="*/ 32116 h 32115"/>
                <a:gd name="connsiteX1" fmla="*/ 16057 w 546879"/>
                <a:gd name="connsiteY1" fmla="*/ 32116 h 32115"/>
                <a:gd name="connsiteX2" fmla="*/ 0 w 546879"/>
                <a:gd name="connsiteY2" fmla="*/ 16058 h 32115"/>
                <a:gd name="connsiteX3" fmla="*/ 16057 w 546879"/>
                <a:gd name="connsiteY3" fmla="*/ 0 h 32115"/>
                <a:gd name="connsiteX4" fmla="*/ 530822 w 546879"/>
                <a:gd name="connsiteY4" fmla="*/ 0 h 32115"/>
                <a:gd name="connsiteX5" fmla="*/ 546879 w 546879"/>
                <a:gd name="connsiteY5" fmla="*/ 16058 h 32115"/>
                <a:gd name="connsiteX6" fmla="*/ 530822 w 546879"/>
                <a:gd name="connsiteY6" fmla="*/ 32116 h 3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879" h="32115">
                  <a:moveTo>
                    <a:pt x="530822" y="32116"/>
                  </a:moveTo>
                  <a:lnTo>
                    <a:pt x="16057" y="32116"/>
                  </a:lnTo>
                  <a:cubicBezTo>
                    <a:pt x="7184" y="32116"/>
                    <a:pt x="0" y="24932"/>
                    <a:pt x="0" y="16058"/>
                  </a:cubicBezTo>
                  <a:cubicBezTo>
                    <a:pt x="0" y="7184"/>
                    <a:pt x="7184" y="0"/>
                    <a:pt x="16057" y="0"/>
                  </a:cubicBezTo>
                  <a:lnTo>
                    <a:pt x="530822" y="0"/>
                  </a:lnTo>
                  <a:cubicBezTo>
                    <a:pt x="539696" y="0"/>
                    <a:pt x="546879" y="7184"/>
                    <a:pt x="546879" y="16058"/>
                  </a:cubicBezTo>
                  <a:cubicBezTo>
                    <a:pt x="546879" y="24932"/>
                    <a:pt x="539696" y="32116"/>
                    <a:pt x="530822" y="3211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99" name="Freeform: Shape 98">
              <a:extLst>
                <a:ext uri="{FF2B5EF4-FFF2-40B4-BE49-F238E27FC236}">
                  <a16:creationId xmlns:a16="http://schemas.microsoft.com/office/drawing/2014/main" id="{4D99393A-5FD2-4C07-A0E3-272D1290B558}"/>
                </a:ext>
              </a:extLst>
            </p:cNvPr>
            <p:cNvSpPr>
              <a:spLocks noGrp="1" noRot="1" noMove="1" noResize="1" noEditPoints="1" noAdjustHandles="1" noChangeArrowheads="1" noChangeShapeType="1"/>
            </p:cNvSpPr>
            <p:nvPr/>
          </p:nvSpPr>
          <p:spPr>
            <a:xfrm>
              <a:off x="10932624" y="4486346"/>
              <a:ext cx="186636" cy="186636"/>
            </a:xfrm>
            <a:custGeom>
              <a:avLst/>
              <a:gdLst>
                <a:gd name="connsiteX0" fmla="*/ 93318 w 186636"/>
                <a:gd name="connsiteY0" fmla="*/ 186636 h 186636"/>
                <a:gd name="connsiteX1" fmla="*/ 0 w 186636"/>
                <a:gd name="connsiteY1" fmla="*/ 93318 h 186636"/>
                <a:gd name="connsiteX2" fmla="*/ 93318 w 186636"/>
                <a:gd name="connsiteY2" fmla="*/ 0 h 186636"/>
                <a:gd name="connsiteX3" fmla="*/ 186636 w 186636"/>
                <a:gd name="connsiteY3" fmla="*/ 93318 h 186636"/>
                <a:gd name="connsiteX4" fmla="*/ 93318 w 186636"/>
                <a:gd name="connsiteY4" fmla="*/ 186636 h 186636"/>
                <a:gd name="connsiteX5" fmla="*/ 93318 w 186636"/>
                <a:gd name="connsiteY5" fmla="*/ 32256 h 186636"/>
                <a:gd name="connsiteX6" fmla="*/ 32186 w 186636"/>
                <a:gd name="connsiteY6" fmla="*/ 93389 h 186636"/>
                <a:gd name="connsiteX7" fmla="*/ 93318 w 186636"/>
                <a:gd name="connsiteY7" fmla="*/ 154521 h 186636"/>
                <a:gd name="connsiteX8" fmla="*/ 154451 w 186636"/>
                <a:gd name="connsiteY8" fmla="*/ 93389 h 186636"/>
                <a:gd name="connsiteX9" fmla="*/ 93318 w 186636"/>
                <a:gd name="connsiteY9" fmla="*/ 32256 h 18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636" h="186636">
                  <a:moveTo>
                    <a:pt x="93318" y="186636"/>
                  </a:moveTo>
                  <a:cubicBezTo>
                    <a:pt x="41835" y="186636"/>
                    <a:pt x="0" y="144802"/>
                    <a:pt x="0" y="93318"/>
                  </a:cubicBezTo>
                  <a:cubicBezTo>
                    <a:pt x="0" y="41835"/>
                    <a:pt x="41835" y="0"/>
                    <a:pt x="93318" y="0"/>
                  </a:cubicBezTo>
                  <a:cubicBezTo>
                    <a:pt x="144802" y="0"/>
                    <a:pt x="186636" y="41835"/>
                    <a:pt x="186636" y="93318"/>
                  </a:cubicBezTo>
                  <a:cubicBezTo>
                    <a:pt x="186636" y="144802"/>
                    <a:pt x="144802" y="186636"/>
                    <a:pt x="93318" y="186636"/>
                  </a:cubicBezTo>
                  <a:close/>
                  <a:moveTo>
                    <a:pt x="93318" y="32256"/>
                  </a:moveTo>
                  <a:cubicBezTo>
                    <a:pt x="59582" y="32256"/>
                    <a:pt x="32186" y="59653"/>
                    <a:pt x="32186" y="93389"/>
                  </a:cubicBezTo>
                  <a:cubicBezTo>
                    <a:pt x="32186" y="127124"/>
                    <a:pt x="59582" y="154521"/>
                    <a:pt x="93318" y="154521"/>
                  </a:cubicBezTo>
                  <a:cubicBezTo>
                    <a:pt x="127054" y="154521"/>
                    <a:pt x="154451" y="127124"/>
                    <a:pt x="154451" y="93389"/>
                  </a:cubicBezTo>
                  <a:cubicBezTo>
                    <a:pt x="154451" y="59653"/>
                    <a:pt x="127054" y="32256"/>
                    <a:pt x="93318" y="3225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00" name="Freeform: Shape 99">
              <a:extLst>
                <a:ext uri="{FF2B5EF4-FFF2-40B4-BE49-F238E27FC236}">
                  <a16:creationId xmlns:a16="http://schemas.microsoft.com/office/drawing/2014/main" id="{B6116F6F-7CBB-4996-A797-2F41CC325B40}"/>
                </a:ext>
              </a:extLst>
            </p:cNvPr>
            <p:cNvSpPr>
              <a:spLocks noGrp="1" noRot="1" noMove="1" noResize="1" noEditPoints="1" noAdjustHandles="1" noChangeArrowheads="1" noChangeShapeType="1"/>
            </p:cNvSpPr>
            <p:nvPr/>
          </p:nvSpPr>
          <p:spPr>
            <a:xfrm>
              <a:off x="10726831" y="4821024"/>
              <a:ext cx="649775" cy="32115"/>
            </a:xfrm>
            <a:custGeom>
              <a:avLst/>
              <a:gdLst>
                <a:gd name="connsiteX0" fmla="*/ 633718 w 649775"/>
                <a:gd name="connsiteY0" fmla="*/ 32115 h 32115"/>
                <a:gd name="connsiteX1" fmla="*/ 16058 w 649775"/>
                <a:gd name="connsiteY1" fmla="*/ 32115 h 32115"/>
                <a:gd name="connsiteX2" fmla="*/ 0 w 649775"/>
                <a:gd name="connsiteY2" fmla="*/ 16058 h 32115"/>
                <a:gd name="connsiteX3" fmla="*/ 16058 w 649775"/>
                <a:gd name="connsiteY3" fmla="*/ 0 h 32115"/>
                <a:gd name="connsiteX4" fmla="*/ 633718 w 649775"/>
                <a:gd name="connsiteY4" fmla="*/ 0 h 32115"/>
                <a:gd name="connsiteX5" fmla="*/ 649776 w 649775"/>
                <a:gd name="connsiteY5" fmla="*/ 16058 h 32115"/>
                <a:gd name="connsiteX6" fmla="*/ 633718 w 649775"/>
                <a:gd name="connsiteY6" fmla="*/ 32115 h 3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775" h="32115">
                  <a:moveTo>
                    <a:pt x="633718" y="32115"/>
                  </a:moveTo>
                  <a:lnTo>
                    <a:pt x="16058" y="32115"/>
                  </a:lnTo>
                  <a:cubicBezTo>
                    <a:pt x="7184" y="32115"/>
                    <a:pt x="0" y="24932"/>
                    <a:pt x="0" y="16058"/>
                  </a:cubicBezTo>
                  <a:cubicBezTo>
                    <a:pt x="0" y="7184"/>
                    <a:pt x="7184" y="0"/>
                    <a:pt x="16058" y="0"/>
                  </a:cubicBezTo>
                  <a:lnTo>
                    <a:pt x="633718" y="0"/>
                  </a:lnTo>
                  <a:cubicBezTo>
                    <a:pt x="642592" y="0"/>
                    <a:pt x="649776" y="7184"/>
                    <a:pt x="649776" y="16058"/>
                  </a:cubicBezTo>
                  <a:cubicBezTo>
                    <a:pt x="649776" y="24932"/>
                    <a:pt x="642592" y="32115"/>
                    <a:pt x="633718" y="3211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01" name="Freeform: Shape 100">
              <a:extLst>
                <a:ext uri="{FF2B5EF4-FFF2-40B4-BE49-F238E27FC236}">
                  <a16:creationId xmlns:a16="http://schemas.microsoft.com/office/drawing/2014/main" id="{82CC7CA7-4419-4FF6-A92A-5CD1A3E878CA}"/>
                </a:ext>
              </a:extLst>
            </p:cNvPr>
            <p:cNvSpPr>
              <a:spLocks noGrp="1" noRot="1" noMove="1" noResize="1" noEditPoints="1" noAdjustHandles="1" noChangeArrowheads="1" noChangeShapeType="1"/>
            </p:cNvSpPr>
            <p:nvPr/>
          </p:nvSpPr>
          <p:spPr>
            <a:xfrm>
              <a:off x="10417931" y="4821024"/>
              <a:ext cx="186565" cy="32115"/>
            </a:xfrm>
            <a:custGeom>
              <a:avLst/>
              <a:gdLst>
                <a:gd name="connsiteX0" fmla="*/ 170508 w 186565"/>
                <a:gd name="connsiteY0" fmla="*/ 32115 h 32115"/>
                <a:gd name="connsiteX1" fmla="*/ 16057 w 186565"/>
                <a:gd name="connsiteY1" fmla="*/ 32115 h 32115"/>
                <a:gd name="connsiteX2" fmla="*/ 0 w 186565"/>
                <a:gd name="connsiteY2" fmla="*/ 16058 h 32115"/>
                <a:gd name="connsiteX3" fmla="*/ 16057 w 186565"/>
                <a:gd name="connsiteY3" fmla="*/ 0 h 32115"/>
                <a:gd name="connsiteX4" fmla="*/ 170508 w 186565"/>
                <a:gd name="connsiteY4" fmla="*/ 0 h 32115"/>
                <a:gd name="connsiteX5" fmla="*/ 186566 w 186565"/>
                <a:gd name="connsiteY5" fmla="*/ 16058 h 32115"/>
                <a:gd name="connsiteX6" fmla="*/ 170508 w 186565"/>
                <a:gd name="connsiteY6" fmla="*/ 32115 h 3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565" h="32115">
                  <a:moveTo>
                    <a:pt x="170508" y="32115"/>
                  </a:moveTo>
                  <a:lnTo>
                    <a:pt x="16057" y="32115"/>
                  </a:lnTo>
                  <a:cubicBezTo>
                    <a:pt x="7184" y="32115"/>
                    <a:pt x="0" y="24932"/>
                    <a:pt x="0" y="16058"/>
                  </a:cubicBezTo>
                  <a:cubicBezTo>
                    <a:pt x="0" y="7184"/>
                    <a:pt x="7184" y="0"/>
                    <a:pt x="16057" y="0"/>
                  </a:cubicBezTo>
                  <a:lnTo>
                    <a:pt x="170508" y="0"/>
                  </a:lnTo>
                  <a:cubicBezTo>
                    <a:pt x="179382" y="0"/>
                    <a:pt x="186566" y="7184"/>
                    <a:pt x="186566" y="16058"/>
                  </a:cubicBezTo>
                  <a:cubicBezTo>
                    <a:pt x="186566" y="24932"/>
                    <a:pt x="179382" y="32115"/>
                    <a:pt x="170508" y="3211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02" name="Freeform: Shape 101">
              <a:extLst>
                <a:ext uri="{FF2B5EF4-FFF2-40B4-BE49-F238E27FC236}">
                  <a16:creationId xmlns:a16="http://schemas.microsoft.com/office/drawing/2014/main" id="{CB3A4BAE-F446-4B06-A96F-1ED8DB7BC706}"/>
                </a:ext>
              </a:extLst>
            </p:cNvPr>
            <p:cNvSpPr>
              <a:spLocks noGrp="1" noRot="1" noMove="1" noResize="1" noEditPoints="1" noAdjustHandles="1" noChangeArrowheads="1" noChangeShapeType="1"/>
            </p:cNvSpPr>
            <p:nvPr/>
          </p:nvSpPr>
          <p:spPr>
            <a:xfrm>
              <a:off x="10572310" y="4743763"/>
              <a:ext cx="186636" cy="186636"/>
            </a:xfrm>
            <a:custGeom>
              <a:avLst/>
              <a:gdLst>
                <a:gd name="connsiteX0" fmla="*/ 93318 w 186636"/>
                <a:gd name="connsiteY0" fmla="*/ 186636 h 186636"/>
                <a:gd name="connsiteX1" fmla="*/ 0 w 186636"/>
                <a:gd name="connsiteY1" fmla="*/ 93318 h 186636"/>
                <a:gd name="connsiteX2" fmla="*/ 93318 w 186636"/>
                <a:gd name="connsiteY2" fmla="*/ 0 h 186636"/>
                <a:gd name="connsiteX3" fmla="*/ 186636 w 186636"/>
                <a:gd name="connsiteY3" fmla="*/ 93318 h 186636"/>
                <a:gd name="connsiteX4" fmla="*/ 93318 w 186636"/>
                <a:gd name="connsiteY4" fmla="*/ 186636 h 186636"/>
                <a:gd name="connsiteX5" fmla="*/ 93318 w 186636"/>
                <a:gd name="connsiteY5" fmla="*/ 32186 h 186636"/>
                <a:gd name="connsiteX6" fmla="*/ 32186 w 186636"/>
                <a:gd name="connsiteY6" fmla="*/ 93318 h 186636"/>
                <a:gd name="connsiteX7" fmla="*/ 93318 w 186636"/>
                <a:gd name="connsiteY7" fmla="*/ 154450 h 186636"/>
                <a:gd name="connsiteX8" fmla="*/ 154451 w 186636"/>
                <a:gd name="connsiteY8" fmla="*/ 93318 h 186636"/>
                <a:gd name="connsiteX9" fmla="*/ 93318 w 186636"/>
                <a:gd name="connsiteY9" fmla="*/ 32186 h 18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636" h="186636">
                  <a:moveTo>
                    <a:pt x="93318" y="186636"/>
                  </a:moveTo>
                  <a:cubicBezTo>
                    <a:pt x="41835" y="186636"/>
                    <a:pt x="0" y="144802"/>
                    <a:pt x="0" y="93318"/>
                  </a:cubicBezTo>
                  <a:cubicBezTo>
                    <a:pt x="0" y="41835"/>
                    <a:pt x="41835" y="0"/>
                    <a:pt x="93318" y="0"/>
                  </a:cubicBezTo>
                  <a:cubicBezTo>
                    <a:pt x="144802" y="0"/>
                    <a:pt x="186636" y="41835"/>
                    <a:pt x="186636" y="93318"/>
                  </a:cubicBezTo>
                  <a:cubicBezTo>
                    <a:pt x="186636" y="144802"/>
                    <a:pt x="144802" y="186636"/>
                    <a:pt x="93318" y="186636"/>
                  </a:cubicBezTo>
                  <a:close/>
                  <a:moveTo>
                    <a:pt x="93318" y="32186"/>
                  </a:moveTo>
                  <a:cubicBezTo>
                    <a:pt x="59583" y="32186"/>
                    <a:pt x="32186" y="59583"/>
                    <a:pt x="32186" y="93318"/>
                  </a:cubicBezTo>
                  <a:cubicBezTo>
                    <a:pt x="32186" y="127054"/>
                    <a:pt x="59583" y="154450"/>
                    <a:pt x="93318" y="154450"/>
                  </a:cubicBezTo>
                  <a:cubicBezTo>
                    <a:pt x="127054" y="154450"/>
                    <a:pt x="154451" y="127054"/>
                    <a:pt x="154451" y="93318"/>
                  </a:cubicBezTo>
                  <a:cubicBezTo>
                    <a:pt x="154451" y="59583"/>
                    <a:pt x="127054" y="32186"/>
                    <a:pt x="93318" y="3218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03" name="Freeform: Shape 102">
              <a:extLst>
                <a:ext uri="{FF2B5EF4-FFF2-40B4-BE49-F238E27FC236}">
                  <a16:creationId xmlns:a16="http://schemas.microsoft.com/office/drawing/2014/main" id="{854FE08C-20F8-4235-8E98-144A58548E2A}"/>
                </a:ext>
              </a:extLst>
            </p:cNvPr>
            <p:cNvSpPr>
              <a:spLocks noGrp="1" noRot="1" noMove="1" noResize="1" noEditPoints="1" noAdjustHandles="1" noChangeArrowheads="1" noChangeShapeType="1"/>
            </p:cNvSpPr>
            <p:nvPr/>
          </p:nvSpPr>
          <p:spPr>
            <a:xfrm>
              <a:off x="10212068" y="3765790"/>
              <a:ext cx="1370472" cy="1370472"/>
            </a:xfrm>
            <a:custGeom>
              <a:avLst/>
              <a:gdLst>
                <a:gd name="connsiteX0" fmla="*/ 1302932 w 1370472"/>
                <a:gd name="connsiteY0" fmla="*/ 1370473 h 1370472"/>
                <a:gd name="connsiteX1" fmla="*/ 67541 w 1370472"/>
                <a:gd name="connsiteY1" fmla="*/ 1370473 h 1370472"/>
                <a:gd name="connsiteX2" fmla="*/ 0 w 1370472"/>
                <a:gd name="connsiteY2" fmla="*/ 1302932 h 1370472"/>
                <a:gd name="connsiteX3" fmla="*/ 0 w 1370472"/>
                <a:gd name="connsiteY3" fmla="*/ 67541 h 1370472"/>
                <a:gd name="connsiteX4" fmla="*/ 67541 w 1370472"/>
                <a:gd name="connsiteY4" fmla="*/ 0 h 1370472"/>
                <a:gd name="connsiteX5" fmla="*/ 1302932 w 1370472"/>
                <a:gd name="connsiteY5" fmla="*/ 0 h 1370472"/>
                <a:gd name="connsiteX6" fmla="*/ 1370473 w 1370472"/>
                <a:gd name="connsiteY6" fmla="*/ 67541 h 1370472"/>
                <a:gd name="connsiteX7" fmla="*/ 1370473 w 1370472"/>
                <a:gd name="connsiteY7" fmla="*/ 1302932 h 1370472"/>
                <a:gd name="connsiteX8" fmla="*/ 1302932 w 1370472"/>
                <a:gd name="connsiteY8" fmla="*/ 1370473 h 1370472"/>
                <a:gd name="connsiteX9" fmla="*/ 67541 w 1370472"/>
                <a:gd name="connsiteY9" fmla="*/ 32186 h 1370472"/>
                <a:gd name="connsiteX10" fmla="*/ 32186 w 1370472"/>
                <a:gd name="connsiteY10" fmla="*/ 67541 h 1370472"/>
                <a:gd name="connsiteX11" fmla="*/ 32186 w 1370472"/>
                <a:gd name="connsiteY11" fmla="*/ 1302932 h 1370472"/>
                <a:gd name="connsiteX12" fmla="*/ 67541 w 1370472"/>
                <a:gd name="connsiteY12" fmla="*/ 1338287 h 1370472"/>
                <a:gd name="connsiteX13" fmla="*/ 1302932 w 1370472"/>
                <a:gd name="connsiteY13" fmla="*/ 1338287 h 1370472"/>
                <a:gd name="connsiteX14" fmla="*/ 1338287 w 1370472"/>
                <a:gd name="connsiteY14" fmla="*/ 1302932 h 1370472"/>
                <a:gd name="connsiteX15" fmla="*/ 1338287 w 1370472"/>
                <a:gd name="connsiteY15" fmla="*/ 67541 h 1370472"/>
                <a:gd name="connsiteX16" fmla="*/ 1302932 w 1370472"/>
                <a:gd name="connsiteY16" fmla="*/ 32186 h 1370472"/>
                <a:gd name="connsiteX17" fmla="*/ 67541 w 1370472"/>
                <a:gd name="connsiteY17" fmla="*/ 32186 h 137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0472" h="1370472">
                  <a:moveTo>
                    <a:pt x="1302932" y="1370473"/>
                  </a:moveTo>
                  <a:lnTo>
                    <a:pt x="67541" y="1370473"/>
                  </a:lnTo>
                  <a:cubicBezTo>
                    <a:pt x="30284" y="1370473"/>
                    <a:pt x="0" y="1340189"/>
                    <a:pt x="0" y="1302932"/>
                  </a:cubicBezTo>
                  <a:lnTo>
                    <a:pt x="0" y="67541"/>
                  </a:lnTo>
                  <a:cubicBezTo>
                    <a:pt x="0" y="30284"/>
                    <a:pt x="30284" y="0"/>
                    <a:pt x="67541" y="0"/>
                  </a:cubicBezTo>
                  <a:lnTo>
                    <a:pt x="1302932" y="0"/>
                  </a:lnTo>
                  <a:cubicBezTo>
                    <a:pt x="1340188" y="0"/>
                    <a:pt x="1370473" y="30284"/>
                    <a:pt x="1370473" y="67541"/>
                  </a:cubicBezTo>
                  <a:lnTo>
                    <a:pt x="1370473" y="1302932"/>
                  </a:lnTo>
                  <a:cubicBezTo>
                    <a:pt x="1370473" y="1340189"/>
                    <a:pt x="1340188" y="1370473"/>
                    <a:pt x="1302932" y="1370473"/>
                  </a:cubicBezTo>
                  <a:close/>
                  <a:moveTo>
                    <a:pt x="67541" y="32186"/>
                  </a:moveTo>
                  <a:cubicBezTo>
                    <a:pt x="48032" y="32186"/>
                    <a:pt x="32186" y="48103"/>
                    <a:pt x="32186" y="67541"/>
                  </a:cubicBezTo>
                  <a:lnTo>
                    <a:pt x="32186" y="1302932"/>
                  </a:lnTo>
                  <a:cubicBezTo>
                    <a:pt x="32186" y="1322441"/>
                    <a:pt x="48032" y="1338287"/>
                    <a:pt x="67541" y="1338287"/>
                  </a:cubicBezTo>
                  <a:lnTo>
                    <a:pt x="1302932" y="1338287"/>
                  </a:lnTo>
                  <a:cubicBezTo>
                    <a:pt x="1322440" y="1338287"/>
                    <a:pt x="1338287" y="1322370"/>
                    <a:pt x="1338287" y="1302932"/>
                  </a:cubicBezTo>
                  <a:lnTo>
                    <a:pt x="1338287" y="67541"/>
                  </a:lnTo>
                  <a:cubicBezTo>
                    <a:pt x="1338287" y="48032"/>
                    <a:pt x="1322440" y="32186"/>
                    <a:pt x="1302932" y="32186"/>
                  </a:cubicBezTo>
                  <a:lnTo>
                    <a:pt x="67541" y="32186"/>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108" name="Graphic 7">
            <a:extLst>
              <a:ext uri="{FF2B5EF4-FFF2-40B4-BE49-F238E27FC236}">
                <a16:creationId xmlns:a16="http://schemas.microsoft.com/office/drawing/2014/main" id="{D07000E8-CE06-4684-86DB-B6E68FD346EF}"/>
              </a:ext>
            </a:extLst>
          </p:cNvPr>
          <p:cNvGrpSpPr>
            <a:grpSpLocks noGrp="1" noUngrp="1" noRot="1" noChangeAspect="1" noMove="1" noResize="1"/>
          </p:cNvGrpSpPr>
          <p:nvPr/>
        </p:nvGrpSpPr>
        <p:grpSpPr>
          <a:xfrm>
            <a:off x="5066894" y="1982580"/>
            <a:ext cx="276497" cy="287996"/>
            <a:chOff x="653165" y="1371157"/>
            <a:chExt cx="1275153" cy="1328206"/>
          </a:xfrm>
        </p:grpSpPr>
        <p:grpSp>
          <p:nvGrpSpPr>
            <p:cNvPr id="109" name="Graphic 7">
              <a:extLst>
                <a:ext uri="{FF2B5EF4-FFF2-40B4-BE49-F238E27FC236}">
                  <a16:creationId xmlns:a16="http://schemas.microsoft.com/office/drawing/2014/main" id="{543661F0-265E-4466-B468-915598F8176B}"/>
                </a:ext>
              </a:extLst>
            </p:cNvPr>
            <p:cNvGrpSpPr>
              <a:grpSpLocks noGrp="1" noUngrp="1" noRot="1" noMove="1" noResize="1"/>
            </p:cNvGrpSpPr>
            <p:nvPr/>
          </p:nvGrpSpPr>
          <p:grpSpPr>
            <a:xfrm>
              <a:off x="696161" y="2117146"/>
              <a:ext cx="552961" cy="582217"/>
              <a:chOff x="696163" y="2117152"/>
              <a:chExt cx="552961" cy="582217"/>
            </a:xfrm>
            <a:solidFill>
              <a:srgbClr val="121212"/>
            </a:solidFill>
          </p:grpSpPr>
          <p:sp>
            <p:nvSpPr>
              <p:cNvPr id="133" name="Freeform: Shape 132">
                <a:extLst>
                  <a:ext uri="{FF2B5EF4-FFF2-40B4-BE49-F238E27FC236}">
                    <a16:creationId xmlns:a16="http://schemas.microsoft.com/office/drawing/2014/main" id="{BC2EDE8F-D1D8-411D-AB6E-601B995A832A}"/>
                  </a:ext>
                </a:extLst>
              </p:cNvPr>
              <p:cNvSpPr>
                <a:spLocks noGrp="1" noRot="1" noMove="1" noResize="1" noEditPoints="1" noAdjustHandles="1" noChangeArrowheads="1" noChangeShapeType="1"/>
              </p:cNvSpPr>
              <p:nvPr/>
            </p:nvSpPr>
            <p:spPr>
              <a:xfrm>
                <a:off x="840744" y="2117152"/>
                <a:ext cx="264225" cy="264225"/>
              </a:xfrm>
              <a:custGeom>
                <a:avLst/>
                <a:gdLst>
                  <a:gd name="connsiteX0" fmla="*/ 132113 w 264225"/>
                  <a:gd name="connsiteY0" fmla="*/ 264226 h 264225"/>
                  <a:gd name="connsiteX1" fmla="*/ 264226 w 264225"/>
                  <a:gd name="connsiteY1" fmla="*/ 132113 h 264225"/>
                  <a:gd name="connsiteX2" fmla="*/ 132113 w 264225"/>
                  <a:gd name="connsiteY2" fmla="*/ 0 h 264225"/>
                  <a:gd name="connsiteX3" fmla="*/ 0 w 264225"/>
                  <a:gd name="connsiteY3" fmla="*/ 132113 h 264225"/>
                  <a:gd name="connsiteX4" fmla="*/ 132113 w 264225"/>
                  <a:gd name="connsiteY4" fmla="*/ 264226 h 26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25" h="264225">
                    <a:moveTo>
                      <a:pt x="132113" y="264226"/>
                    </a:moveTo>
                    <a:cubicBezTo>
                      <a:pt x="204934" y="264226"/>
                      <a:pt x="264226" y="204934"/>
                      <a:pt x="264226" y="132113"/>
                    </a:cubicBezTo>
                    <a:cubicBezTo>
                      <a:pt x="264226" y="59291"/>
                      <a:pt x="204934" y="0"/>
                      <a:pt x="132113" y="0"/>
                    </a:cubicBezTo>
                    <a:cubicBezTo>
                      <a:pt x="59291" y="0"/>
                      <a:pt x="0" y="59291"/>
                      <a:pt x="0" y="132113"/>
                    </a:cubicBezTo>
                    <a:cubicBezTo>
                      <a:pt x="0" y="204934"/>
                      <a:pt x="59291" y="264226"/>
                      <a:pt x="132113" y="26422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34" name="Freeform: Shape 133">
                <a:extLst>
                  <a:ext uri="{FF2B5EF4-FFF2-40B4-BE49-F238E27FC236}">
                    <a16:creationId xmlns:a16="http://schemas.microsoft.com/office/drawing/2014/main" id="{C3A98D7D-6F86-42B3-A45F-C99E0FB22173}"/>
                  </a:ext>
                </a:extLst>
              </p:cNvPr>
              <p:cNvSpPr>
                <a:spLocks noGrp="1" noRot="1" noMove="1" noResize="1" noEditPoints="1" noAdjustHandles="1" noChangeArrowheads="1" noChangeShapeType="1"/>
              </p:cNvSpPr>
              <p:nvPr/>
            </p:nvSpPr>
            <p:spPr>
              <a:xfrm>
                <a:off x="696163" y="2454766"/>
                <a:ext cx="552961" cy="244603"/>
              </a:xfrm>
              <a:custGeom>
                <a:avLst/>
                <a:gdLst>
                  <a:gd name="connsiteX0" fmla="*/ 551686 w 552961"/>
                  <a:gd name="connsiteY0" fmla="*/ 224911 h 244603"/>
                  <a:gd name="connsiteX1" fmla="*/ 551686 w 552961"/>
                  <a:gd name="connsiteY1" fmla="*/ 115466 h 244603"/>
                  <a:gd name="connsiteX2" fmla="*/ 436220 w 552961"/>
                  <a:gd name="connsiteY2" fmla="*/ 0 h 244603"/>
                  <a:gd name="connsiteX3" fmla="*/ 117166 w 552961"/>
                  <a:gd name="connsiteY3" fmla="*/ 0 h 244603"/>
                  <a:gd name="connsiteX4" fmla="*/ 1629 w 552961"/>
                  <a:gd name="connsiteY4" fmla="*/ 115466 h 244603"/>
                  <a:gd name="connsiteX5" fmla="*/ 1629 w 552961"/>
                  <a:gd name="connsiteY5" fmla="*/ 224273 h 244603"/>
                  <a:gd name="connsiteX6" fmla="*/ 0 w 552961"/>
                  <a:gd name="connsiteY6" fmla="*/ 230507 h 244603"/>
                  <a:gd name="connsiteX7" fmla="*/ 14097 w 552961"/>
                  <a:gd name="connsiteY7" fmla="*/ 244603 h 244603"/>
                  <a:gd name="connsiteX8" fmla="*/ 538864 w 552961"/>
                  <a:gd name="connsiteY8" fmla="*/ 244603 h 244603"/>
                  <a:gd name="connsiteX9" fmla="*/ 552961 w 552961"/>
                  <a:gd name="connsiteY9" fmla="*/ 230507 h 244603"/>
                  <a:gd name="connsiteX10" fmla="*/ 551757 w 552961"/>
                  <a:gd name="connsiteY10" fmla="*/ 224911 h 24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2961" h="244603">
                    <a:moveTo>
                      <a:pt x="551686" y="224911"/>
                    </a:moveTo>
                    <a:lnTo>
                      <a:pt x="551686" y="115466"/>
                    </a:lnTo>
                    <a:cubicBezTo>
                      <a:pt x="551686" y="51783"/>
                      <a:pt x="499904" y="0"/>
                      <a:pt x="436220" y="0"/>
                    </a:cubicBezTo>
                    <a:lnTo>
                      <a:pt x="117166" y="0"/>
                    </a:lnTo>
                    <a:cubicBezTo>
                      <a:pt x="53483" y="0"/>
                      <a:pt x="1629" y="51783"/>
                      <a:pt x="1629" y="115466"/>
                    </a:cubicBezTo>
                    <a:lnTo>
                      <a:pt x="1629" y="224273"/>
                    </a:lnTo>
                    <a:cubicBezTo>
                      <a:pt x="638" y="226186"/>
                      <a:pt x="0" y="228240"/>
                      <a:pt x="0" y="230507"/>
                    </a:cubicBezTo>
                    <a:cubicBezTo>
                      <a:pt x="0" y="238299"/>
                      <a:pt x="6305" y="244603"/>
                      <a:pt x="14097" y="244603"/>
                    </a:cubicBezTo>
                    <a:lnTo>
                      <a:pt x="538864" y="244603"/>
                    </a:lnTo>
                    <a:cubicBezTo>
                      <a:pt x="546657" y="244603"/>
                      <a:pt x="552961" y="238299"/>
                      <a:pt x="552961" y="230507"/>
                    </a:cubicBezTo>
                    <a:cubicBezTo>
                      <a:pt x="552961" y="228523"/>
                      <a:pt x="552536" y="226611"/>
                      <a:pt x="551757" y="22491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110" name="Graphic 7">
              <a:extLst>
                <a:ext uri="{FF2B5EF4-FFF2-40B4-BE49-F238E27FC236}">
                  <a16:creationId xmlns:a16="http://schemas.microsoft.com/office/drawing/2014/main" id="{512ADAEC-8D0A-4FE9-9B5A-12D995F42549}"/>
                </a:ext>
              </a:extLst>
            </p:cNvPr>
            <p:cNvGrpSpPr>
              <a:grpSpLocks noGrp="1" noUngrp="1" noRot="1" noMove="1" noResize="1"/>
            </p:cNvGrpSpPr>
            <p:nvPr/>
          </p:nvGrpSpPr>
          <p:grpSpPr>
            <a:xfrm>
              <a:off x="653165" y="2104185"/>
              <a:ext cx="552962" cy="582287"/>
              <a:chOff x="653165" y="2104189"/>
              <a:chExt cx="552961" cy="582287"/>
            </a:xfrm>
          </p:grpSpPr>
          <p:grpSp>
            <p:nvGrpSpPr>
              <p:cNvPr id="125" name="Graphic 7">
                <a:extLst>
                  <a:ext uri="{FF2B5EF4-FFF2-40B4-BE49-F238E27FC236}">
                    <a16:creationId xmlns:a16="http://schemas.microsoft.com/office/drawing/2014/main" id="{5A93ED8A-71E8-4827-B7D1-E8A63AFD2EDF}"/>
                  </a:ext>
                </a:extLst>
              </p:cNvPr>
              <p:cNvGrpSpPr>
                <a:grpSpLocks noGrp="1" noUngrp="1" noRot="1" noMove="1" noResize="1"/>
              </p:cNvGrpSpPr>
              <p:nvPr/>
            </p:nvGrpSpPr>
            <p:grpSpPr>
              <a:xfrm>
                <a:off x="654865" y="2104189"/>
                <a:ext cx="550056" cy="572724"/>
                <a:chOff x="654865" y="2104189"/>
                <a:chExt cx="550056" cy="572724"/>
              </a:xfrm>
            </p:grpSpPr>
            <p:sp>
              <p:nvSpPr>
                <p:cNvPr id="127" name="Freeform: Shape 126">
                  <a:extLst>
                    <a:ext uri="{FF2B5EF4-FFF2-40B4-BE49-F238E27FC236}">
                      <a16:creationId xmlns:a16="http://schemas.microsoft.com/office/drawing/2014/main" id="{8780350A-021F-4874-BE13-C5EBBB762A07}"/>
                    </a:ext>
                  </a:extLst>
                </p:cNvPr>
                <p:cNvSpPr>
                  <a:spLocks noGrp="1" noRot="1" noMove="1" noResize="1" noEditPoints="1" noAdjustHandles="1" noChangeArrowheads="1" noChangeShapeType="1"/>
                </p:cNvSpPr>
                <p:nvPr/>
              </p:nvSpPr>
              <p:spPr>
                <a:xfrm>
                  <a:off x="669812" y="2456820"/>
                  <a:ext cx="520092" cy="205146"/>
                </a:xfrm>
                <a:custGeom>
                  <a:avLst/>
                  <a:gdLst>
                    <a:gd name="connsiteX0" fmla="*/ 520092 w 520092"/>
                    <a:gd name="connsiteY0" fmla="*/ 205147 h 205146"/>
                    <a:gd name="connsiteX1" fmla="*/ 520092 w 520092"/>
                    <a:gd name="connsiteY1" fmla="*/ 100519 h 205146"/>
                    <a:gd name="connsiteX2" fmla="*/ 419573 w 520092"/>
                    <a:gd name="connsiteY2" fmla="*/ 0 h 205146"/>
                    <a:gd name="connsiteX3" fmla="*/ 100519 w 520092"/>
                    <a:gd name="connsiteY3" fmla="*/ 0 h 205146"/>
                    <a:gd name="connsiteX4" fmla="*/ 0 w 520092"/>
                    <a:gd name="connsiteY4" fmla="*/ 100519 h 205146"/>
                    <a:gd name="connsiteX5" fmla="*/ 0 w 520092"/>
                    <a:gd name="connsiteY5" fmla="*/ 205147 h 205146"/>
                    <a:gd name="connsiteX6" fmla="*/ 520022 w 520092"/>
                    <a:gd name="connsiteY6" fmla="*/ 205147 h 20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092" h="205146">
                      <a:moveTo>
                        <a:pt x="520092" y="205147"/>
                      </a:moveTo>
                      <a:lnTo>
                        <a:pt x="520092" y="100519"/>
                      </a:lnTo>
                      <a:cubicBezTo>
                        <a:pt x="520092" y="44982"/>
                        <a:pt x="475110" y="0"/>
                        <a:pt x="419573" y="0"/>
                      </a:cubicBezTo>
                      <a:lnTo>
                        <a:pt x="100519" y="0"/>
                      </a:lnTo>
                      <a:cubicBezTo>
                        <a:pt x="44982" y="0"/>
                        <a:pt x="0" y="44982"/>
                        <a:pt x="0" y="100519"/>
                      </a:cubicBezTo>
                      <a:lnTo>
                        <a:pt x="0" y="205147"/>
                      </a:lnTo>
                      <a:lnTo>
                        <a:pt x="520022" y="205147"/>
                      </a:lnTo>
                      <a:close/>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nvGrpSpPr>
                <p:cNvPr id="128" name="Graphic 7">
                  <a:extLst>
                    <a:ext uri="{FF2B5EF4-FFF2-40B4-BE49-F238E27FC236}">
                      <a16:creationId xmlns:a16="http://schemas.microsoft.com/office/drawing/2014/main" id="{63415E3E-41DA-4046-8CD9-C5F0D1D9773F}"/>
                    </a:ext>
                  </a:extLst>
                </p:cNvPr>
                <p:cNvGrpSpPr>
                  <a:grpSpLocks noGrp="1" noUngrp="1" noRot="1" noMove="1" noResize="1"/>
                </p:cNvGrpSpPr>
                <p:nvPr/>
              </p:nvGrpSpPr>
              <p:grpSpPr>
                <a:xfrm>
                  <a:off x="654865" y="2104189"/>
                  <a:ext cx="550056" cy="572724"/>
                  <a:chOff x="654865" y="2104189"/>
                  <a:chExt cx="550056" cy="572724"/>
                </a:xfrm>
              </p:grpSpPr>
              <p:grpSp>
                <p:nvGrpSpPr>
                  <p:cNvPr id="129" name="Graphic 7">
                    <a:extLst>
                      <a:ext uri="{FF2B5EF4-FFF2-40B4-BE49-F238E27FC236}">
                        <a16:creationId xmlns:a16="http://schemas.microsoft.com/office/drawing/2014/main" id="{9B29F68F-08FD-48F5-895E-6B99CD63CF03}"/>
                      </a:ext>
                    </a:extLst>
                  </p:cNvPr>
                  <p:cNvGrpSpPr>
                    <a:grpSpLocks noGrp="1" noUngrp="1" noRot="1" noMove="1" noResize="1"/>
                  </p:cNvGrpSpPr>
                  <p:nvPr/>
                </p:nvGrpSpPr>
                <p:grpSpPr>
                  <a:xfrm>
                    <a:off x="797745" y="2104189"/>
                    <a:ext cx="264225" cy="264225"/>
                    <a:chOff x="797745" y="2104189"/>
                    <a:chExt cx="264225" cy="264225"/>
                  </a:xfrm>
                </p:grpSpPr>
                <p:sp>
                  <p:nvSpPr>
                    <p:cNvPr id="131" name="Freeform: Shape 130">
                      <a:extLst>
                        <a:ext uri="{FF2B5EF4-FFF2-40B4-BE49-F238E27FC236}">
                          <a16:creationId xmlns:a16="http://schemas.microsoft.com/office/drawing/2014/main" id="{7CCF5CCC-375A-4F71-8137-801C31A578CE}"/>
                        </a:ext>
                      </a:extLst>
                    </p:cNvPr>
                    <p:cNvSpPr>
                      <a:spLocks noGrp="1" noRot="1" noMove="1" noResize="1" noEditPoints="1" noAdjustHandles="1" noChangeArrowheads="1" noChangeShapeType="1"/>
                    </p:cNvSpPr>
                    <p:nvPr/>
                  </p:nvSpPr>
                  <p:spPr>
                    <a:xfrm>
                      <a:off x="812763" y="2119206"/>
                      <a:ext cx="234190" cy="234190"/>
                    </a:xfrm>
                    <a:custGeom>
                      <a:avLst/>
                      <a:gdLst>
                        <a:gd name="connsiteX0" fmla="*/ 234190 w 234190"/>
                        <a:gd name="connsiteY0" fmla="*/ 117095 h 234190"/>
                        <a:gd name="connsiteX1" fmla="*/ 117095 w 234190"/>
                        <a:gd name="connsiteY1" fmla="*/ 234190 h 234190"/>
                        <a:gd name="connsiteX2" fmla="*/ 0 w 234190"/>
                        <a:gd name="connsiteY2" fmla="*/ 117095 h 234190"/>
                        <a:gd name="connsiteX3" fmla="*/ 117095 w 234190"/>
                        <a:gd name="connsiteY3" fmla="*/ 0 h 234190"/>
                        <a:gd name="connsiteX4" fmla="*/ 234190 w 234190"/>
                        <a:gd name="connsiteY4" fmla="*/ 117095 h 234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90" h="234190">
                          <a:moveTo>
                            <a:pt x="234190" y="117095"/>
                          </a:moveTo>
                          <a:cubicBezTo>
                            <a:pt x="234190" y="181770"/>
                            <a:pt x="181770" y="234190"/>
                            <a:pt x="117095" y="234190"/>
                          </a:cubicBezTo>
                          <a:cubicBezTo>
                            <a:pt x="52420" y="234190"/>
                            <a:pt x="0" y="181770"/>
                            <a:pt x="0" y="117095"/>
                          </a:cubicBezTo>
                          <a:cubicBezTo>
                            <a:pt x="0" y="52420"/>
                            <a:pt x="52420" y="0"/>
                            <a:pt x="117095" y="0"/>
                          </a:cubicBezTo>
                          <a:cubicBezTo>
                            <a:pt x="181770" y="0"/>
                            <a:pt x="234190" y="52420"/>
                            <a:pt x="234190" y="117095"/>
                          </a:cubicBezTo>
                          <a:close/>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32" name="Freeform: Shape 131">
                      <a:extLst>
                        <a:ext uri="{FF2B5EF4-FFF2-40B4-BE49-F238E27FC236}">
                          <a16:creationId xmlns:a16="http://schemas.microsoft.com/office/drawing/2014/main" id="{19ED737B-C31A-4EB5-9944-99A7E39EBCD7}"/>
                        </a:ext>
                      </a:extLst>
                    </p:cNvPr>
                    <p:cNvSpPr>
                      <a:spLocks noGrp="1" noRot="1" noMove="1" noResize="1" noEditPoints="1" noAdjustHandles="1" noChangeArrowheads="1" noChangeShapeType="1"/>
                    </p:cNvSpPr>
                    <p:nvPr/>
                  </p:nvSpPr>
                  <p:spPr>
                    <a:xfrm>
                      <a:off x="797745" y="2104189"/>
                      <a:ext cx="264225" cy="264225"/>
                    </a:xfrm>
                    <a:custGeom>
                      <a:avLst/>
                      <a:gdLst>
                        <a:gd name="connsiteX0" fmla="*/ 132113 w 264225"/>
                        <a:gd name="connsiteY0" fmla="*/ 264226 h 264225"/>
                        <a:gd name="connsiteX1" fmla="*/ 0 w 264225"/>
                        <a:gd name="connsiteY1" fmla="*/ 132113 h 264225"/>
                        <a:gd name="connsiteX2" fmla="*/ 132113 w 264225"/>
                        <a:gd name="connsiteY2" fmla="*/ 0 h 264225"/>
                        <a:gd name="connsiteX3" fmla="*/ 264226 w 264225"/>
                        <a:gd name="connsiteY3" fmla="*/ 132113 h 264225"/>
                        <a:gd name="connsiteX4" fmla="*/ 132113 w 264225"/>
                        <a:gd name="connsiteY4" fmla="*/ 264226 h 264225"/>
                        <a:gd name="connsiteX5" fmla="*/ 132113 w 264225"/>
                        <a:gd name="connsiteY5" fmla="*/ 30035 h 264225"/>
                        <a:gd name="connsiteX6" fmla="*/ 29964 w 264225"/>
                        <a:gd name="connsiteY6" fmla="*/ 132113 h 264225"/>
                        <a:gd name="connsiteX7" fmla="*/ 132113 w 264225"/>
                        <a:gd name="connsiteY7" fmla="*/ 234261 h 264225"/>
                        <a:gd name="connsiteX8" fmla="*/ 234261 w 264225"/>
                        <a:gd name="connsiteY8" fmla="*/ 132113 h 264225"/>
                        <a:gd name="connsiteX9" fmla="*/ 132113 w 264225"/>
                        <a:gd name="connsiteY9" fmla="*/ 30035 h 26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4225" h="264225">
                          <a:moveTo>
                            <a:pt x="132113" y="264226"/>
                          </a:moveTo>
                          <a:cubicBezTo>
                            <a:pt x="59291" y="264226"/>
                            <a:pt x="0" y="204934"/>
                            <a:pt x="0" y="132113"/>
                          </a:cubicBezTo>
                          <a:cubicBezTo>
                            <a:pt x="0" y="59291"/>
                            <a:pt x="59291" y="0"/>
                            <a:pt x="132113" y="0"/>
                          </a:cubicBezTo>
                          <a:cubicBezTo>
                            <a:pt x="204934" y="0"/>
                            <a:pt x="264226" y="59291"/>
                            <a:pt x="264226" y="132113"/>
                          </a:cubicBezTo>
                          <a:cubicBezTo>
                            <a:pt x="264226" y="204934"/>
                            <a:pt x="204934" y="264226"/>
                            <a:pt x="132113" y="264226"/>
                          </a:cubicBezTo>
                          <a:close/>
                          <a:moveTo>
                            <a:pt x="132113" y="30035"/>
                          </a:moveTo>
                          <a:cubicBezTo>
                            <a:pt x="75797" y="30035"/>
                            <a:pt x="29964" y="75867"/>
                            <a:pt x="29964" y="132113"/>
                          </a:cubicBezTo>
                          <a:cubicBezTo>
                            <a:pt x="29964" y="188358"/>
                            <a:pt x="75797" y="234261"/>
                            <a:pt x="132113" y="234261"/>
                          </a:cubicBezTo>
                          <a:cubicBezTo>
                            <a:pt x="188429" y="234261"/>
                            <a:pt x="234261" y="188429"/>
                            <a:pt x="234261" y="132113"/>
                          </a:cubicBezTo>
                          <a:cubicBezTo>
                            <a:pt x="234261" y="75797"/>
                            <a:pt x="188429" y="30035"/>
                            <a:pt x="132113" y="3003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sp>
                <p:nvSpPr>
                  <p:cNvPr id="130" name="Freeform: Shape 129">
                    <a:extLst>
                      <a:ext uri="{FF2B5EF4-FFF2-40B4-BE49-F238E27FC236}">
                        <a16:creationId xmlns:a16="http://schemas.microsoft.com/office/drawing/2014/main" id="{EE6F989E-B2D9-4CDD-B65F-1CB4BC61ED9E}"/>
                      </a:ext>
                    </a:extLst>
                  </p:cNvPr>
                  <p:cNvSpPr>
                    <a:spLocks noGrp="1" noRot="1" noMove="1" noResize="1" noEditPoints="1" noAdjustHandles="1" noChangeArrowheads="1" noChangeShapeType="1"/>
                  </p:cNvSpPr>
                  <p:nvPr/>
                </p:nvSpPr>
                <p:spPr>
                  <a:xfrm>
                    <a:off x="654865" y="2441802"/>
                    <a:ext cx="550056" cy="235111"/>
                  </a:xfrm>
                  <a:custGeom>
                    <a:avLst/>
                    <a:gdLst>
                      <a:gd name="connsiteX0" fmla="*/ 549986 w 550056"/>
                      <a:gd name="connsiteY0" fmla="*/ 235111 h 235111"/>
                      <a:gd name="connsiteX1" fmla="*/ 520022 w 550056"/>
                      <a:gd name="connsiteY1" fmla="*/ 235111 h 235111"/>
                      <a:gd name="connsiteX2" fmla="*/ 520022 w 550056"/>
                      <a:gd name="connsiteY2" fmla="*/ 115466 h 235111"/>
                      <a:gd name="connsiteX3" fmla="*/ 434520 w 550056"/>
                      <a:gd name="connsiteY3" fmla="*/ 29964 h 235111"/>
                      <a:gd name="connsiteX4" fmla="*/ 115466 w 550056"/>
                      <a:gd name="connsiteY4" fmla="*/ 29964 h 235111"/>
                      <a:gd name="connsiteX5" fmla="*/ 29964 w 550056"/>
                      <a:gd name="connsiteY5" fmla="*/ 115466 h 235111"/>
                      <a:gd name="connsiteX6" fmla="*/ 29964 w 550056"/>
                      <a:gd name="connsiteY6" fmla="*/ 235111 h 235111"/>
                      <a:gd name="connsiteX7" fmla="*/ 0 w 550056"/>
                      <a:gd name="connsiteY7" fmla="*/ 235111 h 235111"/>
                      <a:gd name="connsiteX8" fmla="*/ 0 w 550056"/>
                      <a:gd name="connsiteY8" fmla="*/ 115466 h 235111"/>
                      <a:gd name="connsiteX9" fmla="*/ 115537 w 550056"/>
                      <a:gd name="connsiteY9" fmla="*/ 0 h 235111"/>
                      <a:gd name="connsiteX10" fmla="*/ 434591 w 550056"/>
                      <a:gd name="connsiteY10" fmla="*/ 0 h 235111"/>
                      <a:gd name="connsiteX11" fmla="*/ 550057 w 550056"/>
                      <a:gd name="connsiteY11" fmla="*/ 115466 h 235111"/>
                      <a:gd name="connsiteX12" fmla="*/ 550057 w 550056"/>
                      <a:gd name="connsiteY12" fmla="*/ 235111 h 235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056" h="235111">
                        <a:moveTo>
                          <a:pt x="549986" y="235111"/>
                        </a:moveTo>
                        <a:lnTo>
                          <a:pt x="520022" y="235111"/>
                        </a:lnTo>
                        <a:lnTo>
                          <a:pt x="520022" y="115466"/>
                        </a:lnTo>
                        <a:cubicBezTo>
                          <a:pt x="520022" y="68359"/>
                          <a:pt x="481698" y="29964"/>
                          <a:pt x="434520" y="29964"/>
                        </a:cubicBezTo>
                        <a:lnTo>
                          <a:pt x="115466" y="29964"/>
                        </a:lnTo>
                        <a:cubicBezTo>
                          <a:pt x="68288" y="29964"/>
                          <a:pt x="29964" y="68359"/>
                          <a:pt x="29964" y="115466"/>
                        </a:cubicBezTo>
                        <a:lnTo>
                          <a:pt x="29964" y="235111"/>
                        </a:lnTo>
                        <a:lnTo>
                          <a:pt x="0" y="235111"/>
                        </a:lnTo>
                        <a:lnTo>
                          <a:pt x="0" y="115466"/>
                        </a:lnTo>
                        <a:cubicBezTo>
                          <a:pt x="0" y="51783"/>
                          <a:pt x="51783" y="0"/>
                          <a:pt x="115537" y="0"/>
                        </a:cubicBezTo>
                        <a:lnTo>
                          <a:pt x="434591" y="0"/>
                        </a:lnTo>
                        <a:cubicBezTo>
                          <a:pt x="498274" y="0"/>
                          <a:pt x="550057" y="51783"/>
                          <a:pt x="550057" y="115466"/>
                        </a:cubicBezTo>
                        <a:lnTo>
                          <a:pt x="550057" y="235111"/>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sp>
            <p:nvSpPr>
              <p:cNvPr id="126" name="Freeform: Shape 125">
                <a:extLst>
                  <a:ext uri="{FF2B5EF4-FFF2-40B4-BE49-F238E27FC236}">
                    <a16:creationId xmlns:a16="http://schemas.microsoft.com/office/drawing/2014/main" id="{58C112D9-70F9-496B-A0D2-FDF26C4250EF}"/>
                  </a:ext>
                </a:extLst>
              </p:cNvPr>
              <p:cNvSpPr>
                <a:spLocks noGrp="1" noRot="1" noMove="1" noResize="1" noEditPoints="1" noAdjustHandles="1" noChangeArrowheads="1" noChangeShapeType="1"/>
              </p:cNvSpPr>
              <p:nvPr/>
            </p:nvSpPr>
            <p:spPr>
              <a:xfrm>
                <a:off x="653165" y="2658283"/>
                <a:ext cx="552961" cy="28193"/>
              </a:xfrm>
              <a:custGeom>
                <a:avLst/>
                <a:gdLst>
                  <a:gd name="connsiteX0" fmla="*/ 0 w 552961"/>
                  <a:gd name="connsiteY0" fmla="*/ 14097 h 28193"/>
                  <a:gd name="connsiteX1" fmla="*/ 14097 w 552961"/>
                  <a:gd name="connsiteY1" fmla="*/ 0 h 28193"/>
                  <a:gd name="connsiteX2" fmla="*/ 538864 w 552961"/>
                  <a:gd name="connsiteY2" fmla="*/ 0 h 28193"/>
                  <a:gd name="connsiteX3" fmla="*/ 552961 w 552961"/>
                  <a:gd name="connsiteY3" fmla="*/ 14097 h 28193"/>
                  <a:gd name="connsiteX4" fmla="*/ 538864 w 552961"/>
                  <a:gd name="connsiteY4" fmla="*/ 28193 h 28193"/>
                  <a:gd name="connsiteX5" fmla="*/ 14097 w 552961"/>
                  <a:gd name="connsiteY5" fmla="*/ 28193 h 28193"/>
                  <a:gd name="connsiteX6" fmla="*/ 0 w 552961"/>
                  <a:gd name="connsiteY6" fmla="*/ 14097 h 2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961" h="28193">
                    <a:moveTo>
                      <a:pt x="0" y="14097"/>
                    </a:moveTo>
                    <a:cubicBezTo>
                      <a:pt x="0" y="6305"/>
                      <a:pt x="6305" y="0"/>
                      <a:pt x="14097" y="0"/>
                    </a:cubicBezTo>
                    <a:lnTo>
                      <a:pt x="538864" y="0"/>
                    </a:lnTo>
                    <a:cubicBezTo>
                      <a:pt x="546657" y="0"/>
                      <a:pt x="552961" y="6305"/>
                      <a:pt x="552961" y="14097"/>
                    </a:cubicBezTo>
                    <a:cubicBezTo>
                      <a:pt x="552961" y="21889"/>
                      <a:pt x="546657" y="28193"/>
                      <a:pt x="538864" y="28193"/>
                    </a:cubicBezTo>
                    <a:lnTo>
                      <a:pt x="14097" y="28193"/>
                    </a:lnTo>
                    <a:cubicBezTo>
                      <a:pt x="6305" y="28193"/>
                      <a:pt x="0" y="21889"/>
                      <a:pt x="0" y="1409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111" name="Graphic 7">
              <a:extLst>
                <a:ext uri="{FF2B5EF4-FFF2-40B4-BE49-F238E27FC236}">
                  <a16:creationId xmlns:a16="http://schemas.microsoft.com/office/drawing/2014/main" id="{0E2E368F-3C64-47E7-AE36-1EB7745CCB24}"/>
                </a:ext>
              </a:extLst>
            </p:cNvPr>
            <p:cNvGrpSpPr>
              <a:grpSpLocks noGrp="1" noUngrp="1" noRot="1" noMove="1" noResize="1"/>
            </p:cNvGrpSpPr>
            <p:nvPr/>
          </p:nvGrpSpPr>
          <p:grpSpPr>
            <a:xfrm>
              <a:off x="1331510" y="2104189"/>
              <a:ext cx="552962" cy="586254"/>
              <a:chOff x="1331509" y="2104189"/>
              <a:chExt cx="552961" cy="586254"/>
            </a:xfrm>
            <a:solidFill>
              <a:srgbClr val="121212"/>
            </a:solidFill>
          </p:grpSpPr>
          <p:grpSp>
            <p:nvGrpSpPr>
              <p:cNvPr id="121" name="Graphic 7">
                <a:extLst>
                  <a:ext uri="{FF2B5EF4-FFF2-40B4-BE49-F238E27FC236}">
                    <a16:creationId xmlns:a16="http://schemas.microsoft.com/office/drawing/2014/main" id="{70913887-E3CE-4EAC-8280-847FFDCD26E1}"/>
                  </a:ext>
                </a:extLst>
              </p:cNvPr>
              <p:cNvGrpSpPr>
                <a:grpSpLocks noGrp="1" noUngrp="1" noRot="1" noMove="1" noResize="1"/>
              </p:cNvGrpSpPr>
              <p:nvPr/>
            </p:nvGrpSpPr>
            <p:grpSpPr>
              <a:xfrm>
                <a:off x="1333988" y="2104189"/>
                <a:ext cx="550127" cy="572724"/>
                <a:chOff x="1333988" y="2104189"/>
                <a:chExt cx="550127" cy="572724"/>
              </a:xfrm>
              <a:solidFill>
                <a:srgbClr val="121212"/>
              </a:solidFill>
            </p:grpSpPr>
            <p:sp>
              <p:nvSpPr>
                <p:cNvPr id="123" name="Freeform: Shape 122">
                  <a:extLst>
                    <a:ext uri="{FF2B5EF4-FFF2-40B4-BE49-F238E27FC236}">
                      <a16:creationId xmlns:a16="http://schemas.microsoft.com/office/drawing/2014/main" id="{B1C0A1D7-5483-48B9-A9E0-FF3A7D956340}"/>
                    </a:ext>
                  </a:extLst>
                </p:cNvPr>
                <p:cNvSpPr>
                  <a:spLocks noGrp="1" noRot="1" noMove="1" noResize="1" noEditPoints="1" noAdjustHandles="1" noChangeArrowheads="1" noChangeShapeType="1"/>
                </p:cNvSpPr>
                <p:nvPr/>
              </p:nvSpPr>
              <p:spPr>
                <a:xfrm>
                  <a:off x="1476869" y="2104189"/>
                  <a:ext cx="264225" cy="264225"/>
                </a:xfrm>
                <a:custGeom>
                  <a:avLst/>
                  <a:gdLst>
                    <a:gd name="connsiteX0" fmla="*/ 132113 w 264225"/>
                    <a:gd name="connsiteY0" fmla="*/ 264226 h 264225"/>
                    <a:gd name="connsiteX1" fmla="*/ 0 w 264225"/>
                    <a:gd name="connsiteY1" fmla="*/ 132113 h 264225"/>
                    <a:gd name="connsiteX2" fmla="*/ 132113 w 264225"/>
                    <a:gd name="connsiteY2" fmla="*/ 0 h 264225"/>
                    <a:gd name="connsiteX3" fmla="*/ 264226 w 264225"/>
                    <a:gd name="connsiteY3" fmla="*/ 132113 h 264225"/>
                    <a:gd name="connsiteX4" fmla="*/ 132113 w 264225"/>
                    <a:gd name="connsiteY4" fmla="*/ 264226 h 264225"/>
                    <a:gd name="connsiteX5" fmla="*/ 132113 w 264225"/>
                    <a:gd name="connsiteY5" fmla="*/ 30035 h 264225"/>
                    <a:gd name="connsiteX6" fmla="*/ 29964 w 264225"/>
                    <a:gd name="connsiteY6" fmla="*/ 132113 h 264225"/>
                    <a:gd name="connsiteX7" fmla="*/ 132113 w 264225"/>
                    <a:gd name="connsiteY7" fmla="*/ 234261 h 264225"/>
                    <a:gd name="connsiteX8" fmla="*/ 234261 w 264225"/>
                    <a:gd name="connsiteY8" fmla="*/ 132113 h 264225"/>
                    <a:gd name="connsiteX9" fmla="*/ 132113 w 264225"/>
                    <a:gd name="connsiteY9" fmla="*/ 30035 h 26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4225" h="264225">
                      <a:moveTo>
                        <a:pt x="132113" y="264226"/>
                      </a:moveTo>
                      <a:cubicBezTo>
                        <a:pt x="59291" y="264226"/>
                        <a:pt x="0" y="204934"/>
                        <a:pt x="0" y="132113"/>
                      </a:cubicBezTo>
                      <a:cubicBezTo>
                        <a:pt x="0" y="59291"/>
                        <a:pt x="59291" y="0"/>
                        <a:pt x="132113" y="0"/>
                      </a:cubicBezTo>
                      <a:cubicBezTo>
                        <a:pt x="204934" y="0"/>
                        <a:pt x="264226" y="59291"/>
                        <a:pt x="264226" y="132113"/>
                      </a:cubicBezTo>
                      <a:cubicBezTo>
                        <a:pt x="264226" y="204934"/>
                        <a:pt x="204934" y="264226"/>
                        <a:pt x="132113" y="264226"/>
                      </a:cubicBezTo>
                      <a:close/>
                      <a:moveTo>
                        <a:pt x="132113" y="30035"/>
                      </a:moveTo>
                      <a:cubicBezTo>
                        <a:pt x="75797" y="30035"/>
                        <a:pt x="29964" y="75867"/>
                        <a:pt x="29964" y="132113"/>
                      </a:cubicBezTo>
                      <a:cubicBezTo>
                        <a:pt x="29964" y="188358"/>
                        <a:pt x="75797" y="234261"/>
                        <a:pt x="132113" y="234261"/>
                      </a:cubicBezTo>
                      <a:cubicBezTo>
                        <a:pt x="188429" y="234261"/>
                        <a:pt x="234261" y="188429"/>
                        <a:pt x="234261" y="132113"/>
                      </a:cubicBezTo>
                      <a:cubicBezTo>
                        <a:pt x="234261" y="75797"/>
                        <a:pt x="188429" y="30035"/>
                        <a:pt x="132113" y="3003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24" name="Freeform: Shape 123">
                  <a:extLst>
                    <a:ext uri="{FF2B5EF4-FFF2-40B4-BE49-F238E27FC236}">
                      <a16:creationId xmlns:a16="http://schemas.microsoft.com/office/drawing/2014/main" id="{F85D53E7-9120-42C7-98D4-BB916D1634B0}"/>
                    </a:ext>
                  </a:extLst>
                </p:cNvPr>
                <p:cNvSpPr>
                  <a:spLocks noGrp="1" noRot="1" noMove="1" noResize="1" noEditPoints="1" noAdjustHandles="1" noChangeArrowheads="1" noChangeShapeType="1"/>
                </p:cNvSpPr>
                <p:nvPr/>
              </p:nvSpPr>
              <p:spPr>
                <a:xfrm>
                  <a:off x="1333988" y="2441802"/>
                  <a:ext cx="550127" cy="235111"/>
                </a:xfrm>
                <a:custGeom>
                  <a:avLst/>
                  <a:gdLst>
                    <a:gd name="connsiteX0" fmla="*/ 549986 w 550127"/>
                    <a:gd name="connsiteY0" fmla="*/ 235111 h 235111"/>
                    <a:gd name="connsiteX1" fmla="*/ 520021 w 550127"/>
                    <a:gd name="connsiteY1" fmla="*/ 235111 h 235111"/>
                    <a:gd name="connsiteX2" fmla="*/ 520021 w 550127"/>
                    <a:gd name="connsiteY2" fmla="*/ 115466 h 235111"/>
                    <a:gd name="connsiteX3" fmla="*/ 434520 w 550127"/>
                    <a:gd name="connsiteY3" fmla="*/ 29964 h 235111"/>
                    <a:gd name="connsiteX4" fmla="*/ 115466 w 550127"/>
                    <a:gd name="connsiteY4" fmla="*/ 29964 h 235111"/>
                    <a:gd name="connsiteX5" fmla="*/ 29964 w 550127"/>
                    <a:gd name="connsiteY5" fmla="*/ 115466 h 235111"/>
                    <a:gd name="connsiteX6" fmla="*/ 29964 w 550127"/>
                    <a:gd name="connsiteY6" fmla="*/ 235111 h 235111"/>
                    <a:gd name="connsiteX7" fmla="*/ 0 w 550127"/>
                    <a:gd name="connsiteY7" fmla="*/ 235111 h 235111"/>
                    <a:gd name="connsiteX8" fmla="*/ 0 w 550127"/>
                    <a:gd name="connsiteY8" fmla="*/ 115466 h 235111"/>
                    <a:gd name="connsiteX9" fmla="*/ 115537 w 550127"/>
                    <a:gd name="connsiteY9" fmla="*/ 0 h 235111"/>
                    <a:gd name="connsiteX10" fmla="*/ 434591 w 550127"/>
                    <a:gd name="connsiteY10" fmla="*/ 0 h 235111"/>
                    <a:gd name="connsiteX11" fmla="*/ 550128 w 550127"/>
                    <a:gd name="connsiteY11" fmla="*/ 115466 h 235111"/>
                    <a:gd name="connsiteX12" fmla="*/ 550128 w 550127"/>
                    <a:gd name="connsiteY12" fmla="*/ 235111 h 235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127" h="235111">
                      <a:moveTo>
                        <a:pt x="549986" y="235111"/>
                      </a:moveTo>
                      <a:lnTo>
                        <a:pt x="520021" y="235111"/>
                      </a:lnTo>
                      <a:lnTo>
                        <a:pt x="520021" y="115466"/>
                      </a:lnTo>
                      <a:cubicBezTo>
                        <a:pt x="520021" y="68359"/>
                        <a:pt x="481627" y="29964"/>
                        <a:pt x="434520" y="29964"/>
                      </a:cubicBezTo>
                      <a:lnTo>
                        <a:pt x="115466" y="29964"/>
                      </a:lnTo>
                      <a:cubicBezTo>
                        <a:pt x="68288" y="29964"/>
                        <a:pt x="29964" y="68359"/>
                        <a:pt x="29964" y="115466"/>
                      </a:cubicBezTo>
                      <a:lnTo>
                        <a:pt x="29964" y="235111"/>
                      </a:lnTo>
                      <a:lnTo>
                        <a:pt x="0" y="235111"/>
                      </a:lnTo>
                      <a:lnTo>
                        <a:pt x="0" y="115466"/>
                      </a:lnTo>
                      <a:cubicBezTo>
                        <a:pt x="0" y="51783"/>
                        <a:pt x="51783" y="0"/>
                        <a:pt x="115537" y="0"/>
                      </a:cubicBezTo>
                      <a:lnTo>
                        <a:pt x="434591" y="0"/>
                      </a:lnTo>
                      <a:cubicBezTo>
                        <a:pt x="498274" y="0"/>
                        <a:pt x="550128" y="51783"/>
                        <a:pt x="550128" y="115466"/>
                      </a:cubicBezTo>
                      <a:lnTo>
                        <a:pt x="550128" y="235111"/>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sp>
            <p:nvSpPr>
              <p:cNvPr id="122" name="Freeform: Shape 121">
                <a:extLst>
                  <a:ext uri="{FF2B5EF4-FFF2-40B4-BE49-F238E27FC236}">
                    <a16:creationId xmlns:a16="http://schemas.microsoft.com/office/drawing/2014/main" id="{2DEA3697-3BDB-4E7D-ADA8-8EEE44FA7EAC}"/>
                  </a:ext>
                </a:extLst>
              </p:cNvPr>
              <p:cNvSpPr>
                <a:spLocks noGrp="1" noRot="1" noMove="1" noResize="1" noEditPoints="1" noAdjustHandles="1" noChangeArrowheads="1" noChangeShapeType="1"/>
              </p:cNvSpPr>
              <p:nvPr/>
            </p:nvSpPr>
            <p:spPr>
              <a:xfrm>
                <a:off x="1331509" y="2662250"/>
                <a:ext cx="552961" cy="28193"/>
              </a:xfrm>
              <a:custGeom>
                <a:avLst/>
                <a:gdLst>
                  <a:gd name="connsiteX0" fmla="*/ 0 w 552961"/>
                  <a:gd name="connsiteY0" fmla="*/ 14097 h 28193"/>
                  <a:gd name="connsiteX1" fmla="*/ 14097 w 552961"/>
                  <a:gd name="connsiteY1" fmla="*/ 0 h 28193"/>
                  <a:gd name="connsiteX2" fmla="*/ 538864 w 552961"/>
                  <a:gd name="connsiteY2" fmla="*/ 0 h 28193"/>
                  <a:gd name="connsiteX3" fmla="*/ 552961 w 552961"/>
                  <a:gd name="connsiteY3" fmla="*/ 14097 h 28193"/>
                  <a:gd name="connsiteX4" fmla="*/ 538864 w 552961"/>
                  <a:gd name="connsiteY4" fmla="*/ 28194 h 28193"/>
                  <a:gd name="connsiteX5" fmla="*/ 14097 w 552961"/>
                  <a:gd name="connsiteY5" fmla="*/ 28194 h 28193"/>
                  <a:gd name="connsiteX6" fmla="*/ 0 w 552961"/>
                  <a:gd name="connsiteY6" fmla="*/ 14097 h 2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961" h="28193">
                    <a:moveTo>
                      <a:pt x="0" y="14097"/>
                    </a:moveTo>
                    <a:cubicBezTo>
                      <a:pt x="0" y="6305"/>
                      <a:pt x="6305" y="0"/>
                      <a:pt x="14097" y="0"/>
                    </a:cubicBezTo>
                    <a:lnTo>
                      <a:pt x="538864" y="0"/>
                    </a:lnTo>
                    <a:cubicBezTo>
                      <a:pt x="546657" y="0"/>
                      <a:pt x="552961" y="6305"/>
                      <a:pt x="552961" y="14097"/>
                    </a:cubicBezTo>
                    <a:cubicBezTo>
                      <a:pt x="552961" y="21889"/>
                      <a:pt x="546657" y="28194"/>
                      <a:pt x="538864" y="28194"/>
                    </a:cubicBezTo>
                    <a:lnTo>
                      <a:pt x="14097" y="28194"/>
                    </a:lnTo>
                    <a:cubicBezTo>
                      <a:pt x="6305" y="28194"/>
                      <a:pt x="0" y="21889"/>
                      <a:pt x="0" y="1409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sp>
          <p:nvSpPr>
            <p:cNvPr id="112" name="Freeform: Shape 111">
              <a:extLst>
                <a:ext uri="{FF2B5EF4-FFF2-40B4-BE49-F238E27FC236}">
                  <a16:creationId xmlns:a16="http://schemas.microsoft.com/office/drawing/2014/main" id="{32D1BA5F-E2D2-4E62-9238-B56373AE7E11}"/>
                </a:ext>
              </a:extLst>
            </p:cNvPr>
            <p:cNvSpPr>
              <a:spLocks noGrp="1" noRot="1" noMove="1" noResize="1" noEditPoints="1" noAdjustHandles="1" noChangeArrowheads="1" noChangeShapeType="1"/>
            </p:cNvSpPr>
            <p:nvPr/>
          </p:nvSpPr>
          <p:spPr>
            <a:xfrm>
              <a:off x="1298711" y="1387025"/>
              <a:ext cx="629607" cy="664814"/>
            </a:xfrm>
            <a:custGeom>
              <a:avLst/>
              <a:gdLst>
                <a:gd name="connsiteX0" fmla="*/ 524909 w 629607"/>
                <a:gd name="connsiteY0" fmla="*/ 71 h 664814"/>
                <a:gd name="connsiteX1" fmla="*/ 15018 w 629607"/>
                <a:gd name="connsiteY1" fmla="*/ 71 h 664814"/>
                <a:gd name="connsiteX2" fmla="*/ 0 w 629607"/>
                <a:gd name="connsiteY2" fmla="*/ 15088 h 664814"/>
                <a:gd name="connsiteX3" fmla="*/ 15018 w 629607"/>
                <a:gd name="connsiteY3" fmla="*/ 30106 h 664814"/>
                <a:gd name="connsiteX4" fmla="*/ 15018 w 629607"/>
                <a:gd name="connsiteY4" fmla="*/ 462997 h 664814"/>
                <a:gd name="connsiteX5" fmla="*/ 0 w 629607"/>
                <a:gd name="connsiteY5" fmla="*/ 478015 h 664814"/>
                <a:gd name="connsiteX6" fmla="*/ 15018 w 629607"/>
                <a:gd name="connsiteY6" fmla="*/ 493032 h 664814"/>
                <a:gd name="connsiteX7" fmla="*/ 166115 w 629607"/>
                <a:gd name="connsiteY7" fmla="*/ 493032 h 664814"/>
                <a:gd name="connsiteX8" fmla="*/ 322809 w 629607"/>
                <a:gd name="connsiteY8" fmla="*/ 660068 h 664814"/>
                <a:gd name="connsiteX9" fmla="*/ 333718 w 629607"/>
                <a:gd name="connsiteY9" fmla="*/ 664814 h 664814"/>
                <a:gd name="connsiteX10" fmla="*/ 343989 w 629607"/>
                <a:gd name="connsiteY10" fmla="*/ 660776 h 664814"/>
                <a:gd name="connsiteX11" fmla="*/ 347814 w 629607"/>
                <a:gd name="connsiteY11" fmla="*/ 654401 h 664814"/>
                <a:gd name="connsiteX12" fmla="*/ 349869 w 629607"/>
                <a:gd name="connsiteY12" fmla="*/ 647530 h 664814"/>
                <a:gd name="connsiteX13" fmla="*/ 349869 w 629607"/>
                <a:gd name="connsiteY13" fmla="*/ 493103 h 664814"/>
                <a:gd name="connsiteX14" fmla="*/ 524909 w 629607"/>
                <a:gd name="connsiteY14" fmla="*/ 493103 h 664814"/>
                <a:gd name="connsiteX15" fmla="*/ 629608 w 629607"/>
                <a:gd name="connsiteY15" fmla="*/ 388688 h 664814"/>
                <a:gd name="connsiteX16" fmla="*/ 629608 w 629607"/>
                <a:gd name="connsiteY16" fmla="*/ 104415 h 664814"/>
                <a:gd name="connsiteX17" fmla="*/ 524909 w 629607"/>
                <a:gd name="connsiteY17" fmla="*/ 0 h 66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9607" h="664814">
                  <a:moveTo>
                    <a:pt x="524909" y="71"/>
                  </a:moveTo>
                  <a:lnTo>
                    <a:pt x="15018" y="71"/>
                  </a:lnTo>
                  <a:cubicBezTo>
                    <a:pt x="6730" y="71"/>
                    <a:pt x="0" y="6800"/>
                    <a:pt x="0" y="15088"/>
                  </a:cubicBezTo>
                  <a:cubicBezTo>
                    <a:pt x="0" y="23377"/>
                    <a:pt x="6730" y="30106"/>
                    <a:pt x="15018" y="30106"/>
                  </a:cubicBezTo>
                  <a:lnTo>
                    <a:pt x="15018" y="462997"/>
                  </a:lnTo>
                  <a:cubicBezTo>
                    <a:pt x="6730" y="462997"/>
                    <a:pt x="0" y="469727"/>
                    <a:pt x="0" y="478015"/>
                  </a:cubicBezTo>
                  <a:cubicBezTo>
                    <a:pt x="0" y="486303"/>
                    <a:pt x="6730" y="493032"/>
                    <a:pt x="15018" y="493032"/>
                  </a:cubicBezTo>
                  <a:lnTo>
                    <a:pt x="166115" y="493032"/>
                  </a:lnTo>
                  <a:lnTo>
                    <a:pt x="322809" y="660068"/>
                  </a:lnTo>
                  <a:cubicBezTo>
                    <a:pt x="325784" y="663185"/>
                    <a:pt x="329751" y="664814"/>
                    <a:pt x="333718" y="664814"/>
                  </a:cubicBezTo>
                  <a:cubicBezTo>
                    <a:pt x="337401" y="664814"/>
                    <a:pt x="341085" y="663468"/>
                    <a:pt x="343989" y="660776"/>
                  </a:cubicBezTo>
                  <a:cubicBezTo>
                    <a:pt x="345902" y="659006"/>
                    <a:pt x="347035" y="656739"/>
                    <a:pt x="347814" y="654401"/>
                  </a:cubicBezTo>
                  <a:cubicBezTo>
                    <a:pt x="349019" y="652347"/>
                    <a:pt x="349869" y="650080"/>
                    <a:pt x="349869" y="647530"/>
                  </a:cubicBezTo>
                  <a:lnTo>
                    <a:pt x="349869" y="493103"/>
                  </a:lnTo>
                  <a:lnTo>
                    <a:pt x="524909" y="493103"/>
                  </a:lnTo>
                  <a:cubicBezTo>
                    <a:pt x="582642" y="493103"/>
                    <a:pt x="629608" y="446279"/>
                    <a:pt x="629608" y="388688"/>
                  </a:cubicBezTo>
                  <a:lnTo>
                    <a:pt x="629608" y="104415"/>
                  </a:lnTo>
                  <a:cubicBezTo>
                    <a:pt x="629608" y="46824"/>
                    <a:pt x="582642" y="0"/>
                    <a:pt x="524909" y="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nvGrpSpPr>
            <p:cNvPr id="113" name="Graphic 7">
              <a:extLst>
                <a:ext uri="{FF2B5EF4-FFF2-40B4-BE49-F238E27FC236}">
                  <a16:creationId xmlns:a16="http://schemas.microsoft.com/office/drawing/2014/main" id="{C7740A52-2B20-483D-8887-6ECD581876B3}"/>
                </a:ext>
              </a:extLst>
            </p:cNvPr>
            <p:cNvGrpSpPr>
              <a:grpSpLocks noGrp="1" noUngrp="1" noRot="1" noMove="1" noResize="1"/>
            </p:cNvGrpSpPr>
            <p:nvPr/>
          </p:nvGrpSpPr>
          <p:grpSpPr>
            <a:xfrm>
              <a:off x="1254367" y="1371157"/>
              <a:ext cx="629607" cy="664670"/>
              <a:chOff x="1254367" y="1371157"/>
              <a:chExt cx="629607" cy="664672"/>
            </a:xfrm>
          </p:grpSpPr>
          <p:sp>
            <p:nvSpPr>
              <p:cNvPr id="117" name="Freeform: Shape 116">
                <a:extLst>
                  <a:ext uri="{FF2B5EF4-FFF2-40B4-BE49-F238E27FC236}">
                    <a16:creationId xmlns:a16="http://schemas.microsoft.com/office/drawing/2014/main" id="{E93FCD35-B81D-4370-AF01-BEAD88A04938}"/>
                  </a:ext>
                </a:extLst>
              </p:cNvPr>
              <p:cNvSpPr>
                <a:spLocks noGrp="1" noRot="1" noMove="1" noResize="1" noEditPoints="1" noAdjustHandles="1" noChangeArrowheads="1" noChangeShapeType="1"/>
              </p:cNvSpPr>
              <p:nvPr/>
            </p:nvSpPr>
            <p:spPr>
              <a:xfrm>
                <a:off x="1269384" y="1386175"/>
                <a:ext cx="599572" cy="634708"/>
              </a:xfrm>
              <a:custGeom>
                <a:avLst/>
                <a:gdLst>
                  <a:gd name="connsiteX0" fmla="*/ 157614 w 599572"/>
                  <a:gd name="connsiteY0" fmla="*/ 462926 h 634708"/>
                  <a:gd name="connsiteX1" fmla="*/ 318700 w 599572"/>
                  <a:gd name="connsiteY1" fmla="*/ 634708 h 634708"/>
                  <a:gd name="connsiteX2" fmla="*/ 318700 w 599572"/>
                  <a:gd name="connsiteY2" fmla="*/ 462926 h 634708"/>
                  <a:gd name="connsiteX3" fmla="*/ 509892 w 599572"/>
                  <a:gd name="connsiteY3" fmla="*/ 462926 h 634708"/>
                  <a:gd name="connsiteX4" fmla="*/ 599573 w 599572"/>
                  <a:gd name="connsiteY4" fmla="*/ 373529 h 634708"/>
                  <a:gd name="connsiteX5" fmla="*/ 599573 w 599572"/>
                  <a:gd name="connsiteY5" fmla="*/ 89398 h 634708"/>
                  <a:gd name="connsiteX6" fmla="*/ 509892 w 599572"/>
                  <a:gd name="connsiteY6" fmla="*/ 0 h 634708"/>
                  <a:gd name="connsiteX7" fmla="*/ 0 w 599572"/>
                  <a:gd name="connsiteY7" fmla="*/ 0 h 634708"/>
                  <a:gd name="connsiteX8" fmla="*/ 0 w 599572"/>
                  <a:gd name="connsiteY8" fmla="*/ 462855 h 634708"/>
                  <a:gd name="connsiteX9" fmla="*/ 157614 w 599572"/>
                  <a:gd name="connsiteY9" fmla="*/ 462855 h 63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9572" h="634708">
                    <a:moveTo>
                      <a:pt x="157614" y="462926"/>
                    </a:moveTo>
                    <a:lnTo>
                      <a:pt x="318700" y="634708"/>
                    </a:lnTo>
                    <a:lnTo>
                      <a:pt x="318700" y="462926"/>
                    </a:lnTo>
                    <a:lnTo>
                      <a:pt x="509892" y="462926"/>
                    </a:lnTo>
                    <a:cubicBezTo>
                      <a:pt x="559407" y="462926"/>
                      <a:pt x="599573" y="423044"/>
                      <a:pt x="599573" y="373529"/>
                    </a:cubicBezTo>
                    <a:lnTo>
                      <a:pt x="599573" y="89398"/>
                    </a:lnTo>
                    <a:cubicBezTo>
                      <a:pt x="599573" y="39882"/>
                      <a:pt x="559407" y="0"/>
                      <a:pt x="509892" y="0"/>
                    </a:cubicBezTo>
                    <a:lnTo>
                      <a:pt x="0" y="0"/>
                    </a:lnTo>
                    <a:lnTo>
                      <a:pt x="0" y="462855"/>
                    </a:lnTo>
                    <a:cubicBezTo>
                      <a:pt x="0" y="462855"/>
                      <a:pt x="157614" y="462855"/>
                      <a:pt x="157614" y="462855"/>
                    </a:cubicBezTo>
                    <a:close/>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8" name="Freeform: Shape 117">
                <a:extLst>
                  <a:ext uri="{FF2B5EF4-FFF2-40B4-BE49-F238E27FC236}">
                    <a16:creationId xmlns:a16="http://schemas.microsoft.com/office/drawing/2014/main" id="{06075387-56C1-4FF3-800A-BE18B6B071C6}"/>
                  </a:ext>
                </a:extLst>
              </p:cNvPr>
              <p:cNvSpPr>
                <a:spLocks noGrp="1" noRot="1" noMove="1" noResize="1" noEditPoints="1" noAdjustHandles="1" noChangeArrowheads="1" noChangeShapeType="1"/>
              </p:cNvSpPr>
              <p:nvPr/>
            </p:nvSpPr>
            <p:spPr>
              <a:xfrm>
                <a:off x="1254437" y="1834012"/>
                <a:ext cx="348689" cy="201817"/>
              </a:xfrm>
              <a:custGeom>
                <a:avLst/>
                <a:gdLst>
                  <a:gd name="connsiteX0" fmla="*/ 333718 w 348689"/>
                  <a:gd name="connsiteY0" fmla="*/ 201817 h 201817"/>
                  <a:gd name="connsiteX1" fmla="*/ 322809 w 348689"/>
                  <a:gd name="connsiteY1" fmla="*/ 197071 h 201817"/>
                  <a:gd name="connsiteX2" fmla="*/ 166115 w 348689"/>
                  <a:gd name="connsiteY2" fmla="*/ 30035 h 201817"/>
                  <a:gd name="connsiteX3" fmla="*/ 15018 w 348689"/>
                  <a:gd name="connsiteY3" fmla="*/ 30035 h 201817"/>
                  <a:gd name="connsiteX4" fmla="*/ 0 w 348689"/>
                  <a:gd name="connsiteY4" fmla="*/ 15018 h 201817"/>
                  <a:gd name="connsiteX5" fmla="*/ 15018 w 348689"/>
                  <a:gd name="connsiteY5" fmla="*/ 0 h 201817"/>
                  <a:gd name="connsiteX6" fmla="*/ 172632 w 348689"/>
                  <a:gd name="connsiteY6" fmla="*/ 0 h 201817"/>
                  <a:gd name="connsiteX7" fmla="*/ 183541 w 348689"/>
                  <a:gd name="connsiteY7" fmla="*/ 4746 h 201817"/>
                  <a:gd name="connsiteX8" fmla="*/ 344627 w 348689"/>
                  <a:gd name="connsiteY8" fmla="*/ 176528 h 201817"/>
                  <a:gd name="connsiteX9" fmla="*/ 343918 w 348689"/>
                  <a:gd name="connsiteY9" fmla="*/ 197709 h 201817"/>
                  <a:gd name="connsiteX10" fmla="*/ 333647 w 348689"/>
                  <a:gd name="connsiteY10" fmla="*/ 201747 h 20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689" h="201817">
                    <a:moveTo>
                      <a:pt x="333718" y="201817"/>
                    </a:moveTo>
                    <a:cubicBezTo>
                      <a:pt x="329751" y="201817"/>
                      <a:pt x="325713" y="200259"/>
                      <a:pt x="322809" y="197071"/>
                    </a:cubicBezTo>
                    <a:lnTo>
                      <a:pt x="166115" y="30035"/>
                    </a:lnTo>
                    <a:lnTo>
                      <a:pt x="15018" y="30035"/>
                    </a:lnTo>
                    <a:cubicBezTo>
                      <a:pt x="6730" y="30035"/>
                      <a:pt x="0" y="23306"/>
                      <a:pt x="0" y="15018"/>
                    </a:cubicBezTo>
                    <a:cubicBezTo>
                      <a:pt x="0" y="6730"/>
                      <a:pt x="6730" y="0"/>
                      <a:pt x="15018" y="0"/>
                    </a:cubicBezTo>
                    <a:lnTo>
                      <a:pt x="172632" y="0"/>
                    </a:lnTo>
                    <a:cubicBezTo>
                      <a:pt x="176812" y="0"/>
                      <a:pt x="180708" y="1700"/>
                      <a:pt x="183541" y="4746"/>
                    </a:cubicBezTo>
                    <a:lnTo>
                      <a:pt x="344627" y="176528"/>
                    </a:lnTo>
                    <a:cubicBezTo>
                      <a:pt x="350294" y="182549"/>
                      <a:pt x="350010" y="192042"/>
                      <a:pt x="343918" y="197709"/>
                    </a:cubicBezTo>
                    <a:cubicBezTo>
                      <a:pt x="341014" y="200401"/>
                      <a:pt x="337330" y="201747"/>
                      <a:pt x="333647" y="20174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9" name="Freeform: Shape 118">
                <a:extLst>
                  <a:ext uri="{FF2B5EF4-FFF2-40B4-BE49-F238E27FC236}">
                    <a16:creationId xmlns:a16="http://schemas.microsoft.com/office/drawing/2014/main" id="{7D64E2E6-1F19-4AE7-816B-BDB09423F32F}"/>
                  </a:ext>
                </a:extLst>
              </p:cNvPr>
              <p:cNvSpPr>
                <a:spLocks noGrp="1" noRot="1" noMove="1" noResize="1" noEditPoints="1" noAdjustHandles="1" noChangeArrowheads="1" noChangeShapeType="1"/>
              </p:cNvSpPr>
              <p:nvPr/>
            </p:nvSpPr>
            <p:spPr>
              <a:xfrm>
                <a:off x="1254367" y="1371157"/>
                <a:ext cx="629607" cy="492961"/>
              </a:xfrm>
              <a:custGeom>
                <a:avLst/>
                <a:gdLst>
                  <a:gd name="connsiteX0" fmla="*/ 524909 w 629607"/>
                  <a:gd name="connsiteY0" fmla="*/ 492891 h 492961"/>
                  <a:gd name="connsiteX1" fmla="*/ 334143 w 629607"/>
                  <a:gd name="connsiteY1" fmla="*/ 492891 h 492961"/>
                  <a:gd name="connsiteX2" fmla="*/ 319125 w 629607"/>
                  <a:gd name="connsiteY2" fmla="*/ 477873 h 492961"/>
                  <a:gd name="connsiteX3" fmla="*/ 334143 w 629607"/>
                  <a:gd name="connsiteY3" fmla="*/ 462855 h 492961"/>
                  <a:gd name="connsiteX4" fmla="*/ 524909 w 629607"/>
                  <a:gd name="connsiteY4" fmla="*/ 462855 h 492961"/>
                  <a:gd name="connsiteX5" fmla="*/ 599573 w 629607"/>
                  <a:gd name="connsiteY5" fmla="*/ 388475 h 492961"/>
                  <a:gd name="connsiteX6" fmla="*/ 599573 w 629607"/>
                  <a:gd name="connsiteY6" fmla="*/ 104415 h 492961"/>
                  <a:gd name="connsiteX7" fmla="*/ 524909 w 629607"/>
                  <a:gd name="connsiteY7" fmla="*/ 30035 h 492961"/>
                  <a:gd name="connsiteX8" fmla="*/ 15018 w 629607"/>
                  <a:gd name="connsiteY8" fmla="*/ 30035 h 492961"/>
                  <a:gd name="connsiteX9" fmla="*/ 0 w 629607"/>
                  <a:gd name="connsiteY9" fmla="*/ 15018 h 492961"/>
                  <a:gd name="connsiteX10" fmla="*/ 15018 w 629607"/>
                  <a:gd name="connsiteY10" fmla="*/ 0 h 492961"/>
                  <a:gd name="connsiteX11" fmla="*/ 524909 w 629607"/>
                  <a:gd name="connsiteY11" fmla="*/ 0 h 492961"/>
                  <a:gd name="connsiteX12" fmla="*/ 629608 w 629607"/>
                  <a:gd name="connsiteY12" fmla="*/ 104415 h 492961"/>
                  <a:gd name="connsiteX13" fmla="*/ 629608 w 629607"/>
                  <a:gd name="connsiteY13" fmla="*/ 388546 h 492961"/>
                  <a:gd name="connsiteX14" fmla="*/ 524909 w 629607"/>
                  <a:gd name="connsiteY14" fmla="*/ 492961 h 49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9607" h="492961">
                    <a:moveTo>
                      <a:pt x="524909" y="492891"/>
                    </a:moveTo>
                    <a:lnTo>
                      <a:pt x="334143" y="492891"/>
                    </a:lnTo>
                    <a:cubicBezTo>
                      <a:pt x="325855" y="492891"/>
                      <a:pt x="319125" y="486161"/>
                      <a:pt x="319125" y="477873"/>
                    </a:cubicBezTo>
                    <a:cubicBezTo>
                      <a:pt x="319125" y="469585"/>
                      <a:pt x="325855" y="462855"/>
                      <a:pt x="334143" y="462855"/>
                    </a:cubicBezTo>
                    <a:lnTo>
                      <a:pt x="524909" y="462855"/>
                    </a:lnTo>
                    <a:cubicBezTo>
                      <a:pt x="566066" y="462855"/>
                      <a:pt x="599573" y="429491"/>
                      <a:pt x="599573" y="388475"/>
                    </a:cubicBezTo>
                    <a:lnTo>
                      <a:pt x="599573" y="104415"/>
                    </a:lnTo>
                    <a:cubicBezTo>
                      <a:pt x="599573" y="63400"/>
                      <a:pt x="566066" y="30035"/>
                      <a:pt x="524909" y="30035"/>
                    </a:cubicBezTo>
                    <a:lnTo>
                      <a:pt x="15018" y="30035"/>
                    </a:lnTo>
                    <a:cubicBezTo>
                      <a:pt x="6730" y="30035"/>
                      <a:pt x="0" y="23306"/>
                      <a:pt x="0" y="15018"/>
                    </a:cubicBezTo>
                    <a:cubicBezTo>
                      <a:pt x="0" y="6730"/>
                      <a:pt x="6730" y="0"/>
                      <a:pt x="15018" y="0"/>
                    </a:cubicBezTo>
                    <a:lnTo>
                      <a:pt x="524909" y="0"/>
                    </a:lnTo>
                    <a:cubicBezTo>
                      <a:pt x="582642" y="0"/>
                      <a:pt x="629608" y="46824"/>
                      <a:pt x="629608" y="104415"/>
                    </a:cubicBezTo>
                    <a:lnTo>
                      <a:pt x="629608" y="388546"/>
                    </a:lnTo>
                    <a:cubicBezTo>
                      <a:pt x="629608" y="446137"/>
                      <a:pt x="582642" y="492961"/>
                      <a:pt x="524909" y="49296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20" name="Freeform: Shape 119">
                <a:extLst>
                  <a:ext uri="{FF2B5EF4-FFF2-40B4-BE49-F238E27FC236}">
                    <a16:creationId xmlns:a16="http://schemas.microsoft.com/office/drawing/2014/main" id="{F955F998-4266-4F4E-9C89-43EB975DB90C}"/>
                  </a:ext>
                </a:extLst>
              </p:cNvPr>
              <p:cNvSpPr>
                <a:spLocks noGrp="1" noRot="1" noMove="1" noResize="1" noEditPoints="1" noAdjustHandles="1" noChangeArrowheads="1" noChangeShapeType="1"/>
              </p:cNvSpPr>
              <p:nvPr/>
            </p:nvSpPr>
            <p:spPr>
              <a:xfrm>
                <a:off x="1576113" y="1835925"/>
                <a:ext cx="28193" cy="196646"/>
              </a:xfrm>
              <a:custGeom>
                <a:avLst/>
                <a:gdLst>
                  <a:gd name="connsiteX0" fmla="*/ 14097 w 28193"/>
                  <a:gd name="connsiteY0" fmla="*/ 196646 h 196646"/>
                  <a:gd name="connsiteX1" fmla="*/ 0 w 28193"/>
                  <a:gd name="connsiteY1" fmla="*/ 182549 h 196646"/>
                  <a:gd name="connsiteX2" fmla="*/ 0 w 28193"/>
                  <a:gd name="connsiteY2" fmla="*/ 14097 h 196646"/>
                  <a:gd name="connsiteX3" fmla="*/ 14097 w 28193"/>
                  <a:gd name="connsiteY3" fmla="*/ 0 h 196646"/>
                  <a:gd name="connsiteX4" fmla="*/ 28193 w 28193"/>
                  <a:gd name="connsiteY4" fmla="*/ 14097 h 196646"/>
                  <a:gd name="connsiteX5" fmla="*/ 28193 w 28193"/>
                  <a:gd name="connsiteY5" fmla="*/ 182549 h 196646"/>
                  <a:gd name="connsiteX6" fmla="*/ 14097 w 28193"/>
                  <a:gd name="connsiteY6" fmla="*/ 196646 h 19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93" h="196646">
                    <a:moveTo>
                      <a:pt x="14097" y="196646"/>
                    </a:moveTo>
                    <a:cubicBezTo>
                      <a:pt x="6305" y="196646"/>
                      <a:pt x="0" y="190342"/>
                      <a:pt x="0" y="182549"/>
                    </a:cubicBezTo>
                    <a:lnTo>
                      <a:pt x="0" y="14097"/>
                    </a:lnTo>
                    <a:cubicBezTo>
                      <a:pt x="0" y="6305"/>
                      <a:pt x="6305" y="0"/>
                      <a:pt x="14097" y="0"/>
                    </a:cubicBezTo>
                    <a:cubicBezTo>
                      <a:pt x="21889" y="0"/>
                      <a:pt x="28193" y="6305"/>
                      <a:pt x="28193" y="14097"/>
                    </a:cubicBezTo>
                    <a:lnTo>
                      <a:pt x="28193" y="182549"/>
                    </a:lnTo>
                    <a:cubicBezTo>
                      <a:pt x="28193" y="190342"/>
                      <a:pt x="21889" y="196646"/>
                      <a:pt x="14097" y="19664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114" name="Graphic 7">
              <a:extLst>
                <a:ext uri="{FF2B5EF4-FFF2-40B4-BE49-F238E27FC236}">
                  <a16:creationId xmlns:a16="http://schemas.microsoft.com/office/drawing/2014/main" id="{94790653-0C90-48A5-8116-E5D598196A87}"/>
                </a:ext>
              </a:extLst>
            </p:cNvPr>
            <p:cNvGrpSpPr>
              <a:grpSpLocks noGrp="1" noUngrp="1" noRot="1" noMove="1" noResize="1"/>
            </p:cNvGrpSpPr>
            <p:nvPr/>
          </p:nvGrpSpPr>
          <p:grpSpPr>
            <a:xfrm>
              <a:off x="654796" y="1371227"/>
              <a:ext cx="629607" cy="664670"/>
              <a:chOff x="654794" y="1371228"/>
              <a:chExt cx="629607" cy="664672"/>
            </a:xfrm>
            <a:solidFill>
              <a:srgbClr val="121212"/>
            </a:solidFill>
          </p:grpSpPr>
          <p:sp>
            <p:nvSpPr>
              <p:cNvPr id="115" name="Freeform: Shape 114">
                <a:extLst>
                  <a:ext uri="{FF2B5EF4-FFF2-40B4-BE49-F238E27FC236}">
                    <a16:creationId xmlns:a16="http://schemas.microsoft.com/office/drawing/2014/main" id="{C3D96EE0-7A8A-43C7-AB17-1823C85AD722}"/>
                  </a:ext>
                </a:extLst>
              </p:cNvPr>
              <p:cNvSpPr>
                <a:spLocks noGrp="1" noRot="1" noMove="1" noResize="1" noEditPoints="1" noAdjustHandles="1" noChangeArrowheads="1" noChangeShapeType="1"/>
              </p:cNvSpPr>
              <p:nvPr/>
            </p:nvSpPr>
            <p:spPr>
              <a:xfrm>
                <a:off x="654794" y="1371228"/>
                <a:ext cx="629607" cy="664672"/>
              </a:xfrm>
              <a:custGeom>
                <a:avLst/>
                <a:gdLst>
                  <a:gd name="connsiteX0" fmla="*/ 295890 w 629607"/>
                  <a:gd name="connsiteY0" fmla="*/ 664602 h 664672"/>
                  <a:gd name="connsiteX1" fmla="*/ 285619 w 629607"/>
                  <a:gd name="connsiteY1" fmla="*/ 660564 h 664672"/>
                  <a:gd name="connsiteX2" fmla="*/ 284910 w 629607"/>
                  <a:gd name="connsiteY2" fmla="*/ 639383 h 664672"/>
                  <a:gd name="connsiteX3" fmla="*/ 445996 w 629607"/>
                  <a:gd name="connsiteY3" fmla="*/ 467601 h 664672"/>
                  <a:gd name="connsiteX4" fmla="*/ 456905 w 629607"/>
                  <a:gd name="connsiteY4" fmla="*/ 462855 h 664672"/>
                  <a:gd name="connsiteX5" fmla="*/ 599502 w 629607"/>
                  <a:gd name="connsiteY5" fmla="*/ 462855 h 664672"/>
                  <a:gd name="connsiteX6" fmla="*/ 599502 w 629607"/>
                  <a:gd name="connsiteY6" fmla="*/ 29964 h 664672"/>
                  <a:gd name="connsiteX7" fmla="*/ 104699 w 629607"/>
                  <a:gd name="connsiteY7" fmla="*/ 29964 h 664672"/>
                  <a:gd name="connsiteX8" fmla="*/ 30035 w 629607"/>
                  <a:gd name="connsiteY8" fmla="*/ 104628 h 664672"/>
                  <a:gd name="connsiteX9" fmla="*/ 30035 w 629607"/>
                  <a:gd name="connsiteY9" fmla="*/ 388121 h 664672"/>
                  <a:gd name="connsiteX10" fmla="*/ 104699 w 629607"/>
                  <a:gd name="connsiteY10" fmla="*/ 462784 h 664672"/>
                  <a:gd name="connsiteX11" fmla="*/ 295465 w 629607"/>
                  <a:gd name="connsiteY11" fmla="*/ 462784 h 664672"/>
                  <a:gd name="connsiteX12" fmla="*/ 310483 w 629607"/>
                  <a:gd name="connsiteY12" fmla="*/ 477802 h 664672"/>
                  <a:gd name="connsiteX13" fmla="*/ 295465 w 629607"/>
                  <a:gd name="connsiteY13" fmla="*/ 492820 h 664672"/>
                  <a:gd name="connsiteX14" fmla="*/ 104699 w 629607"/>
                  <a:gd name="connsiteY14" fmla="*/ 492820 h 664672"/>
                  <a:gd name="connsiteX15" fmla="*/ 0 w 629607"/>
                  <a:gd name="connsiteY15" fmla="*/ 388121 h 664672"/>
                  <a:gd name="connsiteX16" fmla="*/ 0 w 629607"/>
                  <a:gd name="connsiteY16" fmla="*/ 104699 h 664672"/>
                  <a:gd name="connsiteX17" fmla="*/ 104699 w 629607"/>
                  <a:gd name="connsiteY17" fmla="*/ 0 h 664672"/>
                  <a:gd name="connsiteX18" fmla="*/ 614590 w 629607"/>
                  <a:gd name="connsiteY18" fmla="*/ 0 h 664672"/>
                  <a:gd name="connsiteX19" fmla="*/ 629608 w 629607"/>
                  <a:gd name="connsiteY19" fmla="*/ 15018 h 664672"/>
                  <a:gd name="connsiteX20" fmla="*/ 629608 w 629607"/>
                  <a:gd name="connsiteY20" fmla="*/ 477873 h 664672"/>
                  <a:gd name="connsiteX21" fmla="*/ 625216 w 629607"/>
                  <a:gd name="connsiteY21" fmla="*/ 488499 h 664672"/>
                  <a:gd name="connsiteX22" fmla="*/ 614590 w 629607"/>
                  <a:gd name="connsiteY22" fmla="*/ 492891 h 664672"/>
                  <a:gd name="connsiteX23" fmla="*/ 463493 w 629607"/>
                  <a:gd name="connsiteY23" fmla="*/ 492891 h 664672"/>
                  <a:gd name="connsiteX24" fmla="*/ 306799 w 629607"/>
                  <a:gd name="connsiteY24" fmla="*/ 659926 h 664672"/>
                  <a:gd name="connsiteX25" fmla="*/ 295890 w 629607"/>
                  <a:gd name="connsiteY25" fmla="*/ 664673 h 66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07" h="664672">
                    <a:moveTo>
                      <a:pt x="295890" y="664602"/>
                    </a:moveTo>
                    <a:cubicBezTo>
                      <a:pt x="292207" y="664602"/>
                      <a:pt x="288523" y="663256"/>
                      <a:pt x="285619" y="660564"/>
                    </a:cubicBezTo>
                    <a:cubicBezTo>
                      <a:pt x="279597" y="654897"/>
                      <a:pt x="279243" y="645405"/>
                      <a:pt x="284910" y="639383"/>
                    </a:cubicBezTo>
                    <a:lnTo>
                      <a:pt x="445996" y="467601"/>
                    </a:lnTo>
                    <a:cubicBezTo>
                      <a:pt x="448829" y="464555"/>
                      <a:pt x="452796" y="462855"/>
                      <a:pt x="456905" y="462855"/>
                    </a:cubicBezTo>
                    <a:lnTo>
                      <a:pt x="599502" y="462855"/>
                    </a:lnTo>
                    <a:cubicBezTo>
                      <a:pt x="599502" y="462855"/>
                      <a:pt x="599502" y="29964"/>
                      <a:pt x="599502" y="29964"/>
                    </a:cubicBezTo>
                    <a:lnTo>
                      <a:pt x="104699" y="29964"/>
                    </a:lnTo>
                    <a:cubicBezTo>
                      <a:pt x="63542" y="29964"/>
                      <a:pt x="30035" y="63471"/>
                      <a:pt x="30035" y="104628"/>
                    </a:cubicBezTo>
                    <a:lnTo>
                      <a:pt x="30035" y="388121"/>
                    </a:lnTo>
                    <a:cubicBezTo>
                      <a:pt x="30035" y="429278"/>
                      <a:pt x="63542" y="462784"/>
                      <a:pt x="104699" y="462784"/>
                    </a:cubicBezTo>
                    <a:lnTo>
                      <a:pt x="295465" y="462784"/>
                    </a:lnTo>
                    <a:cubicBezTo>
                      <a:pt x="303753" y="462784"/>
                      <a:pt x="310483" y="469514"/>
                      <a:pt x="310483" y="477802"/>
                    </a:cubicBezTo>
                    <a:cubicBezTo>
                      <a:pt x="310483" y="486090"/>
                      <a:pt x="303753" y="492820"/>
                      <a:pt x="295465" y="492820"/>
                    </a:cubicBezTo>
                    <a:lnTo>
                      <a:pt x="104699" y="492820"/>
                    </a:lnTo>
                    <a:cubicBezTo>
                      <a:pt x="46966" y="492820"/>
                      <a:pt x="0" y="445854"/>
                      <a:pt x="0" y="388121"/>
                    </a:cubicBezTo>
                    <a:lnTo>
                      <a:pt x="0" y="104699"/>
                    </a:lnTo>
                    <a:cubicBezTo>
                      <a:pt x="71" y="46966"/>
                      <a:pt x="47036" y="0"/>
                      <a:pt x="104699" y="0"/>
                    </a:cubicBezTo>
                    <a:lnTo>
                      <a:pt x="614590" y="0"/>
                    </a:lnTo>
                    <a:cubicBezTo>
                      <a:pt x="622878" y="0"/>
                      <a:pt x="629608" y="6730"/>
                      <a:pt x="629608" y="15018"/>
                    </a:cubicBezTo>
                    <a:lnTo>
                      <a:pt x="629608" y="477873"/>
                    </a:lnTo>
                    <a:cubicBezTo>
                      <a:pt x="629608" y="481840"/>
                      <a:pt x="628049" y="485665"/>
                      <a:pt x="625216" y="488499"/>
                    </a:cubicBezTo>
                    <a:cubicBezTo>
                      <a:pt x="622382" y="491332"/>
                      <a:pt x="618557" y="492891"/>
                      <a:pt x="614590" y="492891"/>
                    </a:cubicBezTo>
                    <a:lnTo>
                      <a:pt x="463493" y="492891"/>
                    </a:lnTo>
                    <a:cubicBezTo>
                      <a:pt x="463493" y="492891"/>
                      <a:pt x="306799" y="659926"/>
                      <a:pt x="306799" y="659926"/>
                    </a:cubicBezTo>
                    <a:cubicBezTo>
                      <a:pt x="303824" y="663043"/>
                      <a:pt x="299857" y="664673"/>
                      <a:pt x="295890" y="66467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6" name="Freeform: Shape 115">
                <a:extLst>
                  <a:ext uri="{FF2B5EF4-FFF2-40B4-BE49-F238E27FC236}">
                    <a16:creationId xmlns:a16="http://schemas.microsoft.com/office/drawing/2014/main" id="{55BFDA09-5CB5-4BE0-872E-74971D927597}"/>
                  </a:ext>
                </a:extLst>
              </p:cNvPr>
              <p:cNvSpPr>
                <a:spLocks noGrp="1" noRot="1" noMove="1" noResize="1" noEditPoints="1" noAdjustHandles="1" noChangeArrowheads="1" noChangeShapeType="1"/>
              </p:cNvSpPr>
              <p:nvPr/>
            </p:nvSpPr>
            <p:spPr>
              <a:xfrm>
                <a:off x="936446" y="1835925"/>
                <a:ext cx="28193" cy="196646"/>
              </a:xfrm>
              <a:custGeom>
                <a:avLst/>
                <a:gdLst>
                  <a:gd name="connsiteX0" fmla="*/ 14097 w 28193"/>
                  <a:gd name="connsiteY0" fmla="*/ 196646 h 196646"/>
                  <a:gd name="connsiteX1" fmla="*/ 0 w 28193"/>
                  <a:gd name="connsiteY1" fmla="*/ 182549 h 196646"/>
                  <a:gd name="connsiteX2" fmla="*/ 0 w 28193"/>
                  <a:gd name="connsiteY2" fmla="*/ 14097 h 196646"/>
                  <a:gd name="connsiteX3" fmla="*/ 14097 w 28193"/>
                  <a:gd name="connsiteY3" fmla="*/ 0 h 196646"/>
                  <a:gd name="connsiteX4" fmla="*/ 28194 w 28193"/>
                  <a:gd name="connsiteY4" fmla="*/ 14097 h 196646"/>
                  <a:gd name="connsiteX5" fmla="*/ 28194 w 28193"/>
                  <a:gd name="connsiteY5" fmla="*/ 182549 h 196646"/>
                  <a:gd name="connsiteX6" fmla="*/ 14097 w 28193"/>
                  <a:gd name="connsiteY6" fmla="*/ 196646 h 19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93" h="196646">
                    <a:moveTo>
                      <a:pt x="14097" y="196646"/>
                    </a:moveTo>
                    <a:cubicBezTo>
                      <a:pt x="6305" y="196646"/>
                      <a:pt x="0" y="190342"/>
                      <a:pt x="0" y="182549"/>
                    </a:cubicBezTo>
                    <a:lnTo>
                      <a:pt x="0" y="14097"/>
                    </a:lnTo>
                    <a:cubicBezTo>
                      <a:pt x="0" y="6305"/>
                      <a:pt x="6305" y="0"/>
                      <a:pt x="14097" y="0"/>
                    </a:cubicBezTo>
                    <a:cubicBezTo>
                      <a:pt x="21889" y="0"/>
                      <a:pt x="28194" y="6305"/>
                      <a:pt x="28194" y="14097"/>
                    </a:cubicBezTo>
                    <a:lnTo>
                      <a:pt x="28194" y="182549"/>
                    </a:lnTo>
                    <a:cubicBezTo>
                      <a:pt x="28194" y="190342"/>
                      <a:pt x="21889" y="196646"/>
                      <a:pt x="14097" y="19664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grpSp>
        <p:nvGrpSpPr>
          <p:cNvPr id="135" name="Graphic 6">
            <a:extLst>
              <a:ext uri="{FF2B5EF4-FFF2-40B4-BE49-F238E27FC236}">
                <a16:creationId xmlns:a16="http://schemas.microsoft.com/office/drawing/2014/main" id="{44264C99-406F-4744-8F77-794C3FA42DBE}"/>
              </a:ext>
            </a:extLst>
          </p:cNvPr>
          <p:cNvGrpSpPr>
            <a:grpSpLocks noGrp="1" noUngrp="1" noRot="1" noChangeAspect="1" noMove="1" noResize="1"/>
          </p:cNvGrpSpPr>
          <p:nvPr/>
        </p:nvGrpSpPr>
        <p:grpSpPr>
          <a:xfrm>
            <a:off x="3274559" y="2003428"/>
            <a:ext cx="301207" cy="287999"/>
            <a:chOff x="609600" y="3780336"/>
            <a:chExt cx="1378707" cy="1318254"/>
          </a:xfrm>
        </p:grpSpPr>
        <p:sp>
          <p:nvSpPr>
            <p:cNvPr id="136" name="Freeform: Shape 135">
              <a:extLst>
                <a:ext uri="{FF2B5EF4-FFF2-40B4-BE49-F238E27FC236}">
                  <a16:creationId xmlns:a16="http://schemas.microsoft.com/office/drawing/2014/main" id="{D56EFA03-91CE-4B09-9DC8-57ED46B2770E}"/>
                </a:ext>
              </a:extLst>
            </p:cNvPr>
            <p:cNvSpPr>
              <a:spLocks noGrp="1" noRot="1" noMove="1" noResize="1" noEditPoints="1" noAdjustHandles="1" noChangeArrowheads="1" noChangeShapeType="1"/>
            </p:cNvSpPr>
            <p:nvPr/>
          </p:nvSpPr>
          <p:spPr>
            <a:xfrm>
              <a:off x="1166383" y="3780336"/>
              <a:ext cx="821924" cy="821924"/>
            </a:xfrm>
            <a:custGeom>
              <a:avLst/>
              <a:gdLst>
                <a:gd name="connsiteX0" fmla="*/ 410962 w 821924"/>
                <a:gd name="connsiteY0" fmla="*/ 0 h 821924"/>
                <a:gd name="connsiteX1" fmla="*/ 0 w 821924"/>
                <a:gd name="connsiteY1" fmla="*/ 410962 h 821924"/>
                <a:gd name="connsiteX2" fmla="*/ 86747 w 821924"/>
                <a:gd name="connsiteY2" fmla="*/ 663475 h 821924"/>
                <a:gd name="connsiteX3" fmla="*/ 108003 w 821924"/>
                <a:gd name="connsiteY3" fmla="*/ 666097 h 821924"/>
                <a:gd name="connsiteX4" fmla="*/ 108279 w 821924"/>
                <a:gd name="connsiteY4" fmla="*/ 665752 h 821924"/>
                <a:gd name="connsiteX5" fmla="*/ 395987 w 821924"/>
                <a:gd name="connsiteY5" fmla="*/ 806052 h 821924"/>
                <a:gd name="connsiteX6" fmla="*/ 395849 w 821924"/>
                <a:gd name="connsiteY6" fmla="*/ 806811 h 821924"/>
                <a:gd name="connsiteX7" fmla="*/ 410962 w 821924"/>
                <a:gd name="connsiteY7" fmla="*/ 821925 h 821924"/>
                <a:gd name="connsiteX8" fmla="*/ 821925 w 821924"/>
                <a:gd name="connsiteY8" fmla="*/ 410962 h 821924"/>
                <a:gd name="connsiteX9" fmla="*/ 410962 w 821924"/>
                <a:gd name="connsiteY9"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1924" h="821924">
                  <a:moveTo>
                    <a:pt x="410962" y="0"/>
                  </a:moveTo>
                  <a:cubicBezTo>
                    <a:pt x="184329" y="0"/>
                    <a:pt x="0" y="184398"/>
                    <a:pt x="0" y="410962"/>
                  </a:cubicBezTo>
                  <a:cubicBezTo>
                    <a:pt x="0" y="503438"/>
                    <a:pt x="29951" y="590737"/>
                    <a:pt x="86747" y="663475"/>
                  </a:cubicBezTo>
                  <a:cubicBezTo>
                    <a:pt x="91854" y="670031"/>
                    <a:pt x="101378" y="671204"/>
                    <a:pt x="108003" y="666097"/>
                  </a:cubicBezTo>
                  <a:cubicBezTo>
                    <a:pt x="108141" y="666028"/>
                    <a:pt x="108210" y="665821"/>
                    <a:pt x="108279" y="665752"/>
                  </a:cubicBezTo>
                  <a:cubicBezTo>
                    <a:pt x="177842" y="748359"/>
                    <a:pt x="280600" y="801704"/>
                    <a:pt x="395987" y="806052"/>
                  </a:cubicBezTo>
                  <a:cubicBezTo>
                    <a:pt x="395987" y="806328"/>
                    <a:pt x="395849" y="806535"/>
                    <a:pt x="395849" y="806811"/>
                  </a:cubicBezTo>
                  <a:cubicBezTo>
                    <a:pt x="395849" y="815162"/>
                    <a:pt x="402612" y="821925"/>
                    <a:pt x="410962" y="821925"/>
                  </a:cubicBezTo>
                  <a:cubicBezTo>
                    <a:pt x="637596" y="821925"/>
                    <a:pt x="821925" y="637596"/>
                    <a:pt x="821925" y="410962"/>
                  </a:cubicBezTo>
                  <a:cubicBezTo>
                    <a:pt x="821925" y="184329"/>
                    <a:pt x="637596" y="0"/>
                    <a:pt x="410962" y="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nvGrpSpPr>
            <p:cNvPr id="137" name="Graphic 6">
              <a:extLst>
                <a:ext uri="{FF2B5EF4-FFF2-40B4-BE49-F238E27FC236}">
                  <a16:creationId xmlns:a16="http://schemas.microsoft.com/office/drawing/2014/main" id="{11175770-0B8C-448A-A25E-AE9E5FB560AA}"/>
                </a:ext>
              </a:extLst>
            </p:cNvPr>
            <p:cNvGrpSpPr>
              <a:grpSpLocks noGrp="1" noUngrp="1" noRot="1" noMove="1" noResize="1"/>
            </p:cNvGrpSpPr>
            <p:nvPr/>
          </p:nvGrpSpPr>
          <p:grpSpPr>
            <a:xfrm>
              <a:off x="1105584" y="3780474"/>
              <a:ext cx="821924" cy="821924"/>
              <a:chOff x="1105584" y="3780474"/>
              <a:chExt cx="821924" cy="821924"/>
            </a:xfrm>
          </p:grpSpPr>
          <p:grpSp>
            <p:nvGrpSpPr>
              <p:cNvPr id="145" name="Graphic 6">
                <a:extLst>
                  <a:ext uri="{FF2B5EF4-FFF2-40B4-BE49-F238E27FC236}">
                    <a16:creationId xmlns:a16="http://schemas.microsoft.com/office/drawing/2014/main" id="{45A06650-FB2B-4E6C-A3DB-6B5BD4FAD632}"/>
                  </a:ext>
                </a:extLst>
              </p:cNvPr>
              <p:cNvGrpSpPr>
                <a:grpSpLocks noGrp="1" noUngrp="1" noRot="1" noMove="1" noResize="1"/>
              </p:cNvGrpSpPr>
              <p:nvPr/>
            </p:nvGrpSpPr>
            <p:grpSpPr>
              <a:xfrm>
                <a:off x="1120766" y="3795450"/>
                <a:ext cx="791697" cy="791697"/>
                <a:chOff x="1120766" y="3795450"/>
                <a:chExt cx="791697" cy="791697"/>
              </a:xfrm>
            </p:grpSpPr>
            <p:sp>
              <p:nvSpPr>
                <p:cNvPr id="147" name="Freeform: Shape 146">
                  <a:extLst>
                    <a:ext uri="{FF2B5EF4-FFF2-40B4-BE49-F238E27FC236}">
                      <a16:creationId xmlns:a16="http://schemas.microsoft.com/office/drawing/2014/main" id="{54869C72-2609-403D-9CA0-FAF8CFF803DC}"/>
                    </a:ext>
                  </a:extLst>
                </p:cNvPr>
                <p:cNvSpPr>
                  <a:spLocks noGrp="1" noRot="1" noMove="1" noResize="1" noEditPoints="1" noAdjustHandles="1" noChangeArrowheads="1" noChangeShapeType="1"/>
                </p:cNvSpPr>
                <p:nvPr/>
              </p:nvSpPr>
              <p:spPr>
                <a:xfrm>
                  <a:off x="1120766" y="3795450"/>
                  <a:ext cx="791697" cy="791697"/>
                </a:xfrm>
                <a:custGeom>
                  <a:avLst/>
                  <a:gdLst>
                    <a:gd name="connsiteX0" fmla="*/ 791698 w 791697"/>
                    <a:gd name="connsiteY0" fmla="*/ 395849 h 791697"/>
                    <a:gd name="connsiteX1" fmla="*/ 395849 w 791697"/>
                    <a:gd name="connsiteY1" fmla="*/ 791698 h 791697"/>
                    <a:gd name="connsiteX2" fmla="*/ 0 w 791697"/>
                    <a:gd name="connsiteY2" fmla="*/ 395849 h 791697"/>
                    <a:gd name="connsiteX3" fmla="*/ 395849 w 791697"/>
                    <a:gd name="connsiteY3" fmla="*/ 0 h 791697"/>
                    <a:gd name="connsiteX4" fmla="*/ 791698 w 791697"/>
                    <a:gd name="connsiteY4" fmla="*/ 395849 h 791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697" h="791697">
                      <a:moveTo>
                        <a:pt x="791698" y="395849"/>
                      </a:moveTo>
                      <a:cubicBezTo>
                        <a:pt x="791698" y="614470"/>
                        <a:pt x="614470" y="791698"/>
                        <a:pt x="395849" y="791698"/>
                      </a:cubicBezTo>
                      <a:cubicBezTo>
                        <a:pt x="177228" y="791698"/>
                        <a:pt x="0" y="614470"/>
                        <a:pt x="0" y="395849"/>
                      </a:cubicBezTo>
                      <a:cubicBezTo>
                        <a:pt x="0" y="177228"/>
                        <a:pt x="177228" y="0"/>
                        <a:pt x="395849" y="0"/>
                      </a:cubicBezTo>
                      <a:cubicBezTo>
                        <a:pt x="614470" y="0"/>
                        <a:pt x="791698" y="177228"/>
                        <a:pt x="791698" y="395849"/>
                      </a:cubicBezTo>
                      <a:close/>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48" name="Freeform: Shape 147">
                  <a:extLst>
                    <a:ext uri="{FF2B5EF4-FFF2-40B4-BE49-F238E27FC236}">
                      <a16:creationId xmlns:a16="http://schemas.microsoft.com/office/drawing/2014/main" id="{A37BF30F-8066-43AF-9B36-5062F692206D}"/>
                    </a:ext>
                  </a:extLst>
                </p:cNvPr>
                <p:cNvSpPr>
                  <a:spLocks noGrp="1" noRot="1" noMove="1" noResize="1" noEditPoints="1" noAdjustHandles="1" noChangeArrowheads="1" noChangeShapeType="1"/>
                </p:cNvSpPr>
                <p:nvPr/>
              </p:nvSpPr>
              <p:spPr>
                <a:xfrm>
                  <a:off x="1628069" y="4027328"/>
                  <a:ext cx="30226" cy="95235"/>
                </a:xfrm>
                <a:custGeom>
                  <a:avLst/>
                  <a:gdLst>
                    <a:gd name="connsiteX0" fmla="*/ 15113 w 30226"/>
                    <a:gd name="connsiteY0" fmla="*/ 95236 h 95235"/>
                    <a:gd name="connsiteX1" fmla="*/ 0 w 30226"/>
                    <a:gd name="connsiteY1" fmla="*/ 80122 h 95235"/>
                    <a:gd name="connsiteX2" fmla="*/ 0 w 30226"/>
                    <a:gd name="connsiteY2" fmla="*/ 15113 h 95235"/>
                    <a:gd name="connsiteX3" fmla="*/ 15113 w 30226"/>
                    <a:gd name="connsiteY3" fmla="*/ 0 h 95235"/>
                    <a:gd name="connsiteX4" fmla="*/ 30227 w 30226"/>
                    <a:gd name="connsiteY4" fmla="*/ 15113 h 95235"/>
                    <a:gd name="connsiteX5" fmla="*/ 30227 w 30226"/>
                    <a:gd name="connsiteY5" fmla="*/ 80122 h 95235"/>
                    <a:gd name="connsiteX6" fmla="*/ 15113 w 30226"/>
                    <a:gd name="connsiteY6" fmla="*/ 95236 h 9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26" h="95235">
                      <a:moveTo>
                        <a:pt x="15113" y="95236"/>
                      </a:moveTo>
                      <a:cubicBezTo>
                        <a:pt x="6763" y="95236"/>
                        <a:pt x="0" y="88472"/>
                        <a:pt x="0" y="80122"/>
                      </a:cubicBezTo>
                      <a:lnTo>
                        <a:pt x="0" y="15113"/>
                      </a:lnTo>
                      <a:cubicBezTo>
                        <a:pt x="0" y="6763"/>
                        <a:pt x="6763" y="0"/>
                        <a:pt x="15113" y="0"/>
                      </a:cubicBezTo>
                      <a:cubicBezTo>
                        <a:pt x="23464" y="0"/>
                        <a:pt x="30227" y="6763"/>
                        <a:pt x="30227" y="15113"/>
                      </a:cubicBezTo>
                      <a:lnTo>
                        <a:pt x="30227" y="80122"/>
                      </a:lnTo>
                      <a:cubicBezTo>
                        <a:pt x="30227" y="88472"/>
                        <a:pt x="23464" y="95236"/>
                        <a:pt x="15113" y="9523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49" name="Freeform: Shape 148">
                  <a:extLst>
                    <a:ext uri="{FF2B5EF4-FFF2-40B4-BE49-F238E27FC236}">
                      <a16:creationId xmlns:a16="http://schemas.microsoft.com/office/drawing/2014/main" id="{D107B8A2-DBC3-41E1-B16F-C7F3F58A7DFC}"/>
                    </a:ext>
                  </a:extLst>
                </p:cNvPr>
                <p:cNvSpPr>
                  <a:spLocks noGrp="1" noRot="1" noMove="1" noResize="1" noEditPoints="1" noAdjustHandles="1" noChangeArrowheads="1" noChangeShapeType="1"/>
                </p:cNvSpPr>
                <p:nvPr/>
              </p:nvSpPr>
              <p:spPr>
                <a:xfrm>
                  <a:off x="1374866" y="4027328"/>
                  <a:ext cx="30226" cy="95235"/>
                </a:xfrm>
                <a:custGeom>
                  <a:avLst/>
                  <a:gdLst>
                    <a:gd name="connsiteX0" fmla="*/ 15113 w 30226"/>
                    <a:gd name="connsiteY0" fmla="*/ 95236 h 95235"/>
                    <a:gd name="connsiteX1" fmla="*/ 0 w 30226"/>
                    <a:gd name="connsiteY1" fmla="*/ 80122 h 95235"/>
                    <a:gd name="connsiteX2" fmla="*/ 0 w 30226"/>
                    <a:gd name="connsiteY2" fmla="*/ 15113 h 95235"/>
                    <a:gd name="connsiteX3" fmla="*/ 15113 w 30226"/>
                    <a:gd name="connsiteY3" fmla="*/ 0 h 95235"/>
                    <a:gd name="connsiteX4" fmla="*/ 30227 w 30226"/>
                    <a:gd name="connsiteY4" fmla="*/ 15113 h 95235"/>
                    <a:gd name="connsiteX5" fmla="*/ 30227 w 30226"/>
                    <a:gd name="connsiteY5" fmla="*/ 80122 h 95235"/>
                    <a:gd name="connsiteX6" fmla="*/ 15113 w 30226"/>
                    <a:gd name="connsiteY6" fmla="*/ 95236 h 9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26" h="95235">
                      <a:moveTo>
                        <a:pt x="15113" y="95236"/>
                      </a:moveTo>
                      <a:cubicBezTo>
                        <a:pt x="6763" y="95236"/>
                        <a:pt x="0" y="88472"/>
                        <a:pt x="0" y="80122"/>
                      </a:cubicBezTo>
                      <a:lnTo>
                        <a:pt x="0" y="15113"/>
                      </a:lnTo>
                      <a:cubicBezTo>
                        <a:pt x="0" y="6763"/>
                        <a:pt x="6763" y="0"/>
                        <a:pt x="15113" y="0"/>
                      </a:cubicBezTo>
                      <a:cubicBezTo>
                        <a:pt x="23464" y="0"/>
                        <a:pt x="30227" y="6763"/>
                        <a:pt x="30227" y="15113"/>
                      </a:cubicBezTo>
                      <a:lnTo>
                        <a:pt x="30227" y="80122"/>
                      </a:lnTo>
                      <a:cubicBezTo>
                        <a:pt x="30227" y="88472"/>
                        <a:pt x="23464" y="95236"/>
                        <a:pt x="15113" y="9523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50" name="Freeform: Shape 149">
                  <a:extLst>
                    <a:ext uri="{FF2B5EF4-FFF2-40B4-BE49-F238E27FC236}">
                      <a16:creationId xmlns:a16="http://schemas.microsoft.com/office/drawing/2014/main" id="{004C3F67-1740-49AA-85CF-6D241205A9C9}"/>
                    </a:ext>
                  </a:extLst>
                </p:cNvPr>
                <p:cNvSpPr>
                  <a:spLocks noGrp="1" noRot="1" noMove="1" noResize="1" noEditPoints="1" noAdjustHandles="1" noChangeArrowheads="1" noChangeShapeType="1"/>
                </p:cNvSpPr>
                <p:nvPr/>
              </p:nvSpPr>
              <p:spPr>
                <a:xfrm>
                  <a:off x="1352610" y="4325103"/>
                  <a:ext cx="328010" cy="91931"/>
                </a:xfrm>
                <a:custGeom>
                  <a:avLst/>
                  <a:gdLst>
                    <a:gd name="connsiteX0" fmla="*/ 164005 w 328010"/>
                    <a:gd name="connsiteY0" fmla="*/ 91932 h 91931"/>
                    <a:gd name="connsiteX1" fmla="*/ 4451 w 328010"/>
                    <a:gd name="connsiteY1" fmla="*/ 25819 h 91931"/>
                    <a:gd name="connsiteX2" fmla="*/ 4451 w 328010"/>
                    <a:gd name="connsiteY2" fmla="*/ 4425 h 91931"/>
                    <a:gd name="connsiteX3" fmla="*/ 25845 w 328010"/>
                    <a:gd name="connsiteY3" fmla="*/ 4425 h 91931"/>
                    <a:gd name="connsiteX4" fmla="*/ 164005 w 328010"/>
                    <a:gd name="connsiteY4" fmla="*/ 61636 h 91931"/>
                    <a:gd name="connsiteX5" fmla="*/ 302166 w 328010"/>
                    <a:gd name="connsiteY5" fmla="*/ 4425 h 91931"/>
                    <a:gd name="connsiteX6" fmla="*/ 323560 w 328010"/>
                    <a:gd name="connsiteY6" fmla="*/ 4425 h 91931"/>
                    <a:gd name="connsiteX7" fmla="*/ 323560 w 328010"/>
                    <a:gd name="connsiteY7" fmla="*/ 25819 h 91931"/>
                    <a:gd name="connsiteX8" fmla="*/ 164005 w 328010"/>
                    <a:gd name="connsiteY8" fmla="*/ 91932 h 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010" h="91931">
                      <a:moveTo>
                        <a:pt x="164005" y="91932"/>
                      </a:moveTo>
                      <a:cubicBezTo>
                        <a:pt x="103690" y="91932"/>
                        <a:pt x="47031" y="68468"/>
                        <a:pt x="4451" y="25819"/>
                      </a:cubicBezTo>
                      <a:cubicBezTo>
                        <a:pt x="-1484" y="19884"/>
                        <a:pt x="-1484" y="10291"/>
                        <a:pt x="4451" y="4425"/>
                      </a:cubicBezTo>
                      <a:cubicBezTo>
                        <a:pt x="10386" y="-1441"/>
                        <a:pt x="19910" y="-1510"/>
                        <a:pt x="25845" y="4425"/>
                      </a:cubicBezTo>
                      <a:cubicBezTo>
                        <a:pt x="62766" y="41346"/>
                        <a:pt x="111833" y="61636"/>
                        <a:pt x="164005" y="61636"/>
                      </a:cubicBezTo>
                      <a:cubicBezTo>
                        <a:pt x="216178" y="61636"/>
                        <a:pt x="265245" y="41346"/>
                        <a:pt x="302166" y="4425"/>
                      </a:cubicBezTo>
                      <a:cubicBezTo>
                        <a:pt x="308101" y="-1441"/>
                        <a:pt x="317625" y="-1510"/>
                        <a:pt x="323560" y="4425"/>
                      </a:cubicBezTo>
                      <a:cubicBezTo>
                        <a:pt x="329495" y="10360"/>
                        <a:pt x="329495" y="19953"/>
                        <a:pt x="323560" y="25819"/>
                      </a:cubicBezTo>
                      <a:cubicBezTo>
                        <a:pt x="280911" y="68468"/>
                        <a:pt x="224252" y="91932"/>
                        <a:pt x="164005" y="9193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sp>
            <p:nvSpPr>
              <p:cNvPr id="146" name="Freeform: Shape 145">
                <a:extLst>
                  <a:ext uri="{FF2B5EF4-FFF2-40B4-BE49-F238E27FC236}">
                    <a16:creationId xmlns:a16="http://schemas.microsoft.com/office/drawing/2014/main" id="{0B3773B7-705C-412F-A39D-8F626FDE57EE}"/>
                  </a:ext>
                </a:extLst>
              </p:cNvPr>
              <p:cNvSpPr>
                <a:spLocks noGrp="1" noRot="1" noMove="1" noResize="1" noEditPoints="1" noAdjustHandles="1" noChangeArrowheads="1" noChangeShapeType="1"/>
              </p:cNvSpPr>
              <p:nvPr/>
            </p:nvSpPr>
            <p:spPr>
              <a:xfrm>
                <a:off x="1105584" y="3780474"/>
                <a:ext cx="821924" cy="821924"/>
              </a:xfrm>
              <a:custGeom>
                <a:avLst/>
                <a:gdLst>
                  <a:gd name="connsiteX0" fmla="*/ 411031 w 821924"/>
                  <a:gd name="connsiteY0" fmla="*/ 821856 h 821924"/>
                  <a:gd name="connsiteX1" fmla="*/ 395918 w 821924"/>
                  <a:gd name="connsiteY1" fmla="*/ 806742 h 821924"/>
                  <a:gd name="connsiteX2" fmla="*/ 411031 w 821924"/>
                  <a:gd name="connsiteY2" fmla="*/ 791629 h 821924"/>
                  <a:gd name="connsiteX3" fmla="*/ 791767 w 821924"/>
                  <a:gd name="connsiteY3" fmla="*/ 410963 h 821924"/>
                  <a:gd name="connsiteX4" fmla="*/ 411031 w 821924"/>
                  <a:gd name="connsiteY4" fmla="*/ 30227 h 821924"/>
                  <a:gd name="connsiteX5" fmla="*/ 30296 w 821924"/>
                  <a:gd name="connsiteY5" fmla="*/ 410963 h 821924"/>
                  <a:gd name="connsiteX6" fmla="*/ 110625 w 821924"/>
                  <a:gd name="connsiteY6" fmla="*/ 644842 h 821924"/>
                  <a:gd name="connsiteX7" fmla="*/ 108003 w 821924"/>
                  <a:gd name="connsiteY7" fmla="*/ 666097 h 821924"/>
                  <a:gd name="connsiteX8" fmla="*/ 86747 w 821924"/>
                  <a:gd name="connsiteY8" fmla="*/ 663475 h 821924"/>
                  <a:gd name="connsiteX9" fmla="*/ 0 w 821924"/>
                  <a:gd name="connsiteY9" fmla="*/ 410963 h 821924"/>
                  <a:gd name="connsiteX10" fmla="*/ 410962 w 821924"/>
                  <a:gd name="connsiteY10" fmla="*/ 0 h 821924"/>
                  <a:gd name="connsiteX11" fmla="*/ 821925 w 821924"/>
                  <a:gd name="connsiteY11" fmla="*/ 410963 h 821924"/>
                  <a:gd name="connsiteX12" fmla="*/ 410962 w 821924"/>
                  <a:gd name="connsiteY12" fmla="*/ 821925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1924" h="821924">
                    <a:moveTo>
                      <a:pt x="411031" y="821856"/>
                    </a:moveTo>
                    <a:cubicBezTo>
                      <a:pt x="402681" y="821856"/>
                      <a:pt x="395918" y="815093"/>
                      <a:pt x="395918" y="806742"/>
                    </a:cubicBezTo>
                    <a:cubicBezTo>
                      <a:pt x="395918" y="798392"/>
                      <a:pt x="402681" y="791629"/>
                      <a:pt x="411031" y="791629"/>
                    </a:cubicBezTo>
                    <a:cubicBezTo>
                      <a:pt x="620964" y="791629"/>
                      <a:pt x="791767" y="620826"/>
                      <a:pt x="791767" y="410963"/>
                    </a:cubicBezTo>
                    <a:cubicBezTo>
                      <a:pt x="791767" y="201099"/>
                      <a:pt x="620964" y="30227"/>
                      <a:pt x="411031" y="30227"/>
                    </a:cubicBezTo>
                    <a:cubicBezTo>
                      <a:pt x="201099" y="30227"/>
                      <a:pt x="30296" y="201030"/>
                      <a:pt x="30296" y="410963"/>
                    </a:cubicBezTo>
                    <a:cubicBezTo>
                      <a:pt x="30296" y="496606"/>
                      <a:pt x="58108" y="577487"/>
                      <a:pt x="110625" y="644842"/>
                    </a:cubicBezTo>
                    <a:cubicBezTo>
                      <a:pt x="115732" y="651467"/>
                      <a:pt x="114628" y="660922"/>
                      <a:pt x="108003" y="666097"/>
                    </a:cubicBezTo>
                    <a:cubicBezTo>
                      <a:pt x="101378" y="671204"/>
                      <a:pt x="91854" y="670031"/>
                      <a:pt x="86747" y="663475"/>
                    </a:cubicBezTo>
                    <a:cubicBezTo>
                      <a:pt x="30020" y="590737"/>
                      <a:pt x="0" y="503369"/>
                      <a:pt x="0" y="410963"/>
                    </a:cubicBezTo>
                    <a:cubicBezTo>
                      <a:pt x="0" y="184329"/>
                      <a:pt x="184329" y="0"/>
                      <a:pt x="410962" y="0"/>
                    </a:cubicBezTo>
                    <a:cubicBezTo>
                      <a:pt x="637596" y="0"/>
                      <a:pt x="821925" y="184398"/>
                      <a:pt x="821925" y="410963"/>
                    </a:cubicBezTo>
                    <a:cubicBezTo>
                      <a:pt x="821925" y="637527"/>
                      <a:pt x="637596" y="821925"/>
                      <a:pt x="410962" y="82192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138" name="Graphic 6">
              <a:extLst>
                <a:ext uri="{FF2B5EF4-FFF2-40B4-BE49-F238E27FC236}">
                  <a16:creationId xmlns:a16="http://schemas.microsoft.com/office/drawing/2014/main" id="{AE1053EB-E34D-4874-BE26-24E82B41E14D}"/>
                </a:ext>
              </a:extLst>
            </p:cNvPr>
            <p:cNvGrpSpPr>
              <a:grpSpLocks noGrp="1" noUngrp="1" noRot="1" noMove="1" noResize="1"/>
            </p:cNvGrpSpPr>
            <p:nvPr/>
          </p:nvGrpSpPr>
          <p:grpSpPr>
            <a:xfrm>
              <a:off x="609600" y="4159444"/>
              <a:ext cx="828756" cy="939146"/>
              <a:chOff x="609600" y="4159444"/>
              <a:chExt cx="828756" cy="939146"/>
            </a:xfrm>
            <a:solidFill>
              <a:srgbClr val="121212"/>
            </a:solidFill>
          </p:grpSpPr>
          <p:sp>
            <p:nvSpPr>
              <p:cNvPr id="139" name="Freeform: Shape 138">
                <a:extLst>
                  <a:ext uri="{FF2B5EF4-FFF2-40B4-BE49-F238E27FC236}">
                    <a16:creationId xmlns:a16="http://schemas.microsoft.com/office/drawing/2014/main" id="{699A411D-E093-4EAB-BB81-4D03E37B2B1E}"/>
                  </a:ext>
                </a:extLst>
              </p:cNvPr>
              <p:cNvSpPr>
                <a:spLocks noGrp="1" noRot="1" noMove="1" noResize="1" noEditPoints="1" noAdjustHandles="1" noChangeArrowheads="1" noChangeShapeType="1"/>
              </p:cNvSpPr>
              <p:nvPr/>
            </p:nvSpPr>
            <p:spPr>
              <a:xfrm>
                <a:off x="609600" y="4159444"/>
                <a:ext cx="828756" cy="939146"/>
              </a:xfrm>
              <a:custGeom>
                <a:avLst/>
                <a:gdLst>
                  <a:gd name="connsiteX0" fmla="*/ 642840 w 828756"/>
                  <a:gd name="connsiteY0" fmla="*/ 938802 h 939146"/>
                  <a:gd name="connsiteX1" fmla="*/ 15113 w 828756"/>
                  <a:gd name="connsiteY1" fmla="*/ 938802 h 939146"/>
                  <a:gd name="connsiteX2" fmla="*/ 0 w 828756"/>
                  <a:gd name="connsiteY2" fmla="*/ 923688 h 939146"/>
                  <a:gd name="connsiteX3" fmla="*/ 15113 w 828756"/>
                  <a:gd name="connsiteY3" fmla="*/ 908575 h 939146"/>
                  <a:gd name="connsiteX4" fmla="*/ 642840 w 828756"/>
                  <a:gd name="connsiteY4" fmla="*/ 908575 h 939146"/>
                  <a:gd name="connsiteX5" fmla="*/ 697566 w 828756"/>
                  <a:gd name="connsiteY5" fmla="*/ 853849 h 939146"/>
                  <a:gd name="connsiteX6" fmla="*/ 642840 w 828756"/>
                  <a:gd name="connsiteY6" fmla="*/ 799123 h 939146"/>
                  <a:gd name="connsiteX7" fmla="*/ 627727 w 828756"/>
                  <a:gd name="connsiteY7" fmla="*/ 784010 h 939146"/>
                  <a:gd name="connsiteX8" fmla="*/ 642840 w 828756"/>
                  <a:gd name="connsiteY8" fmla="*/ 768896 h 939146"/>
                  <a:gd name="connsiteX9" fmla="*/ 676863 w 828756"/>
                  <a:gd name="connsiteY9" fmla="*/ 768896 h 939146"/>
                  <a:gd name="connsiteX10" fmla="*/ 731589 w 828756"/>
                  <a:gd name="connsiteY10" fmla="*/ 714170 h 939146"/>
                  <a:gd name="connsiteX11" fmla="*/ 677070 w 828756"/>
                  <a:gd name="connsiteY11" fmla="*/ 659444 h 939146"/>
                  <a:gd name="connsiteX12" fmla="*/ 676863 w 828756"/>
                  <a:gd name="connsiteY12" fmla="*/ 659444 h 939146"/>
                  <a:gd name="connsiteX13" fmla="*/ 661750 w 828756"/>
                  <a:gd name="connsiteY13" fmla="*/ 644330 h 939146"/>
                  <a:gd name="connsiteX14" fmla="*/ 676863 w 828756"/>
                  <a:gd name="connsiteY14" fmla="*/ 629217 h 939146"/>
                  <a:gd name="connsiteX15" fmla="*/ 710127 w 828756"/>
                  <a:gd name="connsiteY15" fmla="*/ 629217 h 939146"/>
                  <a:gd name="connsiteX16" fmla="*/ 764853 w 828756"/>
                  <a:gd name="connsiteY16" fmla="*/ 574560 h 939146"/>
                  <a:gd name="connsiteX17" fmla="*/ 710265 w 828756"/>
                  <a:gd name="connsiteY17" fmla="*/ 519834 h 939146"/>
                  <a:gd name="connsiteX18" fmla="*/ 710127 w 828756"/>
                  <a:gd name="connsiteY18" fmla="*/ 519834 h 939146"/>
                  <a:gd name="connsiteX19" fmla="*/ 695013 w 828756"/>
                  <a:gd name="connsiteY19" fmla="*/ 504721 h 939146"/>
                  <a:gd name="connsiteX20" fmla="*/ 710127 w 828756"/>
                  <a:gd name="connsiteY20" fmla="*/ 489607 h 939146"/>
                  <a:gd name="connsiteX21" fmla="*/ 743666 w 828756"/>
                  <a:gd name="connsiteY21" fmla="*/ 489607 h 939146"/>
                  <a:gd name="connsiteX22" fmla="*/ 798392 w 828756"/>
                  <a:gd name="connsiteY22" fmla="*/ 434881 h 939146"/>
                  <a:gd name="connsiteX23" fmla="*/ 743666 w 828756"/>
                  <a:gd name="connsiteY23" fmla="*/ 380155 h 939146"/>
                  <a:gd name="connsiteX24" fmla="*/ 392053 w 828756"/>
                  <a:gd name="connsiteY24" fmla="*/ 380155 h 939146"/>
                  <a:gd name="connsiteX25" fmla="*/ 376940 w 828756"/>
                  <a:gd name="connsiteY25" fmla="*/ 365042 h 939146"/>
                  <a:gd name="connsiteX26" fmla="*/ 376940 w 828756"/>
                  <a:gd name="connsiteY26" fmla="*/ 152211 h 939146"/>
                  <a:gd name="connsiteX27" fmla="*/ 301856 w 828756"/>
                  <a:gd name="connsiteY27" fmla="*/ 33097 h 939146"/>
                  <a:gd name="connsiteX28" fmla="*/ 273768 w 828756"/>
                  <a:gd name="connsiteY28" fmla="*/ 34753 h 939146"/>
                  <a:gd name="connsiteX29" fmla="*/ 260173 w 828756"/>
                  <a:gd name="connsiteY29" fmla="*/ 59321 h 939146"/>
                  <a:gd name="connsiteX30" fmla="*/ 260173 w 828756"/>
                  <a:gd name="connsiteY30" fmla="*/ 184646 h 939146"/>
                  <a:gd name="connsiteX31" fmla="*/ 21739 w 828756"/>
                  <a:gd name="connsiteY31" fmla="*/ 461175 h 939146"/>
                  <a:gd name="connsiteX32" fmla="*/ 15182 w 828756"/>
                  <a:gd name="connsiteY32" fmla="*/ 461175 h 939146"/>
                  <a:gd name="connsiteX33" fmla="*/ 69 w 828756"/>
                  <a:gd name="connsiteY33" fmla="*/ 446061 h 939146"/>
                  <a:gd name="connsiteX34" fmla="*/ 15182 w 828756"/>
                  <a:gd name="connsiteY34" fmla="*/ 430948 h 939146"/>
                  <a:gd name="connsiteX35" fmla="*/ 21739 w 828756"/>
                  <a:gd name="connsiteY35" fmla="*/ 430948 h 939146"/>
                  <a:gd name="connsiteX36" fmla="*/ 229946 w 828756"/>
                  <a:gd name="connsiteY36" fmla="*/ 184715 h 939146"/>
                  <a:gd name="connsiteX37" fmla="*/ 229946 w 828756"/>
                  <a:gd name="connsiteY37" fmla="*/ 59391 h 939146"/>
                  <a:gd name="connsiteX38" fmla="*/ 257619 w 828756"/>
                  <a:gd name="connsiteY38" fmla="*/ 9219 h 939146"/>
                  <a:gd name="connsiteX39" fmla="*/ 314899 w 828756"/>
                  <a:gd name="connsiteY39" fmla="*/ 5838 h 939146"/>
                  <a:gd name="connsiteX40" fmla="*/ 407236 w 828756"/>
                  <a:gd name="connsiteY40" fmla="*/ 152280 h 939146"/>
                  <a:gd name="connsiteX41" fmla="*/ 407236 w 828756"/>
                  <a:gd name="connsiteY41" fmla="*/ 349997 h 939146"/>
                  <a:gd name="connsiteX42" fmla="*/ 743735 w 828756"/>
                  <a:gd name="connsiteY42" fmla="*/ 349997 h 939146"/>
                  <a:gd name="connsiteX43" fmla="*/ 828757 w 828756"/>
                  <a:gd name="connsiteY43" fmla="*/ 435019 h 939146"/>
                  <a:gd name="connsiteX44" fmla="*/ 771133 w 828756"/>
                  <a:gd name="connsiteY44" fmla="*/ 515486 h 939146"/>
                  <a:gd name="connsiteX45" fmla="*/ 795218 w 828756"/>
                  <a:gd name="connsiteY45" fmla="*/ 574698 h 939146"/>
                  <a:gd name="connsiteX46" fmla="*/ 737869 w 828756"/>
                  <a:gd name="connsiteY46" fmla="*/ 655096 h 939146"/>
                  <a:gd name="connsiteX47" fmla="*/ 762023 w 828756"/>
                  <a:gd name="connsiteY47" fmla="*/ 714377 h 939146"/>
                  <a:gd name="connsiteX48" fmla="*/ 704054 w 828756"/>
                  <a:gd name="connsiteY48" fmla="*/ 794982 h 939146"/>
                  <a:gd name="connsiteX49" fmla="*/ 728000 w 828756"/>
                  <a:gd name="connsiteY49" fmla="*/ 854125 h 939146"/>
                  <a:gd name="connsiteX50" fmla="*/ 642978 w 828756"/>
                  <a:gd name="connsiteY50" fmla="*/ 939147 h 93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28756" h="939146">
                    <a:moveTo>
                      <a:pt x="642840" y="938802"/>
                    </a:moveTo>
                    <a:lnTo>
                      <a:pt x="15113" y="938802"/>
                    </a:lnTo>
                    <a:cubicBezTo>
                      <a:pt x="6763" y="938802"/>
                      <a:pt x="0" y="932039"/>
                      <a:pt x="0" y="923688"/>
                    </a:cubicBezTo>
                    <a:cubicBezTo>
                      <a:pt x="0" y="915338"/>
                      <a:pt x="6763" y="908575"/>
                      <a:pt x="15113" y="908575"/>
                    </a:cubicBezTo>
                    <a:lnTo>
                      <a:pt x="642840" y="908575"/>
                    </a:lnTo>
                    <a:cubicBezTo>
                      <a:pt x="672998" y="908575"/>
                      <a:pt x="697566" y="884007"/>
                      <a:pt x="697566" y="853849"/>
                    </a:cubicBezTo>
                    <a:cubicBezTo>
                      <a:pt x="697566" y="823691"/>
                      <a:pt x="672998" y="799123"/>
                      <a:pt x="642840" y="799123"/>
                    </a:cubicBezTo>
                    <a:cubicBezTo>
                      <a:pt x="634490" y="799123"/>
                      <a:pt x="627727" y="792360"/>
                      <a:pt x="627727" y="784010"/>
                    </a:cubicBezTo>
                    <a:cubicBezTo>
                      <a:pt x="627727" y="775659"/>
                      <a:pt x="634490" y="768896"/>
                      <a:pt x="642840" y="768896"/>
                    </a:cubicBezTo>
                    <a:lnTo>
                      <a:pt x="676863" y="768896"/>
                    </a:lnTo>
                    <a:cubicBezTo>
                      <a:pt x="707021" y="768896"/>
                      <a:pt x="731589" y="744328"/>
                      <a:pt x="731589" y="714170"/>
                    </a:cubicBezTo>
                    <a:cubicBezTo>
                      <a:pt x="731589" y="684012"/>
                      <a:pt x="707159" y="659582"/>
                      <a:pt x="677070" y="659444"/>
                    </a:cubicBezTo>
                    <a:lnTo>
                      <a:pt x="676863" y="659444"/>
                    </a:lnTo>
                    <a:cubicBezTo>
                      <a:pt x="668513" y="659444"/>
                      <a:pt x="661750" y="652681"/>
                      <a:pt x="661750" y="644330"/>
                    </a:cubicBezTo>
                    <a:cubicBezTo>
                      <a:pt x="661750" y="635980"/>
                      <a:pt x="668513" y="629217"/>
                      <a:pt x="676863" y="629217"/>
                    </a:cubicBezTo>
                    <a:lnTo>
                      <a:pt x="710127" y="629217"/>
                    </a:lnTo>
                    <a:cubicBezTo>
                      <a:pt x="740284" y="629217"/>
                      <a:pt x="764853" y="604718"/>
                      <a:pt x="764853" y="574560"/>
                    </a:cubicBezTo>
                    <a:cubicBezTo>
                      <a:pt x="764853" y="544402"/>
                      <a:pt x="740353" y="519903"/>
                      <a:pt x="710265" y="519834"/>
                    </a:cubicBezTo>
                    <a:lnTo>
                      <a:pt x="710127" y="519834"/>
                    </a:lnTo>
                    <a:cubicBezTo>
                      <a:pt x="701776" y="519834"/>
                      <a:pt x="695013" y="513071"/>
                      <a:pt x="695013" y="504721"/>
                    </a:cubicBezTo>
                    <a:cubicBezTo>
                      <a:pt x="695013" y="496370"/>
                      <a:pt x="701776" y="489607"/>
                      <a:pt x="710127" y="489607"/>
                    </a:cubicBezTo>
                    <a:lnTo>
                      <a:pt x="743666" y="489607"/>
                    </a:lnTo>
                    <a:cubicBezTo>
                      <a:pt x="773824" y="489607"/>
                      <a:pt x="798392" y="465108"/>
                      <a:pt x="798392" y="434881"/>
                    </a:cubicBezTo>
                    <a:cubicBezTo>
                      <a:pt x="798392" y="404654"/>
                      <a:pt x="773824" y="380155"/>
                      <a:pt x="743666" y="380155"/>
                    </a:cubicBezTo>
                    <a:lnTo>
                      <a:pt x="392053" y="380155"/>
                    </a:lnTo>
                    <a:cubicBezTo>
                      <a:pt x="383703" y="380155"/>
                      <a:pt x="376940" y="373392"/>
                      <a:pt x="376940" y="365042"/>
                    </a:cubicBezTo>
                    <a:lnTo>
                      <a:pt x="376940" y="152211"/>
                    </a:lnTo>
                    <a:cubicBezTo>
                      <a:pt x="376940" y="101694"/>
                      <a:pt x="347472" y="54974"/>
                      <a:pt x="301856" y="33097"/>
                    </a:cubicBezTo>
                    <a:cubicBezTo>
                      <a:pt x="292608" y="28750"/>
                      <a:pt x="282394" y="29302"/>
                      <a:pt x="273768" y="34753"/>
                    </a:cubicBezTo>
                    <a:cubicBezTo>
                      <a:pt x="265141" y="40205"/>
                      <a:pt x="260173" y="49177"/>
                      <a:pt x="260173" y="59321"/>
                    </a:cubicBezTo>
                    <a:lnTo>
                      <a:pt x="260173" y="184646"/>
                    </a:lnTo>
                    <a:cubicBezTo>
                      <a:pt x="260173" y="337092"/>
                      <a:pt x="153205" y="461175"/>
                      <a:pt x="21739" y="461175"/>
                    </a:cubicBezTo>
                    <a:lnTo>
                      <a:pt x="15182" y="461175"/>
                    </a:lnTo>
                    <a:cubicBezTo>
                      <a:pt x="6832" y="461175"/>
                      <a:pt x="69" y="454411"/>
                      <a:pt x="69" y="446061"/>
                    </a:cubicBezTo>
                    <a:cubicBezTo>
                      <a:pt x="69" y="437711"/>
                      <a:pt x="6832" y="430948"/>
                      <a:pt x="15182" y="430948"/>
                    </a:cubicBezTo>
                    <a:lnTo>
                      <a:pt x="21739" y="430948"/>
                    </a:lnTo>
                    <a:cubicBezTo>
                      <a:pt x="134572" y="430948"/>
                      <a:pt x="229946" y="318183"/>
                      <a:pt x="229946" y="184715"/>
                    </a:cubicBezTo>
                    <a:lnTo>
                      <a:pt x="229946" y="59391"/>
                    </a:lnTo>
                    <a:cubicBezTo>
                      <a:pt x="229946" y="38894"/>
                      <a:pt x="240297" y="20192"/>
                      <a:pt x="257619" y="9219"/>
                    </a:cubicBezTo>
                    <a:cubicBezTo>
                      <a:pt x="275010" y="-1754"/>
                      <a:pt x="296404" y="-2996"/>
                      <a:pt x="314899" y="5838"/>
                    </a:cubicBezTo>
                    <a:cubicBezTo>
                      <a:pt x="371005" y="32683"/>
                      <a:pt x="407236" y="90100"/>
                      <a:pt x="407236" y="152280"/>
                    </a:cubicBezTo>
                    <a:lnTo>
                      <a:pt x="407236" y="349997"/>
                    </a:lnTo>
                    <a:lnTo>
                      <a:pt x="743735" y="349997"/>
                    </a:lnTo>
                    <a:cubicBezTo>
                      <a:pt x="790594" y="349997"/>
                      <a:pt x="828757" y="388160"/>
                      <a:pt x="828757" y="435019"/>
                    </a:cubicBezTo>
                    <a:cubicBezTo>
                      <a:pt x="828757" y="472285"/>
                      <a:pt x="804603" y="504100"/>
                      <a:pt x="771133" y="515486"/>
                    </a:cubicBezTo>
                    <a:cubicBezTo>
                      <a:pt x="786039" y="530807"/>
                      <a:pt x="795218" y="551717"/>
                      <a:pt x="795218" y="574698"/>
                    </a:cubicBezTo>
                    <a:cubicBezTo>
                      <a:pt x="795218" y="611895"/>
                      <a:pt x="771202" y="643571"/>
                      <a:pt x="737869" y="655096"/>
                    </a:cubicBezTo>
                    <a:cubicBezTo>
                      <a:pt x="752776" y="670417"/>
                      <a:pt x="762023" y="691327"/>
                      <a:pt x="762023" y="714377"/>
                    </a:cubicBezTo>
                    <a:cubicBezTo>
                      <a:pt x="762023" y="751781"/>
                      <a:pt x="737731" y="783665"/>
                      <a:pt x="704054" y="794982"/>
                    </a:cubicBezTo>
                    <a:cubicBezTo>
                      <a:pt x="718891" y="810303"/>
                      <a:pt x="728000" y="831144"/>
                      <a:pt x="728000" y="854125"/>
                    </a:cubicBezTo>
                    <a:cubicBezTo>
                      <a:pt x="728000" y="900984"/>
                      <a:pt x="689837" y="939147"/>
                      <a:pt x="642978" y="93914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nvGrpSpPr>
              <p:cNvPr id="140" name="Graphic 6">
                <a:extLst>
                  <a:ext uri="{FF2B5EF4-FFF2-40B4-BE49-F238E27FC236}">
                    <a16:creationId xmlns:a16="http://schemas.microsoft.com/office/drawing/2014/main" id="{1CFB9C69-0004-44A2-A2E4-E3262DB1A0C7}"/>
                  </a:ext>
                </a:extLst>
              </p:cNvPr>
              <p:cNvGrpSpPr>
                <a:grpSpLocks noGrp="1" noUngrp="1" noRot="1" noMove="1" noResize="1"/>
              </p:cNvGrpSpPr>
              <p:nvPr/>
            </p:nvGrpSpPr>
            <p:grpSpPr>
              <a:xfrm>
                <a:off x="1142022" y="4648982"/>
                <a:ext cx="226356" cy="309584"/>
                <a:chOff x="1142022" y="4648982"/>
                <a:chExt cx="226356" cy="309584"/>
              </a:xfrm>
              <a:solidFill>
                <a:srgbClr val="121212"/>
              </a:solidFill>
            </p:grpSpPr>
            <p:sp>
              <p:nvSpPr>
                <p:cNvPr id="141" name="Freeform: Shape 140">
                  <a:extLst>
                    <a:ext uri="{FF2B5EF4-FFF2-40B4-BE49-F238E27FC236}">
                      <a16:creationId xmlns:a16="http://schemas.microsoft.com/office/drawing/2014/main" id="{F8B60D80-DA32-4813-B339-F35D948A4122}"/>
                    </a:ext>
                  </a:extLst>
                </p:cNvPr>
                <p:cNvSpPr>
                  <a:spLocks noGrp="1" noRot="1" noMove="1" noResize="1" noEditPoints="1" noAdjustHandles="1" noChangeArrowheads="1" noChangeShapeType="1"/>
                </p:cNvSpPr>
                <p:nvPr/>
              </p:nvSpPr>
              <p:spPr>
                <a:xfrm>
                  <a:off x="1208825" y="4648982"/>
                  <a:ext cx="155689" cy="30226"/>
                </a:xfrm>
                <a:custGeom>
                  <a:avLst/>
                  <a:gdLst>
                    <a:gd name="connsiteX0" fmla="*/ 140576 w 155689"/>
                    <a:gd name="connsiteY0" fmla="*/ 30227 h 30226"/>
                    <a:gd name="connsiteX1" fmla="*/ 15113 w 155689"/>
                    <a:gd name="connsiteY1" fmla="*/ 30227 h 30226"/>
                    <a:gd name="connsiteX2" fmla="*/ 0 w 155689"/>
                    <a:gd name="connsiteY2" fmla="*/ 15113 h 30226"/>
                    <a:gd name="connsiteX3" fmla="*/ 15113 w 155689"/>
                    <a:gd name="connsiteY3" fmla="*/ 0 h 30226"/>
                    <a:gd name="connsiteX4" fmla="*/ 140576 w 155689"/>
                    <a:gd name="connsiteY4" fmla="*/ 0 h 30226"/>
                    <a:gd name="connsiteX5" fmla="*/ 155690 w 155689"/>
                    <a:gd name="connsiteY5" fmla="*/ 15113 h 30226"/>
                    <a:gd name="connsiteX6" fmla="*/ 140576 w 155689"/>
                    <a:gd name="connsiteY6" fmla="*/ 30227 h 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689" h="30226">
                      <a:moveTo>
                        <a:pt x="140576" y="30227"/>
                      </a:moveTo>
                      <a:lnTo>
                        <a:pt x="15113" y="30227"/>
                      </a:lnTo>
                      <a:cubicBezTo>
                        <a:pt x="6763" y="30227"/>
                        <a:pt x="0" y="23464"/>
                        <a:pt x="0" y="15113"/>
                      </a:cubicBezTo>
                      <a:cubicBezTo>
                        <a:pt x="0" y="6763"/>
                        <a:pt x="6763" y="0"/>
                        <a:pt x="15113" y="0"/>
                      </a:cubicBezTo>
                      <a:lnTo>
                        <a:pt x="140576" y="0"/>
                      </a:lnTo>
                      <a:cubicBezTo>
                        <a:pt x="148926" y="0"/>
                        <a:pt x="155690" y="6763"/>
                        <a:pt x="155690" y="15113"/>
                      </a:cubicBezTo>
                      <a:cubicBezTo>
                        <a:pt x="155690" y="23464"/>
                        <a:pt x="148926" y="30227"/>
                        <a:pt x="140576" y="3022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42" name="Freeform: Shape 141">
                  <a:extLst>
                    <a:ext uri="{FF2B5EF4-FFF2-40B4-BE49-F238E27FC236}">
                      <a16:creationId xmlns:a16="http://schemas.microsoft.com/office/drawing/2014/main" id="{B1746F28-7EC8-4BF9-A1EE-A3A69D35BB1D}"/>
                    </a:ext>
                  </a:extLst>
                </p:cNvPr>
                <p:cNvSpPr>
                  <a:spLocks noGrp="1" noRot="1" noMove="1" noResize="1" noEditPoints="1" noAdjustHandles="1" noChangeArrowheads="1" noChangeShapeType="1"/>
                </p:cNvSpPr>
                <p:nvPr/>
              </p:nvSpPr>
              <p:spPr>
                <a:xfrm>
                  <a:off x="1212689" y="4648982"/>
                  <a:ext cx="155689" cy="30226"/>
                </a:xfrm>
                <a:custGeom>
                  <a:avLst/>
                  <a:gdLst>
                    <a:gd name="connsiteX0" fmla="*/ 140576 w 155689"/>
                    <a:gd name="connsiteY0" fmla="*/ 30227 h 30226"/>
                    <a:gd name="connsiteX1" fmla="*/ 15113 w 155689"/>
                    <a:gd name="connsiteY1" fmla="*/ 30227 h 30226"/>
                    <a:gd name="connsiteX2" fmla="*/ 0 w 155689"/>
                    <a:gd name="connsiteY2" fmla="*/ 15113 h 30226"/>
                    <a:gd name="connsiteX3" fmla="*/ 15113 w 155689"/>
                    <a:gd name="connsiteY3" fmla="*/ 0 h 30226"/>
                    <a:gd name="connsiteX4" fmla="*/ 140576 w 155689"/>
                    <a:gd name="connsiteY4" fmla="*/ 0 h 30226"/>
                    <a:gd name="connsiteX5" fmla="*/ 155690 w 155689"/>
                    <a:gd name="connsiteY5" fmla="*/ 15113 h 30226"/>
                    <a:gd name="connsiteX6" fmla="*/ 140576 w 155689"/>
                    <a:gd name="connsiteY6" fmla="*/ 30227 h 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689" h="30226">
                      <a:moveTo>
                        <a:pt x="140576" y="30227"/>
                      </a:moveTo>
                      <a:lnTo>
                        <a:pt x="15113" y="30227"/>
                      </a:lnTo>
                      <a:cubicBezTo>
                        <a:pt x="6763" y="30227"/>
                        <a:pt x="0" y="23464"/>
                        <a:pt x="0" y="15113"/>
                      </a:cubicBezTo>
                      <a:cubicBezTo>
                        <a:pt x="0" y="6763"/>
                        <a:pt x="6763" y="0"/>
                        <a:pt x="15113" y="0"/>
                      </a:cubicBezTo>
                      <a:lnTo>
                        <a:pt x="140576" y="0"/>
                      </a:lnTo>
                      <a:cubicBezTo>
                        <a:pt x="148926" y="0"/>
                        <a:pt x="155690" y="6763"/>
                        <a:pt x="155690" y="15113"/>
                      </a:cubicBezTo>
                      <a:cubicBezTo>
                        <a:pt x="155690" y="23464"/>
                        <a:pt x="148926" y="30227"/>
                        <a:pt x="140576" y="3022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43" name="Freeform: Shape 142">
                  <a:extLst>
                    <a:ext uri="{FF2B5EF4-FFF2-40B4-BE49-F238E27FC236}">
                      <a16:creationId xmlns:a16="http://schemas.microsoft.com/office/drawing/2014/main" id="{729CFC54-E34E-4767-9E08-A12337986F02}"/>
                    </a:ext>
                  </a:extLst>
                </p:cNvPr>
                <p:cNvSpPr>
                  <a:spLocks noGrp="1" noRot="1" noMove="1" noResize="1" noEditPoints="1" noAdjustHandles="1" noChangeArrowheads="1" noChangeShapeType="1"/>
                </p:cNvSpPr>
                <p:nvPr/>
              </p:nvSpPr>
              <p:spPr>
                <a:xfrm>
                  <a:off x="1175285" y="4788661"/>
                  <a:ext cx="155689" cy="30226"/>
                </a:xfrm>
                <a:custGeom>
                  <a:avLst/>
                  <a:gdLst>
                    <a:gd name="connsiteX0" fmla="*/ 140576 w 155689"/>
                    <a:gd name="connsiteY0" fmla="*/ 30227 h 30226"/>
                    <a:gd name="connsiteX1" fmla="*/ 15113 w 155689"/>
                    <a:gd name="connsiteY1" fmla="*/ 30227 h 30226"/>
                    <a:gd name="connsiteX2" fmla="*/ 0 w 155689"/>
                    <a:gd name="connsiteY2" fmla="*/ 15113 h 30226"/>
                    <a:gd name="connsiteX3" fmla="*/ 15113 w 155689"/>
                    <a:gd name="connsiteY3" fmla="*/ 0 h 30226"/>
                    <a:gd name="connsiteX4" fmla="*/ 140576 w 155689"/>
                    <a:gd name="connsiteY4" fmla="*/ 0 h 30226"/>
                    <a:gd name="connsiteX5" fmla="*/ 155690 w 155689"/>
                    <a:gd name="connsiteY5" fmla="*/ 15113 h 30226"/>
                    <a:gd name="connsiteX6" fmla="*/ 140576 w 155689"/>
                    <a:gd name="connsiteY6" fmla="*/ 30227 h 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689" h="30226">
                      <a:moveTo>
                        <a:pt x="140576" y="30227"/>
                      </a:moveTo>
                      <a:lnTo>
                        <a:pt x="15113" y="30227"/>
                      </a:lnTo>
                      <a:cubicBezTo>
                        <a:pt x="6763" y="30227"/>
                        <a:pt x="0" y="23464"/>
                        <a:pt x="0" y="15113"/>
                      </a:cubicBezTo>
                      <a:cubicBezTo>
                        <a:pt x="0" y="6763"/>
                        <a:pt x="6763" y="0"/>
                        <a:pt x="15113" y="0"/>
                      </a:cubicBezTo>
                      <a:lnTo>
                        <a:pt x="140576" y="0"/>
                      </a:lnTo>
                      <a:cubicBezTo>
                        <a:pt x="148926" y="0"/>
                        <a:pt x="155690" y="6763"/>
                        <a:pt x="155690" y="15113"/>
                      </a:cubicBezTo>
                      <a:cubicBezTo>
                        <a:pt x="155690" y="23464"/>
                        <a:pt x="148926" y="30227"/>
                        <a:pt x="140576" y="3022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44" name="Freeform: Shape 143">
                  <a:extLst>
                    <a:ext uri="{FF2B5EF4-FFF2-40B4-BE49-F238E27FC236}">
                      <a16:creationId xmlns:a16="http://schemas.microsoft.com/office/drawing/2014/main" id="{E8CC0DD2-C9A4-49EB-86AB-520D04FF1843}"/>
                    </a:ext>
                  </a:extLst>
                </p:cNvPr>
                <p:cNvSpPr>
                  <a:spLocks noGrp="1" noRot="1" noMove="1" noResize="1" noEditPoints="1" noAdjustHandles="1" noChangeArrowheads="1" noChangeShapeType="1"/>
                </p:cNvSpPr>
                <p:nvPr/>
              </p:nvSpPr>
              <p:spPr>
                <a:xfrm>
                  <a:off x="1142022" y="4928340"/>
                  <a:ext cx="155689" cy="30226"/>
                </a:xfrm>
                <a:custGeom>
                  <a:avLst/>
                  <a:gdLst>
                    <a:gd name="connsiteX0" fmla="*/ 140576 w 155689"/>
                    <a:gd name="connsiteY0" fmla="*/ 30227 h 30226"/>
                    <a:gd name="connsiteX1" fmla="*/ 15113 w 155689"/>
                    <a:gd name="connsiteY1" fmla="*/ 30227 h 30226"/>
                    <a:gd name="connsiteX2" fmla="*/ 0 w 155689"/>
                    <a:gd name="connsiteY2" fmla="*/ 15113 h 30226"/>
                    <a:gd name="connsiteX3" fmla="*/ 15113 w 155689"/>
                    <a:gd name="connsiteY3" fmla="*/ 0 h 30226"/>
                    <a:gd name="connsiteX4" fmla="*/ 140576 w 155689"/>
                    <a:gd name="connsiteY4" fmla="*/ 0 h 30226"/>
                    <a:gd name="connsiteX5" fmla="*/ 155690 w 155689"/>
                    <a:gd name="connsiteY5" fmla="*/ 15113 h 30226"/>
                    <a:gd name="connsiteX6" fmla="*/ 140576 w 155689"/>
                    <a:gd name="connsiteY6" fmla="*/ 30227 h 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689" h="30226">
                      <a:moveTo>
                        <a:pt x="140576" y="30227"/>
                      </a:moveTo>
                      <a:lnTo>
                        <a:pt x="15113" y="30227"/>
                      </a:lnTo>
                      <a:cubicBezTo>
                        <a:pt x="6763" y="30227"/>
                        <a:pt x="0" y="23464"/>
                        <a:pt x="0" y="15113"/>
                      </a:cubicBezTo>
                      <a:cubicBezTo>
                        <a:pt x="0" y="6763"/>
                        <a:pt x="6763" y="0"/>
                        <a:pt x="15113" y="0"/>
                      </a:cubicBezTo>
                      <a:lnTo>
                        <a:pt x="140576" y="0"/>
                      </a:lnTo>
                      <a:cubicBezTo>
                        <a:pt x="148926" y="0"/>
                        <a:pt x="155690" y="6763"/>
                        <a:pt x="155690" y="15113"/>
                      </a:cubicBezTo>
                      <a:cubicBezTo>
                        <a:pt x="155690" y="23464"/>
                        <a:pt x="148926" y="30227"/>
                        <a:pt x="140576" y="3022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grpSp>
      <p:grpSp>
        <p:nvGrpSpPr>
          <p:cNvPr id="151" name="Graphic 6">
            <a:extLst>
              <a:ext uri="{FF2B5EF4-FFF2-40B4-BE49-F238E27FC236}">
                <a16:creationId xmlns:a16="http://schemas.microsoft.com/office/drawing/2014/main" id="{5906B983-FF66-44CA-9CAD-E82EDCDB673F}"/>
              </a:ext>
            </a:extLst>
          </p:cNvPr>
          <p:cNvGrpSpPr>
            <a:grpSpLocks noGrp="1" noUngrp="1" noRot="1" noChangeAspect="1" noMove="1" noResize="1"/>
          </p:cNvGrpSpPr>
          <p:nvPr/>
        </p:nvGrpSpPr>
        <p:grpSpPr>
          <a:xfrm>
            <a:off x="2851971" y="3068916"/>
            <a:ext cx="277620" cy="288000"/>
            <a:chOff x="7679074" y="3757010"/>
            <a:chExt cx="1318108" cy="1367390"/>
          </a:xfrm>
        </p:grpSpPr>
        <p:grpSp>
          <p:nvGrpSpPr>
            <p:cNvPr id="152" name="Graphic 6">
              <a:extLst>
                <a:ext uri="{FF2B5EF4-FFF2-40B4-BE49-F238E27FC236}">
                  <a16:creationId xmlns:a16="http://schemas.microsoft.com/office/drawing/2014/main" id="{06F84DCC-3B9F-4251-92E4-D419713ACC5C}"/>
                </a:ext>
              </a:extLst>
            </p:cNvPr>
            <p:cNvGrpSpPr>
              <a:grpSpLocks noGrp="1" noUngrp="1" noRot="1" noMove="1" noResize="1"/>
            </p:cNvGrpSpPr>
            <p:nvPr/>
          </p:nvGrpSpPr>
          <p:grpSpPr>
            <a:xfrm>
              <a:off x="7679074" y="3757010"/>
              <a:ext cx="1318108" cy="469414"/>
              <a:chOff x="7679074" y="3757010"/>
              <a:chExt cx="1318108" cy="469414"/>
            </a:xfrm>
            <a:solidFill>
              <a:srgbClr val="121212"/>
            </a:solidFill>
          </p:grpSpPr>
          <p:sp>
            <p:nvSpPr>
              <p:cNvPr id="161" name="Freeform: Shape 160">
                <a:extLst>
                  <a:ext uri="{FF2B5EF4-FFF2-40B4-BE49-F238E27FC236}">
                    <a16:creationId xmlns:a16="http://schemas.microsoft.com/office/drawing/2014/main" id="{8E20B4AD-528C-4E96-8A8A-82A223718174}"/>
                  </a:ext>
                </a:extLst>
              </p:cNvPr>
              <p:cNvSpPr>
                <a:spLocks noGrp="1" noRot="1" noMove="1" noResize="1" noEditPoints="1" noAdjustHandles="1" noChangeArrowheads="1" noChangeShapeType="1"/>
              </p:cNvSpPr>
              <p:nvPr/>
            </p:nvSpPr>
            <p:spPr>
              <a:xfrm>
                <a:off x="8520505" y="3757010"/>
                <a:ext cx="476677" cy="469414"/>
              </a:xfrm>
              <a:custGeom>
                <a:avLst/>
                <a:gdLst>
                  <a:gd name="connsiteX0" fmla="*/ 365001 w 476677"/>
                  <a:gd name="connsiteY0" fmla="*/ 469415 h 469414"/>
                  <a:gd name="connsiteX1" fmla="*/ 347955 w 476677"/>
                  <a:gd name="connsiteY1" fmla="*/ 463825 h 469414"/>
                  <a:gd name="connsiteX2" fmla="*/ 231326 w 476677"/>
                  <a:gd name="connsiteY2" fmla="*/ 378665 h 469414"/>
                  <a:gd name="connsiteX3" fmla="*/ 114697 w 476677"/>
                  <a:gd name="connsiteY3" fmla="*/ 463825 h 469414"/>
                  <a:gd name="connsiteX4" fmla="*/ 93511 w 476677"/>
                  <a:gd name="connsiteY4" fmla="*/ 460513 h 469414"/>
                  <a:gd name="connsiteX5" fmla="*/ 96823 w 476677"/>
                  <a:gd name="connsiteY5" fmla="*/ 439326 h 469414"/>
                  <a:gd name="connsiteX6" fmla="*/ 222424 w 476677"/>
                  <a:gd name="connsiteY6" fmla="*/ 347610 h 469414"/>
                  <a:gd name="connsiteX7" fmla="*/ 240298 w 476677"/>
                  <a:gd name="connsiteY7" fmla="*/ 347610 h 469414"/>
                  <a:gd name="connsiteX8" fmla="*/ 362448 w 476677"/>
                  <a:gd name="connsiteY8" fmla="*/ 436842 h 469414"/>
                  <a:gd name="connsiteX9" fmla="*/ 315382 w 476677"/>
                  <a:gd name="connsiteY9" fmla="*/ 293091 h 469414"/>
                  <a:gd name="connsiteX10" fmla="*/ 320903 w 476677"/>
                  <a:gd name="connsiteY10" fmla="*/ 276114 h 469414"/>
                  <a:gd name="connsiteX11" fmla="*/ 443536 w 476677"/>
                  <a:gd name="connsiteY11" fmla="*/ 187504 h 469414"/>
                  <a:gd name="connsiteX12" fmla="*/ 292264 w 476677"/>
                  <a:gd name="connsiteY12" fmla="*/ 187849 h 469414"/>
                  <a:gd name="connsiteX13" fmla="*/ 292264 w 476677"/>
                  <a:gd name="connsiteY13" fmla="*/ 187849 h 469414"/>
                  <a:gd name="connsiteX14" fmla="*/ 277840 w 476677"/>
                  <a:gd name="connsiteY14" fmla="*/ 177359 h 469414"/>
                  <a:gd name="connsiteX15" fmla="*/ 231464 w 476677"/>
                  <a:gd name="connsiteY15" fmla="*/ 33401 h 469414"/>
                  <a:gd name="connsiteX16" fmla="*/ 185020 w 476677"/>
                  <a:gd name="connsiteY16" fmla="*/ 177359 h 469414"/>
                  <a:gd name="connsiteX17" fmla="*/ 170597 w 476677"/>
                  <a:gd name="connsiteY17" fmla="*/ 187849 h 469414"/>
                  <a:gd name="connsiteX18" fmla="*/ 170597 w 476677"/>
                  <a:gd name="connsiteY18" fmla="*/ 187849 h 469414"/>
                  <a:gd name="connsiteX19" fmla="*/ 15114 w 476677"/>
                  <a:gd name="connsiteY19" fmla="*/ 187504 h 469414"/>
                  <a:gd name="connsiteX20" fmla="*/ 0 w 476677"/>
                  <a:gd name="connsiteY20" fmla="*/ 172321 h 469414"/>
                  <a:gd name="connsiteX21" fmla="*/ 15114 w 476677"/>
                  <a:gd name="connsiteY21" fmla="*/ 157208 h 469414"/>
                  <a:gd name="connsiteX22" fmla="*/ 15114 w 476677"/>
                  <a:gd name="connsiteY22" fmla="*/ 157208 h 469414"/>
                  <a:gd name="connsiteX23" fmla="*/ 159554 w 476677"/>
                  <a:gd name="connsiteY23" fmla="*/ 157553 h 469414"/>
                  <a:gd name="connsiteX24" fmla="*/ 203860 w 476677"/>
                  <a:gd name="connsiteY24" fmla="*/ 20082 h 469414"/>
                  <a:gd name="connsiteX25" fmla="*/ 231395 w 476677"/>
                  <a:gd name="connsiteY25" fmla="*/ 0 h 469414"/>
                  <a:gd name="connsiteX26" fmla="*/ 231395 w 476677"/>
                  <a:gd name="connsiteY26" fmla="*/ 0 h 469414"/>
                  <a:gd name="connsiteX27" fmla="*/ 258931 w 476677"/>
                  <a:gd name="connsiteY27" fmla="*/ 20082 h 469414"/>
                  <a:gd name="connsiteX28" fmla="*/ 303236 w 476677"/>
                  <a:gd name="connsiteY28" fmla="*/ 157553 h 469414"/>
                  <a:gd name="connsiteX29" fmla="*/ 447676 w 476677"/>
                  <a:gd name="connsiteY29" fmla="*/ 157208 h 469414"/>
                  <a:gd name="connsiteX30" fmla="*/ 447676 w 476677"/>
                  <a:gd name="connsiteY30" fmla="*/ 157208 h 469414"/>
                  <a:gd name="connsiteX31" fmla="*/ 475213 w 476677"/>
                  <a:gd name="connsiteY31" fmla="*/ 177221 h 469414"/>
                  <a:gd name="connsiteX32" fmla="*/ 464654 w 476677"/>
                  <a:gd name="connsiteY32" fmla="*/ 209587 h 469414"/>
                  <a:gd name="connsiteX33" fmla="*/ 347610 w 476677"/>
                  <a:gd name="connsiteY33" fmla="*/ 294195 h 469414"/>
                  <a:gd name="connsiteX34" fmla="*/ 392606 w 476677"/>
                  <a:gd name="connsiteY34" fmla="*/ 431459 h 469414"/>
                  <a:gd name="connsiteX35" fmla="*/ 382116 w 476677"/>
                  <a:gd name="connsiteY35" fmla="*/ 463894 h 469414"/>
                  <a:gd name="connsiteX36" fmla="*/ 365070 w 476677"/>
                  <a:gd name="connsiteY36" fmla="*/ 469415 h 46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76677" h="469414">
                    <a:moveTo>
                      <a:pt x="365001" y="469415"/>
                    </a:moveTo>
                    <a:cubicBezTo>
                      <a:pt x="358997" y="469415"/>
                      <a:pt x="353062" y="467552"/>
                      <a:pt x="347955" y="463825"/>
                    </a:cubicBezTo>
                    <a:lnTo>
                      <a:pt x="231326" y="378665"/>
                    </a:lnTo>
                    <a:lnTo>
                      <a:pt x="114697" y="463825"/>
                    </a:lnTo>
                    <a:cubicBezTo>
                      <a:pt x="108003" y="468794"/>
                      <a:pt x="98479" y="467276"/>
                      <a:pt x="93511" y="460513"/>
                    </a:cubicBezTo>
                    <a:cubicBezTo>
                      <a:pt x="88542" y="453749"/>
                      <a:pt x="90060" y="444295"/>
                      <a:pt x="96823" y="439326"/>
                    </a:cubicBezTo>
                    <a:lnTo>
                      <a:pt x="222424" y="347610"/>
                    </a:lnTo>
                    <a:cubicBezTo>
                      <a:pt x="227737" y="343745"/>
                      <a:pt x="234984" y="343745"/>
                      <a:pt x="240298" y="347610"/>
                    </a:cubicBezTo>
                    <a:lnTo>
                      <a:pt x="362448" y="436842"/>
                    </a:lnTo>
                    <a:lnTo>
                      <a:pt x="315382" y="293091"/>
                    </a:lnTo>
                    <a:cubicBezTo>
                      <a:pt x="313312" y="286811"/>
                      <a:pt x="315589" y="279979"/>
                      <a:pt x="320903" y="276114"/>
                    </a:cubicBezTo>
                    <a:lnTo>
                      <a:pt x="443536" y="187504"/>
                    </a:lnTo>
                    <a:lnTo>
                      <a:pt x="292264" y="187849"/>
                    </a:lnTo>
                    <a:lnTo>
                      <a:pt x="292264" y="187849"/>
                    </a:lnTo>
                    <a:cubicBezTo>
                      <a:pt x="285707" y="187849"/>
                      <a:pt x="279841" y="183639"/>
                      <a:pt x="277840" y="177359"/>
                    </a:cubicBezTo>
                    <a:lnTo>
                      <a:pt x="231464" y="33401"/>
                    </a:lnTo>
                    <a:lnTo>
                      <a:pt x="185020" y="177359"/>
                    </a:lnTo>
                    <a:cubicBezTo>
                      <a:pt x="183018" y="183639"/>
                      <a:pt x="177152" y="187849"/>
                      <a:pt x="170597" y="187849"/>
                    </a:cubicBezTo>
                    <a:lnTo>
                      <a:pt x="170597" y="187849"/>
                    </a:lnTo>
                    <a:lnTo>
                      <a:pt x="15114" y="187504"/>
                    </a:lnTo>
                    <a:cubicBezTo>
                      <a:pt x="6764" y="187504"/>
                      <a:pt x="0" y="180672"/>
                      <a:pt x="0" y="172321"/>
                    </a:cubicBezTo>
                    <a:cubicBezTo>
                      <a:pt x="0" y="163971"/>
                      <a:pt x="6764" y="157208"/>
                      <a:pt x="15114" y="157208"/>
                    </a:cubicBezTo>
                    <a:lnTo>
                      <a:pt x="15114" y="157208"/>
                    </a:lnTo>
                    <a:lnTo>
                      <a:pt x="159554" y="157553"/>
                    </a:lnTo>
                    <a:lnTo>
                      <a:pt x="203860" y="20082"/>
                    </a:lnTo>
                    <a:cubicBezTo>
                      <a:pt x="207794" y="7936"/>
                      <a:pt x="218559" y="69"/>
                      <a:pt x="231395" y="0"/>
                    </a:cubicBezTo>
                    <a:lnTo>
                      <a:pt x="231395" y="0"/>
                    </a:lnTo>
                    <a:cubicBezTo>
                      <a:pt x="244025" y="0"/>
                      <a:pt x="255066" y="8074"/>
                      <a:pt x="258931" y="20082"/>
                    </a:cubicBezTo>
                    <a:lnTo>
                      <a:pt x="303236" y="157553"/>
                    </a:lnTo>
                    <a:lnTo>
                      <a:pt x="447676" y="157208"/>
                    </a:lnTo>
                    <a:lnTo>
                      <a:pt x="447676" y="157208"/>
                    </a:lnTo>
                    <a:cubicBezTo>
                      <a:pt x="460444" y="157208"/>
                      <a:pt x="471279" y="165075"/>
                      <a:pt x="475213" y="177221"/>
                    </a:cubicBezTo>
                    <a:cubicBezTo>
                      <a:pt x="479146" y="189367"/>
                      <a:pt x="475005" y="202134"/>
                      <a:pt x="464654" y="209587"/>
                    </a:cubicBezTo>
                    <a:lnTo>
                      <a:pt x="347610" y="294195"/>
                    </a:lnTo>
                    <a:lnTo>
                      <a:pt x="392606" y="431459"/>
                    </a:lnTo>
                    <a:cubicBezTo>
                      <a:pt x="396540" y="443398"/>
                      <a:pt x="392330" y="456441"/>
                      <a:pt x="382116" y="463894"/>
                    </a:cubicBezTo>
                    <a:cubicBezTo>
                      <a:pt x="377009" y="467621"/>
                      <a:pt x="371074" y="469415"/>
                      <a:pt x="365070" y="46941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62" name="Freeform: Shape 161">
                <a:extLst>
                  <a:ext uri="{FF2B5EF4-FFF2-40B4-BE49-F238E27FC236}">
                    <a16:creationId xmlns:a16="http://schemas.microsoft.com/office/drawing/2014/main" id="{023B7457-34F8-4A15-B696-5DE17CBBC299}"/>
                  </a:ext>
                </a:extLst>
              </p:cNvPr>
              <p:cNvSpPr>
                <a:spLocks noGrp="1" noRot="1" noMove="1" noResize="1" noEditPoints="1" noAdjustHandles="1" noChangeArrowheads="1" noChangeShapeType="1"/>
              </p:cNvSpPr>
              <p:nvPr/>
            </p:nvSpPr>
            <p:spPr>
              <a:xfrm>
                <a:off x="7679074" y="3757010"/>
                <a:ext cx="476706" cy="469414"/>
              </a:xfrm>
              <a:custGeom>
                <a:avLst/>
                <a:gdLst>
                  <a:gd name="connsiteX0" fmla="*/ 111705 w 476706"/>
                  <a:gd name="connsiteY0" fmla="*/ 469415 h 469414"/>
                  <a:gd name="connsiteX1" fmla="*/ 94660 w 476706"/>
                  <a:gd name="connsiteY1" fmla="*/ 463894 h 469414"/>
                  <a:gd name="connsiteX2" fmla="*/ 84170 w 476706"/>
                  <a:gd name="connsiteY2" fmla="*/ 431459 h 469414"/>
                  <a:gd name="connsiteX3" fmla="*/ 129096 w 476706"/>
                  <a:gd name="connsiteY3" fmla="*/ 294195 h 469414"/>
                  <a:gd name="connsiteX4" fmla="*/ 12053 w 476706"/>
                  <a:gd name="connsiteY4" fmla="*/ 209587 h 469414"/>
                  <a:gd name="connsiteX5" fmla="*/ 1494 w 476706"/>
                  <a:gd name="connsiteY5" fmla="*/ 177221 h 469414"/>
                  <a:gd name="connsiteX6" fmla="*/ 29030 w 476706"/>
                  <a:gd name="connsiteY6" fmla="*/ 157208 h 469414"/>
                  <a:gd name="connsiteX7" fmla="*/ 29030 w 476706"/>
                  <a:gd name="connsiteY7" fmla="*/ 157208 h 469414"/>
                  <a:gd name="connsiteX8" fmla="*/ 173471 w 476706"/>
                  <a:gd name="connsiteY8" fmla="*/ 157553 h 469414"/>
                  <a:gd name="connsiteX9" fmla="*/ 217776 w 476706"/>
                  <a:gd name="connsiteY9" fmla="*/ 20082 h 469414"/>
                  <a:gd name="connsiteX10" fmla="*/ 245311 w 476706"/>
                  <a:gd name="connsiteY10" fmla="*/ 0 h 469414"/>
                  <a:gd name="connsiteX11" fmla="*/ 272847 w 476706"/>
                  <a:gd name="connsiteY11" fmla="*/ 20082 h 469414"/>
                  <a:gd name="connsiteX12" fmla="*/ 317152 w 476706"/>
                  <a:gd name="connsiteY12" fmla="*/ 157553 h 469414"/>
                  <a:gd name="connsiteX13" fmla="*/ 461593 w 476706"/>
                  <a:gd name="connsiteY13" fmla="*/ 157208 h 469414"/>
                  <a:gd name="connsiteX14" fmla="*/ 461593 w 476706"/>
                  <a:gd name="connsiteY14" fmla="*/ 157208 h 469414"/>
                  <a:gd name="connsiteX15" fmla="*/ 476706 w 476706"/>
                  <a:gd name="connsiteY15" fmla="*/ 172321 h 469414"/>
                  <a:gd name="connsiteX16" fmla="*/ 461593 w 476706"/>
                  <a:gd name="connsiteY16" fmla="*/ 187504 h 469414"/>
                  <a:gd name="connsiteX17" fmla="*/ 306111 w 476706"/>
                  <a:gd name="connsiteY17" fmla="*/ 187849 h 469414"/>
                  <a:gd name="connsiteX18" fmla="*/ 306111 w 476706"/>
                  <a:gd name="connsiteY18" fmla="*/ 187849 h 469414"/>
                  <a:gd name="connsiteX19" fmla="*/ 291687 w 476706"/>
                  <a:gd name="connsiteY19" fmla="*/ 177359 h 469414"/>
                  <a:gd name="connsiteX20" fmla="*/ 245243 w 476706"/>
                  <a:gd name="connsiteY20" fmla="*/ 33401 h 469414"/>
                  <a:gd name="connsiteX21" fmla="*/ 198798 w 476706"/>
                  <a:gd name="connsiteY21" fmla="*/ 177359 h 469414"/>
                  <a:gd name="connsiteX22" fmla="*/ 184374 w 476706"/>
                  <a:gd name="connsiteY22" fmla="*/ 187849 h 469414"/>
                  <a:gd name="connsiteX23" fmla="*/ 184374 w 476706"/>
                  <a:gd name="connsiteY23" fmla="*/ 187849 h 469414"/>
                  <a:gd name="connsiteX24" fmla="*/ 33101 w 476706"/>
                  <a:gd name="connsiteY24" fmla="*/ 187504 h 469414"/>
                  <a:gd name="connsiteX25" fmla="*/ 155665 w 476706"/>
                  <a:gd name="connsiteY25" fmla="*/ 276114 h 469414"/>
                  <a:gd name="connsiteX26" fmla="*/ 161187 w 476706"/>
                  <a:gd name="connsiteY26" fmla="*/ 293091 h 469414"/>
                  <a:gd name="connsiteX27" fmla="*/ 114121 w 476706"/>
                  <a:gd name="connsiteY27" fmla="*/ 436842 h 469414"/>
                  <a:gd name="connsiteX28" fmla="*/ 236271 w 476706"/>
                  <a:gd name="connsiteY28" fmla="*/ 347610 h 469414"/>
                  <a:gd name="connsiteX29" fmla="*/ 254145 w 476706"/>
                  <a:gd name="connsiteY29" fmla="*/ 347610 h 469414"/>
                  <a:gd name="connsiteX30" fmla="*/ 379746 w 476706"/>
                  <a:gd name="connsiteY30" fmla="*/ 439326 h 469414"/>
                  <a:gd name="connsiteX31" fmla="*/ 383058 w 476706"/>
                  <a:gd name="connsiteY31" fmla="*/ 460513 h 469414"/>
                  <a:gd name="connsiteX32" fmla="*/ 361871 w 476706"/>
                  <a:gd name="connsiteY32" fmla="*/ 463825 h 469414"/>
                  <a:gd name="connsiteX33" fmla="*/ 245243 w 476706"/>
                  <a:gd name="connsiteY33" fmla="*/ 378665 h 469414"/>
                  <a:gd name="connsiteX34" fmla="*/ 128614 w 476706"/>
                  <a:gd name="connsiteY34" fmla="*/ 463825 h 469414"/>
                  <a:gd name="connsiteX35" fmla="*/ 111568 w 476706"/>
                  <a:gd name="connsiteY35" fmla="*/ 469415 h 46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76706" h="469414">
                    <a:moveTo>
                      <a:pt x="111705" y="469415"/>
                    </a:moveTo>
                    <a:cubicBezTo>
                      <a:pt x="105770" y="469415"/>
                      <a:pt x="99766" y="467552"/>
                      <a:pt x="94660" y="463894"/>
                    </a:cubicBezTo>
                    <a:cubicBezTo>
                      <a:pt x="84446" y="456510"/>
                      <a:pt x="80237" y="443467"/>
                      <a:pt x="84170" y="431459"/>
                    </a:cubicBezTo>
                    <a:lnTo>
                      <a:pt x="129096" y="294195"/>
                    </a:lnTo>
                    <a:lnTo>
                      <a:pt x="12053" y="209587"/>
                    </a:lnTo>
                    <a:cubicBezTo>
                      <a:pt x="1702" y="202065"/>
                      <a:pt x="-2508" y="189367"/>
                      <a:pt x="1494" y="177221"/>
                    </a:cubicBezTo>
                    <a:cubicBezTo>
                      <a:pt x="5359" y="165282"/>
                      <a:pt x="16470" y="157208"/>
                      <a:pt x="29030" y="157208"/>
                    </a:cubicBezTo>
                    <a:lnTo>
                      <a:pt x="29030" y="157208"/>
                    </a:lnTo>
                    <a:lnTo>
                      <a:pt x="173471" y="157553"/>
                    </a:lnTo>
                    <a:lnTo>
                      <a:pt x="217776" y="20082"/>
                    </a:lnTo>
                    <a:cubicBezTo>
                      <a:pt x="221641" y="8074"/>
                      <a:pt x="232682" y="0"/>
                      <a:pt x="245311" y="0"/>
                    </a:cubicBezTo>
                    <a:cubicBezTo>
                      <a:pt x="257941" y="0"/>
                      <a:pt x="268982" y="8074"/>
                      <a:pt x="272847" y="20082"/>
                    </a:cubicBezTo>
                    <a:lnTo>
                      <a:pt x="317152" y="157553"/>
                    </a:lnTo>
                    <a:lnTo>
                      <a:pt x="461593" y="157208"/>
                    </a:lnTo>
                    <a:lnTo>
                      <a:pt x="461593" y="157208"/>
                    </a:lnTo>
                    <a:cubicBezTo>
                      <a:pt x="469943" y="157208"/>
                      <a:pt x="476706" y="163971"/>
                      <a:pt x="476706" y="172321"/>
                    </a:cubicBezTo>
                    <a:cubicBezTo>
                      <a:pt x="476706" y="180672"/>
                      <a:pt x="469943" y="187504"/>
                      <a:pt x="461593" y="187504"/>
                    </a:cubicBezTo>
                    <a:lnTo>
                      <a:pt x="306111" y="187849"/>
                    </a:lnTo>
                    <a:lnTo>
                      <a:pt x="306111" y="187849"/>
                    </a:lnTo>
                    <a:cubicBezTo>
                      <a:pt x="299555" y="187849"/>
                      <a:pt x="293688" y="183639"/>
                      <a:pt x="291687" y="177359"/>
                    </a:cubicBezTo>
                    <a:lnTo>
                      <a:pt x="245243" y="33401"/>
                    </a:lnTo>
                    <a:lnTo>
                      <a:pt x="198798" y="177359"/>
                    </a:lnTo>
                    <a:cubicBezTo>
                      <a:pt x="196797" y="183639"/>
                      <a:pt x="190931" y="187849"/>
                      <a:pt x="184374" y="187849"/>
                    </a:cubicBezTo>
                    <a:lnTo>
                      <a:pt x="184374" y="187849"/>
                    </a:lnTo>
                    <a:lnTo>
                      <a:pt x="33101" y="187504"/>
                    </a:lnTo>
                    <a:lnTo>
                      <a:pt x="155665" y="276114"/>
                    </a:lnTo>
                    <a:cubicBezTo>
                      <a:pt x="160980" y="279979"/>
                      <a:pt x="163257" y="286811"/>
                      <a:pt x="161187" y="293091"/>
                    </a:cubicBezTo>
                    <a:lnTo>
                      <a:pt x="114121" y="436842"/>
                    </a:lnTo>
                    <a:lnTo>
                      <a:pt x="236271" y="347610"/>
                    </a:lnTo>
                    <a:cubicBezTo>
                      <a:pt x="241585" y="343745"/>
                      <a:pt x="248831" y="343745"/>
                      <a:pt x="254145" y="347610"/>
                    </a:cubicBezTo>
                    <a:lnTo>
                      <a:pt x="379746" y="439326"/>
                    </a:lnTo>
                    <a:cubicBezTo>
                      <a:pt x="386509" y="444226"/>
                      <a:pt x="387958" y="453749"/>
                      <a:pt x="383058" y="460513"/>
                    </a:cubicBezTo>
                    <a:cubicBezTo>
                      <a:pt x="378090" y="467276"/>
                      <a:pt x="368635" y="468725"/>
                      <a:pt x="361871" y="463825"/>
                    </a:cubicBezTo>
                    <a:lnTo>
                      <a:pt x="245243" y="378665"/>
                    </a:lnTo>
                    <a:lnTo>
                      <a:pt x="128614" y="463825"/>
                    </a:lnTo>
                    <a:cubicBezTo>
                      <a:pt x="123507" y="467552"/>
                      <a:pt x="117572" y="469415"/>
                      <a:pt x="111568" y="46941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sp>
          <p:nvSpPr>
            <p:cNvPr id="153" name="Freeform: Shape 152">
              <a:extLst>
                <a:ext uri="{FF2B5EF4-FFF2-40B4-BE49-F238E27FC236}">
                  <a16:creationId xmlns:a16="http://schemas.microsoft.com/office/drawing/2014/main" id="{F11EEA8B-366E-4266-8CC3-EDFD531E5C39}"/>
                </a:ext>
              </a:extLst>
            </p:cNvPr>
            <p:cNvSpPr>
              <a:spLocks noGrp="1" noRot="1" noMove="1" noResize="1" noEditPoints="1" noAdjustHandles="1" noChangeArrowheads="1" noChangeShapeType="1"/>
            </p:cNvSpPr>
            <p:nvPr/>
          </p:nvSpPr>
          <p:spPr>
            <a:xfrm>
              <a:off x="8068519" y="3853488"/>
              <a:ext cx="724235" cy="1270912"/>
            </a:xfrm>
            <a:custGeom>
              <a:avLst/>
              <a:gdLst>
                <a:gd name="connsiteX0" fmla="*/ 724236 w 724235"/>
                <a:gd name="connsiteY0" fmla="*/ 831310 h 1270912"/>
                <a:gd name="connsiteX1" fmla="*/ 662677 w 724235"/>
                <a:gd name="connsiteY1" fmla="*/ 755191 h 1270912"/>
                <a:gd name="connsiteX2" fmla="*/ 603604 w 724235"/>
                <a:gd name="connsiteY2" fmla="*/ 770856 h 1270912"/>
                <a:gd name="connsiteX3" fmla="*/ 545220 w 724235"/>
                <a:gd name="connsiteY3" fmla="*/ 717028 h 1270912"/>
                <a:gd name="connsiteX4" fmla="*/ 486837 w 724235"/>
                <a:gd name="connsiteY4" fmla="*/ 732072 h 1270912"/>
                <a:gd name="connsiteX5" fmla="*/ 427763 w 724235"/>
                <a:gd name="connsiteY5" fmla="*/ 675621 h 1270912"/>
                <a:gd name="connsiteX6" fmla="*/ 371864 w 724235"/>
                <a:gd name="connsiteY6" fmla="*/ 688802 h 1270912"/>
                <a:gd name="connsiteX7" fmla="*/ 371864 w 724235"/>
                <a:gd name="connsiteY7" fmla="*/ 509925 h 1270912"/>
                <a:gd name="connsiteX8" fmla="*/ 444809 w 724235"/>
                <a:gd name="connsiteY8" fmla="*/ 561821 h 1270912"/>
                <a:gd name="connsiteX9" fmla="*/ 461855 w 724235"/>
                <a:gd name="connsiteY9" fmla="*/ 566859 h 1270912"/>
                <a:gd name="connsiteX10" fmla="*/ 480625 w 724235"/>
                <a:gd name="connsiteY10" fmla="*/ 560648 h 1270912"/>
                <a:gd name="connsiteX11" fmla="*/ 492220 w 724235"/>
                <a:gd name="connsiteY11" fmla="*/ 524831 h 1270912"/>
                <a:gd name="connsiteX12" fmla="*/ 436527 w 724235"/>
                <a:gd name="connsiteY12" fmla="*/ 354787 h 1270912"/>
                <a:gd name="connsiteX13" fmla="*/ 581520 w 724235"/>
                <a:gd name="connsiteY13" fmla="*/ 249959 h 1270912"/>
                <a:gd name="connsiteX14" fmla="*/ 593183 w 724235"/>
                <a:gd name="connsiteY14" fmla="*/ 214142 h 1270912"/>
                <a:gd name="connsiteX15" fmla="*/ 562749 w 724235"/>
                <a:gd name="connsiteY15" fmla="*/ 192058 h 1270912"/>
                <a:gd name="connsiteX16" fmla="*/ 562680 w 724235"/>
                <a:gd name="connsiteY16" fmla="*/ 192058 h 1270912"/>
                <a:gd name="connsiteX17" fmla="*/ 383734 w 724235"/>
                <a:gd name="connsiteY17" fmla="*/ 192472 h 1270912"/>
                <a:gd name="connsiteX18" fmla="*/ 328870 w 724235"/>
                <a:gd name="connsiteY18" fmla="*/ 22153 h 1270912"/>
                <a:gd name="connsiteX19" fmla="*/ 298435 w 724235"/>
                <a:gd name="connsiteY19" fmla="*/ 0 h 1270912"/>
                <a:gd name="connsiteX20" fmla="*/ 268002 w 724235"/>
                <a:gd name="connsiteY20" fmla="*/ 22153 h 1270912"/>
                <a:gd name="connsiteX21" fmla="*/ 213137 w 724235"/>
                <a:gd name="connsiteY21" fmla="*/ 192472 h 1270912"/>
                <a:gd name="connsiteX22" fmla="*/ 34192 w 724235"/>
                <a:gd name="connsiteY22" fmla="*/ 192058 h 1270912"/>
                <a:gd name="connsiteX23" fmla="*/ 34122 w 724235"/>
                <a:gd name="connsiteY23" fmla="*/ 192058 h 1270912"/>
                <a:gd name="connsiteX24" fmla="*/ 3688 w 724235"/>
                <a:gd name="connsiteY24" fmla="*/ 214142 h 1270912"/>
                <a:gd name="connsiteX25" fmla="*/ 15352 w 724235"/>
                <a:gd name="connsiteY25" fmla="*/ 249959 h 1270912"/>
                <a:gd name="connsiteX26" fmla="*/ 160344 w 724235"/>
                <a:gd name="connsiteY26" fmla="*/ 354787 h 1270912"/>
                <a:gd name="connsiteX27" fmla="*/ 104652 w 724235"/>
                <a:gd name="connsiteY27" fmla="*/ 524831 h 1270912"/>
                <a:gd name="connsiteX28" fmla="*/ 116246 w 724235"/>
                <a:gd name="connsiteY28" fmla="*/ 560648 h 1270912"/>
                <a:gd name="connsiteX29" fmla="*/ 151580 w 724235"/>
                <a:gd name="connsiteY29" fmla="*/ 562166 h 1270912"/>
                <a:gd name="connsiteX30" fmla="*/ 224111 w 724235"/>
                <a:gd name="connsiteY30" fmla="*/ 512202 h 1270912"/>
                <a:gd name="connsiteX31" fmla="*/ 224111 w 724235"/>
                <a:gd name="connsiteY31" fmla="*/ 928961 h 1270912"/>
                <a:gd name="connsiteX32" fmla="*/ 170420 w 724235"/>
                <a:gd name="connsiteY32" fmla="*/ 847183 h 1270912"/>
                <a:gd name="connsiteX33" fmla="*/ 34882 w 724235"/>
                <a:gd name="connsiteY33" fmla="*/ 786315 h 1270912"/>
                <a:gd name="connsiteX34" fmla="*/ 4447 w 724235"/>
                <a:gd name="connsiteY34" fmla="*/ 810124 h 1270912"/>
                <a:gd name="connsiteX35" fmla="*/ 5414 w 724235"/>
                <a:gd name="connsiteY35" fmla="*/ 851531 h 1270912"/>
                <a:gd name="connsiteX36" fmla="*/ 225905 w 724235"/>
                <a:gd name="connsiteY36" fmla="*/ 1260423 h 1270912"/>
                <a:gd name="connsiteX37" fmla="*/ 229493 w 724235"/>
                <a:gd name="connsiteY37" fmla="*/ 1264633 h 1270912"/>
                <a:gd name="connsiteX38" fmla="*/ 240949 w 724235"/>
                <a:gd name="connsiteY38" fmla="*/ 1270912 h 1270912"/>
                <a:gd name="connsiteX39" fmla="*/ 708984 w 724235"/>
                <a:gd name="connsiteY39" fmla="*/ 1270912 h 1270912"/>
                <a:gd name="connsiteX40" fmla="*/ 722580 w 724235"/>
                <a:gd name="connsiteY40" fmla="*/ 1259595 h 1270912"/>
                <a:gd name="connsiteX41" fmla="*/ 724098 w 724235"/>
                <a:gd name="connsiteY41" fmla="*/ 1253177 h 1270912"/>
                <a:gd name="connsiteX42" fmla="*/ 724098 w 724235"/>
                <a:gd name="connsiteY42" fmla="*/ 831310 h 127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24235" h="1270912">
                  <a:moveTo>
                    <a:pt x="724236" y="831310"/>
                  </a:moveTo>
                  <a:cubicBezTo>
                    <a:pt x="724236" y="793699"/>
                    <a:pt x="697804" y="760988"/>
                    <a:pt x="662677" y="755191"/>
                  </a:cubicBezTo>
                  <a:cubicBezTo>
                    <a:pt x="641422" y="751740"/>
                    <a:pt x="620029" y="757399"/>
                    <a:pt x="603604" y="770856"/>
                  </a:cubicBezTo>
                  <a:cubicBezTo>
                    <a:pt x="595599" y="743252"/>
                    <a:pt x="573170" y="721582"/>
                    <a:pt x="545220" y="717028"/>
                  </a:cubicBezTo>
                  <a:cubicBezTo>
                    <a:pt x="524241" y="713577"/>
                    <a:pt x="503192" y="719098"/>
                    <a:pt x="486837" y="732072"/>
                  </a:cubicBezTo>
                  <a:cubicBezTo>
                    <a:pt x="479522" y="703225"/>
                    <a:pt x="456541" y="680314"/>
                    <a:pt x="427763" y="675621"/>
                  </a:cubicBezTo>
                  <a:cubicBezTo>
                    <a:pt x="407888" y="672377"/>
                    <a:pt x="387806" y="677139"/>
                    <a:pt x="371864" y="688802"/>
                  </a:cubicBezTo>
                  <a:lnTo>
                    <a:pt x="371864" y="509925"/>
                  </a:lnTo>
                  <a:cubicBezTo>
                    <a:pt x="399399" y="529524"/>
                    <a:pt x="444394" y="561545"/>
                    <a:pt x="444809" y="561821"/>
                  </a:cubicBezTo>
                  <a:cubicBezTo>
                    <a:pt x="450123" y="565203"/>
                    <a:pt x="455989" y="566859"/>
                    <a:pt x="461855" y="566859"/>
                  </a:cubicBezTo>
                  <a:cubicBezTo>
                    <a:pt x="468410" y="566859"/>
                    <a:pt x="474967" y="564789"/>
                    <a:pt x="480625" y="560648"/>
                  </a:cubicBezTo>
                  <a:cubicBezTo>
                    <a:pt x="492082" y="552298"/>
                    <a:pt x="496637" y="538288"/>
                    <a:pt x="492220" y="524831"/>
                  </a:cubicBezTo>
                  <a:lnTo>
                    <a:pt x="436527" y="354787"/>
                  </a:lnTo>
                  <a:lnTo>
                    <a:pt x="581520" y="249959"/>
                  </a:lnTo>
                  <a:cubicBezTo>
                    <a:pt x="592976" y="241678"/>
                    <a:pt x="597600" y="227599"/>
                    <a:pt x="593183" y="214142"/>
                  </a:cubicBezTo>
                  <a:cubicBezTo>
                    <a:pt x="588836" y="200685"/>
                    <a:pt x="576897" y="192058"/>
                    <a:pt x="562749" y="192058"/>
                  </a:cubicBezTo>
                  <a:lnTo>
                    <a:pt x="562680" y="192058"/>
                  </a:lnTo>
                  <a:lnTo>
                    <a:pt x="383734" y="192472"/>
                  </a:lnTo>
                  <a:lnTo>
                    <a:pt x="328870" y="22153"/>
                  </a:lnTo>
                  <a:cubicBezTo>
                    <a:pt x="324522" y="8695"/>
                    <a:pt x="312583" y="0"/>
                    <a:pt x="298435" y="0"/>
                  </a:cubicBezTo>
                  <a:cubicBezTo>
                    <a:pt x="284289" y="0"/>
                    <a:pt x="272350" y="8695"/>
                    <a:pt x="268002" y="22153"/>
                  </a:cubicBezTo>
                  <a:lnTo>
                    <a:pt x="213137" y="192472"/>
                  </a:lnTo>
                  <a:lnTo>
                    <a:pt x="34192" y="192058"/>
                  </a:lnTo>
                  <a:lnTo>
                    <a:pt x="34122" y="192058"/>
                  </a:lnTo>
                  <a:cubicBezTo>
                    <a:pt x="19975" y="192058"/>
                    <a:pt x="8036" y="200754"/>
                    <a:pt x="3688" y="214142"/>
                  </a:cubicBezTo>
                  <a:cubicBezTo>
                    <a:pt x="-659" y="227599"/>
                    <a:pt x="3895" y="241678"/>
                    <a:pt x="15352" y="249959"/>
                  </a:cubicBezTo>
                  <a:lnTo>
                    <a:pt x="160344" y="354787"/>
                  </a:lnTo>
                  <a:lnTo>
                    <a:pt x="104652" y="524831"/>
                  </a:lnTo>
                  <a:cubicBezTo>
                    <a:pt x="100235" y="538288"/>
                    <a:pt x="104790" y="552367"/>
                    <a:pt x="116246" y="560648"/>
                  </a:cubicBezTo>
                  <a:cubicBezTo>
                    <a:pt x="126942" y="568377"/>
                    <a:pt x="140537" y="568929"/>
                    <a:pt x="151580" y="562166"/>
                  </a:cubicBezTo>
                  <a:cubicBezTo>
                    <a:pt x="152132" y="561821"/>
                    <a:pt x="196782" y="531042"/>
                    <a:pt x="224111" y="512202"/>
                  </a:cubicBezTo>
                  <a:lnTo>
                    <a:pt x="224111" y="928961"/>
                  </a:lnTo>
                  <a:cubicBezTo>
                    <a:pt x="224111" y="928961"/>
                    <a:pt x="170420" y="847183"/>
                    <a:pt x="170420" y="847183"/>
                  </a:cubicBezTo>
                  <a:cubicBezTo>
                    <a:pt x="133982" y="796529"/>
                    <a:pt x="88434" y="776032"/>
                    <a:pt x="34882" y="786315"/>
                  </a:cubicBezTo>
                  <a:cubicBezTo>
                    <a:pt x="21493" y="788868"/>
                    <a:pt x="10382" y="797564"/>
                    <a:pt x="4447" y="810124"/>
                  </a:cubicBezTo>
                  <a:cubicBezTo>
                    <a:pt x="-1832" y="823236"/>
                    <a:pt x="-1419" y="838764"/>
                    <a:pt x="5414" y="851531"/>
                  </a:cubicBezTo>
                  <a:lnTo>
                    <a:pt x="225905" y="1260423"/>
                  </a:lnTo>
                  <a:cubicBezTo>
                    <a:pt x="226802" y="1262148"/>
                    <a:pt x="228113" y="1263460"/>
                    <a:pt x="229493" y="1264633"/>
                  </a:cubicBezTo>
                  <a:cubicBezTo>
                    <a:pt x="232046" y="1268359"/>
                    <a:pt x="236119" y="1270912"/>
                    <a:pt x="240949" y="1270912"/>
                  </a:cubicBezTo>
                  <a:lnTo>
                    <a:pt x="708984" y="1270912"/>
                  </a:lnTo>
                  <a:cubicBezTo>
                    <a:pt x="715817" y="1270912"/>
                    <a:pt x="721199" y="1266013"/>
                    <a:pt x="722580" y="1259595"/>
                  </a:cubicBezTo>
                  <a:cubicBezTo>
                    <a:pt x="723477" y="1257662"/>
                    <a:pt x="724098" y="1255523"/>
                    <a:pt x="724098" y="1253177"/>
                  </a:cubicBezTo>
                  <a:lnTo>
                    <a:pt x="724098" y="831310"/>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nvGrpSpPr>
            <p:cNvPr id="154" name="Graphic 6">
              <a:extLst>
                <a:ext uri="{FF2B5EF4-FFF2-40B4-BE49-F238E27FC236}">
                  <a16:creationId xmlns:a16="http://schemas.microsoft.com/office/drawing/2014/main" id="{5C93761C-B38D-4BA8-B501-4B56B3299BA6}"/>
                </a:ext>
              </a:extLst>
            </p:cNvPr>
            <p:cNvGrpSpPr>
              <a:grpSpLocks noGrp="1" noUngrp="1" noRot="1" noMove="1" noResize="1"/>
            </p:cNvGrpSpPr>
            <p:nvPr/>
          </p:nvGrpSpPr>
          <p:grpSpPr>
            <a:xfrm>
              <a:off x="8039648" y="3830369"/>
              <a:ext cx="724190" cy="1270843"/>
              <a:chOff x="8039648" y="3830369"/>
              <a:chExt cx="724190" cy="1270843"/>
            </a:xfrm>
          </p:grpSpPr>
          <p:sp>
            <p:nvSpPr>
              <p:cNvPr id="155" name="Freeform: Shape 154">
                <a:extLst>
                  <a:ext uri="{FF2B5EF4-FFF2-40B4-BE49-F238E27FC236}">
                    <a16:creationId xmlns:a16="http://schemas.microsoft.com/office/drawing/2014/main" id="{AE9B2DE4-288A-4D7A-AEC8-86874223839C}"/>
                  </a:ext>
                </a:extLst>
              </p:cNvPr>
              <p:cNvSpPr>
                <a:spLocks noGrp="1" noRot="1" noMove="1" noResize="1" noEditPoints="1" noAdjustHandles="1" noChangeArrowheads="1" noChangeShapeType="1"/>
              </p:cNvSpPr>
              <p:nvPr/>
            </p:nvSpPr>
            <p:spPr>
              <a:xfrm>
                <a:off x="8056930" y="3845448"/>
                <a:ext cx="562562" cy="536538"/>
              </a:xfrm>
              <a:custGeom>
                <a:avLst/>
                <a:gdLst>
                  <a:gd name="connsiteX0" fmla="*/ 281178 w 562562"/>
                  <a:gd name="connsiteY0" fmla="*/ 421211 h 536538"/>
                  <a:gd name="connsiteX1" fmla="*/ 127766 w 562562"/>
                  <a:gd name="connsiteY1" fmla="*/ 533216 h 536538"/>
                  <a:gd name="connsiteX2" fmla="*/ 101818 w 562562"/>
                  <a:gd name="connsiteY2" fmla="*/ 514376 h 536538"/>
                  <a:gd name="connsiteX3" fmla="*/ 160960 w 562562"/>
                  <a:gd name="connsiteY3" fmla="*/ 333842 h 536538"/>
                  <a:gd name="connsiteX4" fmla="*/ 6996 w 562562"/>
                  <a:gd name="connsiteY4" fmla="*/ 222527 h 536538"/>
                  <a:gd name="connsiteX5" fmla="*/ 16933 w 562562"/>
                  <a:gd name="connsiteY5" fmla="*/ 192024 h 536538"/>
                  <a:gd name="connsiteX6" fmla="*/ 206922 w 562562"/>
                  <a:gd name="connsiteY6" fmla="*/ 192507 h 536538"/>
                  <a:gd name="connsiteX7" fmla="*/ 265236 w 562562"/>
                  <a:gd name="connsiteY7" fmla="*/ 11697 h 536538"/>
                  <a:gd name="connsiteX8" fmla="*/ 297327 w 562562"/>
                  <a:gd name="connsiteY8" fmla="*/ 11697 h 536538"/>
                  <a:gd name="connsiteX9" fmla="*/ 355642 w 562562"/>
                  <a:gd name="connsiteY9" fmla="*/ 192507 h 536538"/>
                  <a:gd name="connsiteX10" fmla="*/ 545629 w 562562"/>
                  <a:gd name="connsiteY10" fmla="*/ 192024 h 536538"/>
                  <a:gd name="connsiteX11" fmla="*/ 555567 w 562562"/>
                  <a:gd name="connsiteY11" fmla="*/ 222527 h 536538"/>
                  <a:gd name="connsiteX12" fmla="*/ 401603 w 562562"/>
                  <a:gd name="connsiteY12" fmla="*/ 333842 h 536538"/>
                  <a:gd name="connsiteX13" fmla="*/ 460746 w 562562"/>
                  <a:gd name="connsiteY13" fmla="*/ 514376 h 536538"/>
                  <a:gd name="connsiteX14" fmla="*/ 434797 w 562562"/>
                  <a:gd name="connsiteY14" fmla="*/ 533216 h 536538"/>
                  <a:gd name="connsiteX15" fmla="*/ 281385 w 562562"/>
                  <a:gd name="connsiteY15" fmla="*/ 421211 h 5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2562" h="536538">
                    <a:moveTo>
                      <a:pt x="281178" y="421211"/>
                    </a:moveTo>
                    <a:lnTo>
                      <a:pt x="127766" y="533216"/>
                    </a:lnTo>
                    <a:cubicBezTo>
                      <a:pt x="114585" y="542878"/>
                      <a:pt x="96711" y="529904"/>
                      <a:pt x="101818" y="514376"/>
                    </a:cubicBezTo>
                    <a:lnTo>
                      <a:pt x="160960" y="333842"/>
                    </a:lnTo>
                    <a:lnTo>
                      <a:pt x="6996" y="222527"/>
                    </a:lnTo>
                    <a:cubicBezTo>
                      <a:pt x="-6254" y="212935"/>
                      <a:pt x="578" y="192024"/>
                      <a:pt x="16933" y="192024"/>
                    </a:cubicBezTo>
                    <a:lnTo>
                      <a:pt x="206922" y="192507"/>
                    </a:lnTo>
                    <a:lnTo>
                      <a:pt x="265236" y="11697"/>
                    </a:lnTo>
                    <a:cubicBezTo>
                      <a:pt x="270275" y="-3899"/>
                      <a:pt x="292289" y="-3899"/>
                      <a:pt x="297327" y="11697"/>
                    </a:cubicBezTo>
                    <a:lnTo>
                      <a:pt x="355642" y="192507"/>
                    </a:lnTo>
                    <a:lnTo>
                      <a:pt x="545629" y="192024"/>
                    </a:lnTo>
                    <a:cubicBezTo>
                      <a:pt x="561985" y="192024"/>
                      <a:pt x="568817" y="212935"/>
                      <a:pt x="555567" y="222527"/>
                    </a:cubicBezTo>
                    <a:lnTo>
                      <a:pt x="401603" y="333842"/>
                    </a:lnTo>
                    <a:lnTo>
                      <a:pt x="460746" y="514376"/>
                    </a:lnTo>
                    <a:cubicBezTo>
                      <a:pt x="465852" y="529904"/>
                      <a:pt x="448047" y="542878"/>
                      <a:pt x="434797" y="533216"/>
                    </a:cubicBezTo>
                    <a:lnTo>
                      <a:pt x="281385" y="421211"/>
                    </a:lnTo>
                    <a:close/>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56" name="Freeform: Shape 155">
                <a:extLst>
                  <a:ext uri="{FF2B5EF4-FFF2-40B4-BE49-F238E27FC236}">
                    <a16:creationId xmlns:a16="http://schemas.microsoft.com/office/drawing/2014/main" id="{B4BA1664-00EA-4853-8BCA-8091C5AB8455}"/>
                  </a:ext>
                </a:extLst>
              </p:cNvPr>
              <p:cNvSpPr>
                <a:spLocks noGrp="1" noRot="1" noMove="1" noResize="1" noEditPoints="1" noAdjustHandles="1" noChangeArrowheads="1" noChangeShapeType="1"/>
              </p:cNvSpPr>
              <p:nvPr/>
            </p:nvSpPr>
            <p:spPr>
              <a:xfrm>
                <a:off x="8041778" y="3830369"/>
                <a:ext cx="592769" cy="566869"/>
              </a:xfrm>
              <a:custGeom>
                <a:avLst/>
                <a:gdLst>
                  <a:gd name="connsiteX0" fmla="*/ 459749 w 592769"/>
                  <a:gd name="connsiteY0" fmla="*/ 566859 h 566869"/>
                  <a:gd name="connsiteX1" fmla="*/ 442703 w 592769"/>
                  <a:gd name="connsiteY1" fmla="*/ 561821 h 566869"/>
                  <a:gd name="connsiteX2" fmla="*/ 348848 w 592769"/>
                  <a:gd name="connsiteY2" fmla="*/ 495018 h 566869"/>
                  <a:gd name="connsiteX3" fmla="*/ 345536 w 592769"/>
                  <a:gd name="connsiteY3" fmla="*/ 473832 h 566869"/>
                  <a:gd name="connsiteX4" fmla="*/ 366722 w 592769"/>
                  <a:gd name="connsiteY4" fmla="*/ 470519 h 566869"/>
                  <a:gd name="connsiteX5" fmla="*/ 460784 w 592769"/>
                  <a:gd name="connsiteY5" fmla="*/ 536080 h 566869"/>
                  <a:gd name="connsiteX6" fmla="*/ 461406 w 592769"/>
                  <a:gd name="connsiteY6" fmla="*/ 534148 h 566869"/>
                  <a:gd name="connsiteX7" fmla="*/ 402263 w 592769"/>
                  <a:gd name="connsiteY7" fmla="*/ 353614 h 566869"/>
                  <a:gd name="connsiteX8" fmla="*/ 407784 w 592769"/>
                  <a:gd name="connsiteY8" fmla="*/ 336637 h 566869"/>
                  <a:gd name="connsiteX9" fmla="*/ 561748 w 592769"/>
                  <a:gd name="connsiteY9" fmla="*/ 225322 h 566869"/>
                  <a:gd name="connsiteX10" fmla="*/ 562369 w 592769"/>
                  <a:gd name="connsiteY10" fmla="*/ 223390 h 566869"/>
                  <a:gd name="connsiteX11" fmla="*/ 560713 w 592769"/>
                  <a:gd name="connsiteY11" fmla="*/ 222216 h 566869"/>
                  <a:gd name="connsiteX12" fmla="*/ 370725 w 592769"/>
                  <a:gd name="connsiteY12" fmla="*/ 222699 h 566869"/>
                  <a:gd name="connsiteX13" fmla="*/ 370725 w 592769"/>
                  <a:gd name="connsiteY13" fmla="*/ 222699 h 566869"/>
                  <a:gd name="connsiteX14" fmla="*/ 356301 w 592769"/>
                  <a:gd name="connsiteY14" fmla="*/ 212210 h 566869"/>
                  <a:gd name="connsiteX15" fmla="*/ 298056 w 592769"/>
                  <a:gd name="connsiteY15" fmla="*/ 31400 h 566869"/>
                  <a:gd name="connsiteX16" fmla="*/ 294813 w 592769"/>
                  <a:gd name="connsiteY16" fmla="*/ 31400 h 566869"/>
                  <a:gd name="connsiteX17" fmla="*/ 236497 w 592769"/>
                  <a:gd name="connsiteY17" fmla="*/ 212210 h 566869"/>
                  <a:gd name="connsiteX18" fmla="*/ 222074 w 592769"/>
                  <a:gd name="connsiteY18" fmla="*/ 222699 h 566869"/>
                  <a:gd name="connsiteX19" fmla="*/ 222074 w 592769"/>
                  <a:gd name="connsiteY19" fmla="*/ 222699 h 566869"/>
                  <a:gd name="connsiteX20" fmla="*/ 32086 w 592769"/>
                  <a:gd name="connsiteY20" fmla="*/ 222216 h 566869"/>
                  <a:gd name="connsiteX21" fmla="*/ 30430 w 592769"/>
                  <a:gd name="connsiteY21" fmla="*/ 223390 h 566869"/>
                  <a:gd name="connsiteX22" fmla="*/ 31051 w 592769"/>
                  <a:gd name="connsiteY22" fmla="*/ 225322 h 566869"/>
                  <a:gd name="connsiteX23" fmla="*/ 185015 w 592769"/>
                  <a:gd name="connsiteY23" fmla="*/ 336637 h 566869"/>
                  <a:gd name="connsiteX24" fmla="*/ 190537 w 592769"/>
                  <a:gd name="connsiteY24" fmla="*/ 353614 h 566869"/>
                  <a:gd name="connsiteX25" fmla="*/ 131393 w 592769"/>
                  <a:gd name="connsiteY25" fmla="*/ 534148 h 566869"/>
                  <a:gd name="connsiteX26" fmla="*/ 132014 w 592769"/>
                  <a:gd name="connsiteY26" fmla="*/ 536080 h 566869"/>
                  <a:gd name="connsiteX27" fmla="*/ 224904 w 592769"/>
                  <a:gd name="connsiteY27" fmla="*/ 473418 h 566869"/>
                  <a:gd name="connsiteX28" fmla="*/ 246090 w 592769"/>
                  <a:gd name="connsiteY28" fmla="*/ 476730 h 566869"/>
                  <a:gd name="connsiteX29" fmla="*/ 242778 w 592769"/>
                  <a:gd name="connsiteY29" fmla="*/ 497917 h 566869"/>
                  <a:gd name="connsiteX30" fmla="*/ 149543 w 592769"/>
                  <a:gd name="connsiteY30" fmla="*/ 562166 h 566869"/>
                  <a:gd name="connsiteX31" fmla="*/ 114210 w 592769"/>
                  <a:gd name="connsiteY31" fmla="*/ 560648 h 566869"/>
                  <a:gd name="connsiteX32" fmla="*/ 102615 w 592769"/>
                  <a:gd name="connsiteY32" fmla="*/ 524831 h 566869"/>
                  <a:gd name="connsiteX33" fmla="*/ 158308 w 592769"/>
                  <a:gd name="connsiteY33" fmla="*/ 354787 h 566869"/>
                  <a:gd name="connsiteX34" fmla="*/ 13315 w 592769"/>
                  <a:gd name="connsiteY34" fmla="*/ 249959 h 566869"/>
                  <a:gd name="connsiteX35" fmla="*/ 1652 w 592769"/>
                  <a:gd name="connsiteY35" fmla="*/ 214142 h 566869"/>
                  <a:gd name="connsiteX36" fmla="*/ 32086 w 592769"/>
                  <a:gd name="connsiteY36" fmla="*/ 192058 h 566869"/>
                  <a:gd name="connsiteX37" fmla="*/ 32155 w 592769"/>
                  <a:gd name="connsiteY37" fmla="*/ 192058 h 566869"/>
                  <a:gd name="connsiteX38" fmla="*/ 211102 w 592769"/>
                  <a:gd name="connsiteY38" fmla="*/ 192472 h 566869"/>
                  <a:gd name="connsiteX39" fmla="*/ 265965 w 592769"/>
                  <a:gd name="connsiteY39" fmla="*/ 22153 h 566869"/>
                  <a:gd name="connsiteX40" fmla="*/ 296400 w 592769"/>
                  <a:gd name="connsiteY40" fmla="*/ 0 h 566869"/>
                  <a:gd name="connsiteX41" fmla="*/ 326834 w 592769"/>
                  <a:gd name="connsiteY41" fmla="*/ 22153 h 566869"/>
                  <a:gd name="connsiteX42" fmla="*/ 381698 w 592769"/>
                  <a:gd name="connsiteY42" fmla="*/ 192472 h 566869"/>
                  <a:gd name="connsiteX43" fmla="*/ 560643 w 592769"/>
                  <a:gd name="connsiteY43" fmla="*/ 192058 h 566869"/>
                  <a:gd name="connsiteX44" fmla="*/ 560713 w 592769"/>
                  <a:gd name="connsiteY44" fmla="*/ 192058 h 566869"/>
                  <a:gd name="connsiteX45" fmla="*/ 591147 w 592769"/>
                  <a:gd name="connsiteY45" fmla="*/ 214142 h 566869"/>
                  <a:gd name="connsiteX46" fmla="*/ 579484 w 592769"/>
                  <a:gd name="connsiteY46" fmla="*/ 249959 h 566869"/>
                  <a:gd name="connsiteX47" fmla="*/ 434491 w 592769"/>
                  <a:gd name="connsiteY47" fmla="*/ 354787 h 566869"/>
                  <a:gd name="connsiteX48" fmla="*/ 490183 w 592769"/>
                  <a:gd name="connsiteY48" fmla="*/ 524831 h 566869"/>
                  <a:gd name="connsiteX49" fmla="*/ 478590 w 592769"/>
                  <a:gd name="connsiteY49" fmla="*/ 560648 h 566869"/>
                  <a:gd name="connsiteX50" fmla="*/ 459818 w 592769"/>
                  <a:gd name="connsiteY50" fmla="*/ 566859 h 56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92769" h="566869">
                    <a:moveTo>
                      <a:pt x="459749" y="566859"/>
                    </a:moveTo>
                    <a:cubicBezTo>
                      <a:pt x="453883" y="566859"/>
                      <a:pt x="447948" y="565203"/>
                      <a:pt x="442703" y="561821"/>
                    </a:cubicBezTo>
                    <a:cubicBezTo>
                      <a:pt x="442082" y="561407"/>
                      <a:pt x="349400" y="495432"/>
                      <a:pt x="348848" y="495018"/>
                    </a:cubicBezTo>
                    <a:cubicBezTo>
                      <a:pt x="342085" y="490118"/>
                      <a:pt x="340636" y="480595"/>
                      <a:pt x="345536" y="473832"/>
                    </a:cubicBezTo>
                    <a:cubicBezTo>
                      <a:pt x="350435" y="467069"/>
                      <a:pt x="359959" y="465619"/>
                      <a:pt x="366722" y="470519"/>
                    </a:cubicBezTo>
                    <a:cubicBezTo>
                      <a:pt x="367136" y="470864"/>
                      <a:pt x="459818" y="536839"/>
                      <a:pt x="460784" y="536080"/>
                    </a:cubicBezTo>
                    <a:cubicBezTo>
                      <a:pt x="461820" y="535321"/>
                      <a:pt x="461543" y="534700"/>
                      <a:pt x="461406" y="534148"/>
                    </a:cubicBezTo>
                    <a:lnTo>
                      <a:pt x="402263" y="353614"/>
                    </a:lnTo>
                    <a:cubicBezTo>
                      <a:pt x="400192" y="347334"/>
                      <a:pt x="402470" y="340502"/>
                      <a:pt x="407784" y="336637"/>
                    </a:cubicBezTo>
                    <a:lnTo>
                      <a:pt x="561748" y="225322"/>
                    </a:lnTo>
                    <a:cubicBezTo>
                      <a:pt x="562162" y="225046"/>
                      <a:pt x="562783" y="224563"/>
                      <a:pt x="562369" y="223390"/>
                    </a:cubicBezTo>
                    <a:cubicBezTo>
                      <a:pt x="561955" y="222216"/>
                      <a:pt x="560989" y="222285"/>
                      <a:pt x="560713" y="222216"/>
                    </a:cubicBezTo>
                    <a:lnTo>
                      <a:pt x="370725" y="222699"/>
                    </a:lnTo>
                    <a:lnTo>
                      <a:pt x="370725" y="222699"/>
                    </a:lnTo>
                    <a:cubicBezTo>
                      <a:pt x="364168" y="222699"/>
                      <a:pt x="358303" y="218490"/>
                      <a:pt x="356301" y="212210"/>
                    </a:cubicBezTo>
                    <a:lnTo>
                      <a:pt x="298056" y="31400"/>
                    </a:lnTo>
                    <a:cubicBezTo>
                      <a:pt x="297710" y="30434"/>
                      <a:pt x="295157" y="30434"/>
                      <a:pt x="294813" y="31400"/>
                    </a:cubicBezTo>
                    <a:lnTo>
                      <a:pt x="236497" y="212210"/>
                    </a:lnTo>
                    <a:cubicBezTo>
                      <a:pt x="234497" y="218490"/>
                      <a:pt x="228630" y="222699"/>
                      <a:pt x="222074" y="222699"/>
                    </a:cubicBezTo>
                    <a:lnTo>
                      <a:pt x="222074" y="222699"/>
                    </a:lnTo>
                    <a:lnTo>
                      <a:pt x="32086" y="222216"/>
                    </a:lnTo>
                    <a:cubicBezTo>
                      <a:pt x="31672" y="222285"/>
                      <a:pt x="30844" y="222216"/>
                      <a:pt x="30430" y="223390"/>
                    </a:cubicBezTo>
                    <a:cubicBezTo>
                      <a:pt x="30085" y="224563"/>
                      <a:pt x="30637" y="224977"/>
                      <a:pt x="31051" y="225322"/>
                    </a:cubicBezTo>
                    <a:lnTo>
                      <a:pt x="185015" y="336637"/>
                    </a:lnTo>
                    <a:cubicBezTo>
                      <a:pt x="190329" y="340502"/>
                      <a:pt x="192606" y="347334"/>
                      <a:pt x="190537" y="353614"/>
                    </a:cubicBezTo>
                    <a:lnTo>
                      <a:pt x="131393" y="534148"/>
                    </a:lnTo>
                    <a:cubicBezTo>
                      <a:pt x="131255" y="534631"/>
                      <a:pt x="130980" y="535321"/>
                      <a:pt x="132014" y="536080"/>
                    </a:cubicBezTo>
                    <a:cubicBezTo>
                      <a:pt x="132980" y="536770"/>
                      <a:pt x="224490" y="473694"/>
                      <a:pt x="224904" y="473418"/>
                    </a:cubicBezTo>
                    <a:cubicBezTo>
                      <a:pt x="231598" y="468449"/>
                      <a:pt x="241122" y="469967"/>
                      <a:pt x="246090" y="476730"/>
                    </a:cubicBezTo>
                    <a:cubicBezTo>
                      <a:pt x="251059" y="483493"/>
                      <a:pt x="249541" y="492948"/>
                      <a:pt x="242778" y="497917"/>
                    </a:cubicBezTo>
                    <a:cubicBezTo>
                      <a:pt x="242019" y="498469"/>
                      <a:pt x="150371" y="561683"/>
                      <a:pt x="149543" y="562166"/>
                    </a:cubicBezTo>
                    <a:cubicBezTo>
                      <a:pt x="138502" y="568929"/>
                      <a:pt x="124907" y="568377"/>
                      <a:pt x="114210" y="560648"/>
                    </a:cubicBezTo>
                    <a:cubicBezTo>
                      <a:pt x="102753" y="552298"/>
                      <a:pt x="98199" y="538288"/>
                      <a:pt x="102615" y="524831"/>
                    </a:cubicBezTo>
                    <a:lnTo>
                      <a:pt x="158308" y="354787"/>
                    </a:lnTo>
                    <a:lnTo>
                      <a:pt x="13315" y="249959"/>
                    </a:lnTo>
                    <a:cubicBezTo>
                      <a:pt x="1859" y="241678"/>
                      <a:pt x="-2764" y="227599"/>
                      <a:pt x="1652" y="214142"/>
                    </a:cubicBezTo>
                    <a:cubicBezTo>
                      <a:pt x="5999" y="200685"/>
                      <a:pt x="17939" y="192058"/>
                      <a:pt x="32086" y="192058"/>
                    </a:cubicBezTo>
                    <a:lnTo>
                      <a:pt x="32155" y="192058"/>
                    </a:lnTo>
                    <a:lnTo>
                      <a:pt x="211102" y="192472"/>
                    </a:lnTo>
                    <a:lnTo>
                      <a:pt x="265965" y="22153"/>
                    </a:lnTo>
                    <a:cubicBezTo>
                      <a:pt x="270313" y="8695"/>
                      <a:pt x="282252" y="0"/>
                      <a:pt x="296400" y="0"/>
                    </a:cubicBezTo>
                    <a:cubicBezTo>
                      <a:pt x="310546" y="0"/>
                      <a:pt x="322486" y="8695"/>
                      <a:pt x="326834" y="22153"/>
                    </a:cubicBezTo>
                    <a:lnTo>
                      <a:pt x="381698" y="192472"/>
                    </a:lnTo>
                    <a:lnTo>
                      <a:pt x="560643" y="192058"/>
                    </a:lnTo>
                    <a:lnTo>
                      <a:pt x="560713" y="192058"/>
                    </a:lnTo>
                    <a:cubicBezTo>
                      <a:pt x="574860" y="192058"/>
                      <a:pt x="586799" y="200754"/>
                      <a:pt x="591147" y="214142"/>
                    </a:cubicBezTo>
                    <a:cubicBezTo>
                      <a:pt x="595494" y="227599"/>
                      <a:pt x="590940" y="241678"/>
                      <a:pt x="579484" y="249959"/>
                    </a:cubicBezTo>
                    <a:lnTo>
                      <a:pt x="434491" y="354787"/>
                    </a:lnTo>
                    <a:lnTo>
                      <a:pt x="490183" y="524831"/>
                    </a:lnTo>
                    <a:cubicBezTo>
                      <a:pt x="494600" y="538288"/>
                      <a:pt x="490045" y="552367"/>
                      <a:pt x="478590" y="560648"/>
                    </a:cubicBezTo>
                    <a:cubicBezTo>
                      <a:pt x="472861" y="564789"/>
                      <a:pt x="466305" y="566859"/>
                      <a:pt x="459818" y="566859"/>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nvGrpSpPr>
              <p:cNvPr id="157" name="Graphic 6">
                <a:extLst>
                  <a:ext uri="{FF2B5EF4-FFF2-40B4-BE49-F238E27FC236}">
                    <a16:creationId xmlns:a16="http://schemas.microsoft.com/office/drawing/2014/main" id="{B461CFF8-5D41-442E-A505-37699DE49B33}"/>
                  </a:ext>
                </a:extLst>
              </p:cNvPr>
              <p:cNvGrpSpPr>
                <a:grpSpLocks noGrp="1" noUngrp="1" noRot="1" noMove="1" noResize="1"/>
              </p:cNvGrpSpPr>
              <p:nvPr/>
            </p:nvGrpSpPr>
            <p:grpSpPr>
              <a:xfrm>
                <a:off x="8039648" y="4251690"/>
                <a:ext cx="724190" cy="847038"/>
                <a:chOff x="8039648" y="4251690"/>
                <a:chExt cx="724190" cy="847038"/>
              </a:xfrm>
            </p:grpSpPr>
            <p:sp>
              <p:nvSpPr>
                <p:cNvPr id="159" name="Freeform: Shape 158">
                  <a:extLst>
                    <a:ext uri="{FF2B5EF4-FFF2-40B4-BE49-F238E27FC236}">
                      <a16:creationId xmlns:a16="http://schemas.microsoft.com/office/drawing/2014/main" id="{84B55A56-3E01-4653-BE20-7AACCE4C7566}"/>
                    </a:ext>
                  </a:extLst>
                </p:cNvPr>
                <p:cNvSpPr>
                  <a:spLocks noGrp="1" noRot="1" noMove="1" noResize="1" noEditPoints="1" noAdjustHandles="1" noChangeArrowheads="1" noChangeShapeType="1"/>
                </p:cNvSpPr>
                <p:nvPr/>
              </p:nvSpPr>
              <p:spPr>
                <a:xfrm>
                  <a:off x="8054972" y="4266885"/>
                  <a:ext cx="693891" cy="816798"/>
                </a:xfrm>
                <a:custGeom>
                  <a:avLst/>
                  <a:gdLst>
                    <a:gd name="connsiteX0" fmla="*/ 693684 w 693891"/>
                    <a:gd name="connsiteY0" fmla="*/ 816661 h 816798"/>
                    <a:gd name="connsiteX1" fmla="*/ 693684 w 693891"/>
                    <a:gd name="connsiteY1" fmla="*/ 394795 h 816798"/>
                    <a:gd name="connsiteX2" fmla="*/ 644894 w 693891"/>
                    <a:gd name="connsiteY2" fmla="*/ 333651 h 816798"/>
                    <a:gd name="connsiteX3" fmla="*/ 576296 w 693891"/>
                    <a:gd name="connsiteY3" fmla="*/ 391551 h 816798"/>
                    <a:gd name="connsiteX4" fmla="*/ 576296 w 693891"/>
                    <a:gd name="connsiteY4" fmla="*/ 391551 h 816798"/>
                    <a:gd name="connsiteX5" fmla="*/ 576296 w 693891"/>
                    <a:gd name="connsiteY5" fmla="*/ 356631 h 816798"/>
                    <a:gd name="connsiteX6" fmla="*/ 527505 w 693891"/>
                    <a:gd name="connsiteY6" fmla="*/ 295487 h 816798"/>
                    <a:gd name="connsiteX7" fmla="*/ 458908 w 693891"/>
                    <a:gd name="connsiteY7" fmla="*/ 353388 h 816798"/>
                    <a:gd name="connsiteX8" fmla="*/ 458908 w 693891"/>
                    <a:gd name="connsiteY8" fmla="*/ 353388 h 816798"/>
                    <a:gd name="connsiteX9" fmla="*/ 458908 w 693891"/>
                    <a:gd name="connsiteY9" fmla="*/ 315224 h 816798"/>
                    <a:gd name="connsiteX10" fmla="*/ 410117 w 693891"/>
                    <a:gd name="connsiteY10" fmla="*/ 254081 h 816798"/>
                    <a:gd name="connsiteX11" fmla="*/ 341519 w 693891"/>
                    <a:gd name="connsiteY11" fmla="*/ 311981 h 816798"/>
                    <a:gd name="connsiteX12" fmla="*/ 341519 w 693891"/>
                    <a:gd name="connsiteY12" fmla="*/ 61953 h 816798"/>
                    <a:gd name="connsiteX13" fmla="*/ 292729 w 693891"/>
                    <a:gd name="connsiteY13" fmla="*/ 809 h 816798"/>
                    <a:gd name="connsiteX14" fmla="*/ 224131 w 693891"/>
                    <a:gd name="connsiteY14" fmla="*/ 58709 h 816798"/>
                    <a:gd name="connsiteX15" fmla="*/ 224131 w 693891"/>
                    <a:gd name="connsiteY15" fmla="*/ 501210 h 816798"/>
                    <a:gd name="connsiteX16" fmla="*/ 201220 w 693891"/>
                    <a:gd name="connsiteY16" fmla="*/ 508387 h 816798"/>
                    <a:gd name="connsiteX17" fmla="*/ 143043 w 693891"/>
                    <a:gd name="connsiteY17" fmla="*/ 419570 h 816798"/>
                    <a:gd name="connsiteX18" fmla="*/ 22618 w 693891"/>
                    <a:gd name="connsiteY18" fmla="*/ 364706 h 816798"/>
                    <a:gd name="connsiteX19" fmla="*/ 3640 w 693891"/>
                    <a:gd name="connsiteY19" fmla="*/ 407907 h 816798"/>
                    <a:gd name="connsiteX20" fmla="*/ 224131 w 693891"/>
                    <a:gd name="connsiteY20" fmla="*/ 816799 h 816798"/>
                    <a:gd name="connsiteX21" fmla="*/ 693892 w 693891"/>
                    <a:gd name="connsiteY21" fmla="*/ 816799 h 816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3891" h="816798">
                      <a:moveTo>
                        <a:pt x="693684" y="816661"/>
                      </a:moveTo>
                      <a:lnTo>
                        <a:pt x="693684" y="394795"/>
                      </a:lnTo>
                      <a:cubicBezTo>
                        <a:pt x="693684" y="365534"/>
                        <a:pt x="673740" y="338412"/>
                        <a:pt x="644894" y="333651"/>
                      </a:cubicBezTo>
                      <a:cubicBezTo>
                        <a:pt x="608110" y="327647"/>
                        <a:pt x="576296" y="355872"/>
                        <a:pt x="576296" y="391551"/>
                      </a:cubicBezTo>
                      <a:lnTo>
                        <a:pt x="576296" y="391551"/>
                      </a:lnTo>
                      <a:lnTo>
                        <a:pt x="576296" y="356631"/>
                      </a:lnTo>
                      <a:cubicBezTo>
                        <a:pt x="576296" y="327371"/>
                        <a:pt x="556421" y="300180"/>
                        <a:pt x="527505" y="295487"/>
                      </a:cubicBezTo>
                      <a:cubicBezTo>
                        <a:pt x="490722" y="289483"/>
                        <a:pt x="458908" y="317709"/>
                        <a:pt x="458908" y="353388"/>
                      </a:cubicBezTo>
                      <a:lnTo>
                        <a:pt x="458908" y="353388"/>
                      </a:lnTo>
                      <a:lnTo>
                        <a:pt x="458908" y="315224"/>
                      </a:lnTo>
                      <a:cubicBezTo>
                        <a:pt x="458908" y="285964"/>
                        <a:pt x="439032" y="258773"/>
                        <a:pt x="410117" y="254081"/>
                      </a:cubicBezTo>
                      <a:cubicBezTo>
                        <a:pt x="373334" y="248076"/>
                        <a:pt x="341519" y="276302"/>
                        <a:pt x="341519" y="311981"/>
                      </a:cubicBezTo>
                      <a:lnTo>
                        <a:pt x="341519" y="61953"/>
                      </a:lnTo>
                      <a:cubicBezTo>
                        <a:pt x="341519" y="32692"/>
                        <a:pt x="321575" y="5571"/>
                        <a:pt x="292729" y="809"/>
                      </a:cubicBezTo>
                      <a:cubicBezTo>
                        <a:pt x="255945" y="-5195"/>
                        <a:pt x="224131" y="23031"/>
                        <a:pt x="224131" y="58709"/>
                      </a:cubicBezTo>
                      <a:lnTo>
                        <a:pt x="224131" y="501210"/>
                      </a:lnTo>
                      <a:cubicBezTo>
                        <a:pt x="224131" y="513494"/>
                        <a:pt x="208259" y="518463"/>
                        <a:pt x="201220" y="508387"/>
                      </a:cubicBezTo>
                      <a:lnTo>
                        <a:pt x="143043" y="419570"/>
                      </a:lnTo>
                      <a:cubicBezTo>
                        <a:pt x="108952" y="372090"/>
                        <a:pt x="69201" y="355734"/>
                        <a:pt x="22618" y="364706"/>
                      </a:cubicBezTo>
                      <a:cubicBezTo>
                        <a:pt x="3502" y="368363"/>
                        <a:pt x="-5607" y="390723"/>
                        <a:pt x="3640" y="407907"/>
                      </a:cubicBezTo>
                      <a:lnTo>
                        <a:pt x="224131" y="816799"/>
                      </a:lnTo>
                      <a:lnTo>
                        <a:pt x="693892" y="816799"/>
                      </a:lnTo>
                      <a:close/>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60" name="Freeform: Shape 159">
                  <a:extLst>
                    <a:ext uri="{FF2B5EF4-FFF2-40B4-BE49-F238E27FC236}">
                      <a16:creationId xmlns:a16="http://schemas.microsoft.com/office/drawing/2014/main" id="{7C7801CD-F713-435D-92C6-310B955D2257}"/>
                    </a:ext>
                  </a:extLst>
                </p:cNvPr>
                <p:cNvSpPr>
                  <a:spLocks noGrp="1" noRot="1" noMove="1" noResize="1" noEditPoints="1" noAdjustHandles="1" noChangeArrowheads="1" noChangeShapeType="1"/>
                </p:cNvSpPr>
                <p:nvPr/>
              </p:nvSpPr>
              <p:spPr>
                <a:xfrm>
                  <a:off x="8039648" y="4251690"/>
                  <a:ext cx="724190" cy="847038"/>
                </a:xfrm>
                <a:custGeom>
                  <a:avLst/>
                  <a:gdLst>
                    <a:gd name="connsiteX0" fmla="*/ 239249 w 724190"/>
                    <a:gd name="connsiteY0" fmla="*/ 846969 h 847038"/>
                    <a:gd name="connsiteX1" fmla="*/ 225929 w 724190"/>
                    <a:gd name="connsiteY1" fmla="*/ 839033 h 847038"/>
                    <a:gd name="connsiteX2" fmla="*/ 5438 w 724190"/>
                    <a:gd name="connsiteY2" fmla="*/ 430141 h 847038"/>
                    <a:gd name="connsiteX3" fmla="*/ 4472 w 724190"/>
                    <a:gd name="connsiteY3" fmla="*/ 388734 h 847038"/>
                    <a:gd name="connsiteX4" fmla="*/ 34906 w 724190"/>
                    <a:gd name="connsiteY4" fmla="*/ 364925 h 847038"/>
                    <a:gd name="connsiteX5" fmla="*/ 170444 w 724190"/>
                    <a:gd name="connsiteY5" fmla="*/ 425793 h 847038"/>
                    <a:gd name="connsiteX6" fmla="*/ 224066 w 724190"/>
                    <a:gd name="connsiteY6" fmla="*/ 507572 h 847038"/>
                    <a:gd name="connsiteX7" fmla="*/ 224066 w 724190"/>
                    <a:gd name="connsiteY7" fmla="*/ 73835 h 847038"/>
                    <a:gd name="connsiteX8" fmla="*/ 250221 w 724190"/>
                    <a:gd name="connsiteY8" fmla="*/ 17522 h 847038"/>
                    <a:gd name="connsiteX9" fmla="*/ 310330 w 724190"/>
                    <a:gd name="connsiteY9" fmla="*/ 959 h 847038"/>
                    <a:gd name="connsiteX10" fmla="*/ 371819 w 724190"/>
                    <a:gd name="connsiteY10" fmla="*/ 77079 h 847038"/>
                    <a:gd name="connsiteX11" fmla="*/ 371819 w 724190"/>
                    <a:gd name="connsiteY11" fmla="*/ 267481 h 847038"/>
                    <a:gd name="connsiteX12" fmla="*/ 427718 w 724190"/>
                    <a:gd name="connsiteY12" fmla="*/ 254300 h 847038"/>
                    <a:gd name="connsiteX13" fmla="*/ 486792 w 724190"/>
                    <a:gd name="connsiteY13" fmla="*/ 310751 h 847038"/>
                    <a:gd name="connsiteX14" fmla="*/ 545176 w 724190"/>
                    <a:gd name="connsiteY14" fmla="*/ 295707 h 847038"/>
                    <a:gd name="connsiteX15" fmla="*/ 603559 w 724190"/>
                    <a:gd name="connsiteY15" fmla="*/ 349535 h 847038"/>
                    <a:gd name="connsiteX16" fmla="*/ 662633 w 724190"/>
                    <a:gd name="connsiteY16" fmla="*/ 333870 h 847038"/>
                    <a:gd name="connsiteX17" fmla="*/ 724191 w 724190"/>
                    <a:gd name="connsiteY17" fmla="*/ 409989 h 847038"/>
                    <a:gd name="connsiteX18" fmla="*/ 724191 w 724190"/>
                    <a:gd name="connsiteY18" fmla="*/ 831856 h 847038"/>
                    <a:gd name="connsiteX19" fmla="*/ 709008 w 724190"/>
                    <a:gd name="connsiteY19" fmla="*/ 846969 h 847038"/>
                    <a:gd name="connsiteX20" fmla="*/ 709008 w 724190"/>
                    <a:gd name="connsiteY20" fmla="*/ 846969 h 847038"/>
                    <a:gd name="connsiteX21" fmla="*/ 693895 w 724190"/>
                    <a:gd name="connsiteY21" fmla="*/ 831856 h 847038"/>
                    <a:gd name="connsiteX22" fmla="*/ 693895 w 724190"/>
                    <a:gd name="connsiteY22" fmla="*/ 409989 h 847038"/>
                    <a:gd name="connsiteX23" fmla="*/ 657802 w 724190"/>
                    <a:gd name="connsiteY23" fmla="*/ 363821 h 847038"/>
                    <a:gd name="connsiteX24" fmla="*/ 622193 w 724190"/>
                    <a:gd name="connsiteY24" fmla="*/ 373551 h 847038"/>
                    <a:gd name="connsiteX25" fmla="*/ 606802 w 724190"/>
                    <a:gd name="connsiteY25" fmla="*/ 406815 h 847038"/>
                    <a:gd name="connsiteX26" fmla="*/ 591689 w 724190"/>
                    <a:gd name="connsiteY26" fmla="*/ 421928 h 847038"/>
                    <a:gd name="connsiteX27" fmla="*/ 591689 w 724190"/>
                    <a:gd name="connsiteY27" fmla="*/ 421928 h 847038"/>
                    <a:gd name="connsiteX28" fmla="*/ 576575 w 724190"/>
                    <a:gd name="connsiteY28" fmla="*/ 406746 h 847038"/>
                    <a:gd name="connsiteX29" fmla="*/ 576575 w 724190"/>
                    <a:gd name="connsiteY29" fmla="*/ 404469 h 847038"/>
                    <a:gd name="connsiteX30" fmla="*/ 576575 w 724190"/>
                    <a:gd name="connsiteY30" fmla="*/ 371826 h 847038"/>
                    <a:gd name="connsiteX31" fmla="*/ 540413 w 724190"/>
                    <a:gd name="connsiteY31" fmla="*/ 325589 h 847038"/>
                    <a:gd name="connsiteX32" fmla="*/ 504804 w 724190"/>
                    <a:gd name="connsiteY32" fmla="*/ 335319 h 847038"/>
                    <a:gd name="connsiteX33" fmla="*/ 489415 w 724190"/>
                    <a:gd name="connsiteY33" fmla="*/ 368514 h 847038"/>
                    <a:gd name="connsiteX34" fmla="*/ 474301 w 724190"/>
                    <a:gd name="connsiteY34" fmla="*/ 383627 h 847038"/>
                    <a:gd name="connsiteX35" fmla="*/ 474301 w 724190"/>
                    <a:gd name="connsiteY35" fmla="*/ 383627 h 847038"/>
                    <a:gd name="connsiteX36" fmla="*/ 459188 w 724190"/>
                    <a:gd name="connsiteY36" fmla="*/ 368514 h 847038"/>
                    <a:gd name="connsiteX37" fmla="*/ 459188 w 724190"/>
                    <a:gd name="connsiteY37" fmla="*/ 368514 h 847038"/>
                    <a:gd name="connsiteX38" fmla="*/ 459188 w 724190"/>
                    <a:gd name="connsiteY38" fmla="*/ 366236 h 847038"/>
                    <a:gd name="connsiteX39" fmla="*/ 459188 w 724190"/>
                    <a:gd name="connsiteY39" fmla="*/ 330350 h 847038"/>
                    <a:gd name="connsiteX40" fmla="*/ 423025 w 724190"/>
                    <a:gd name="connsiteY40" fmla="*/ 284113 h 847038"/>
                    <a:gd name="connsiteX41" fmla="*/ 387416 w 724190"/>
                    <a:gd name="connsiteY41" fmla="*/ 293843 h 847038"/>
                    <a:gd name="connsiteX42" fmla="*/ 372027 w 724190"/>
                    <a:gd name="connsiteY42" fmla="*/ 327107 h 847038"/>
                    <a:gd name="connsiteX43" fmla="*/ 372027 w 724190"/>
                    <a:gd name="connsiteY43" fmla="*/ 327107 h 847038"/>
                    <a:gd name="connsiteX44" fmla="*/ 356913 w 724190"/>
                    <a:gd name="connsiteY44" fmla="*/ 342220 h 847038"/>
                    <a:gd name="connsiteX45" fmla="*/ 356913 w 724190"/>
                    <a:gd name="connsiteY45" fmla="*/ 342220 h 847038"/>
                    <a:gd name="connsiteX46" fmla="*/ 341800 w 724190"/>
                    <a:gd name="connsiteY46" fmla="*/ 327107 h 847038"/>
                    <a:gd name="connsiteX47" fmla="*/ 341800 w 724190"/>
                    <a:gd name="connsiteY47" fmla="*/ 77079 h 847038"/>
                    <a:gd name="connsiteX48" fmla="*/ 305706 w 724190"/>
                    <a:gd name="connsiteY48" fmla="*/ 30910 h 847038"/>
                    <a:gd name="connsiteX49" fmla="*/ 270097 w 724190"/>
                    <a:gd name="connsiteY49" fmla="*/ 40641 h 847038"/>
                    <a:gd name="connsiteX50" fmla="*/ 254707 w 724190"/>
                    <a:gd name="connsiteY50" fmla="*/ 73904 h 847038"/>
                    <a:gd name="connsiteX51" fmla="*/ 254707 w 724190"/>
                    <a:gd name="connsiteY51" fmla="*/ 516405 h 847038"/>
                    <a:gd name="connsiteX52" fmla="*/ 235246 w 724190"/>
                    <a:gd name="connsiteY52" fmla="*/ 542767 h 847038"/>
                    <a:gd name="connsiteX53" fmla="*/ 204260 w 724190"/>
                    <a:gd name="connsiteY53" fmla="*/ 532208 h 847038"/>
                    <a:gd name="connsiteX54" fmla="*/ 145807 w 724190"/>
                    <a:gd name="connsiteY54" fmla="*/ 442977 h 847038"/>
                    <a:gd name="connsiteX55" fmla="*/ 40909 w 724190"/>
                    <a:gd name="connsiteY55" fmla="*/ 394669 h 847038"/>
                    <a:gd name="connsiteX56" fmla="*/ 32077 w 724190"/>
                    <a:gd name="connsiteY56" fmla="*/ 401777 h 847038"/>
                    <a:gd name="connsiteX57" fmla="*/ 32352 w 724190"/>
                    <a:gd name="connsiteY57" fmla="*/ 415855 h 847038"/>
                    <a:gd name="connsiteX58" fmla="*/ 252775 w 724190"/>
                    <a:gd name="connsiteY58" fmla="*/ 824747 h 847038"/>
                    <a:gd name="connsiteX59" fmla="*/ 246633 w 724190"/>
                    <a:gd name="connsiteY59" fmla="*/ 845244 h 847038"/>
                    <a:gd name="connsiteX60" fmla="*/ 239455 w 724190"/>
                    <a:gd name="connsiteY60" fmla="*/ 847038 h 84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24190" h="847038">
                      <a:moveTo>
                        <a:pt x="239249" y="846969"/>
                      </a:moveTo>
                      <a:cubicBezTo>
                        <a:pt x="233866" y="846969"/>
                        <a:pt x="228621" y="844071"/>
                        <a:pt x="225929" y="839033"/>
                      </a:cubicBezTo>
                      <a:lnTo>
                        <a:pt x="5438" y="430141"/>
                      </a:lnTo>
                      <a:cubicBezTo>
                        <a:pt x="-1463" y="417305"/>
                        <a:pt x="-1808" y="401846"/>
                        <a:pt x="4472" y="388734"/>
                      </a:cubicBezTo>
                      <a:cubicBezTo>
                        <a:pt x="10476" y="376174"/>
                        <a:pt x="21587" y="367478"/>
                        <a:pt x="34906" y="364925"/>
                      </a:cubicBezTo>
                      <a:cubicBezTo>
                        <a:pt x="88458" y="354642"/>
                        <a:pt x="134075" y="375139"/>
                        <a:pt x="170444" y="425793"/>
                      </a:cubicBezTo>
                      <a:lnTo>
                        <a:pt x="224066" y="507572"/>
                      </a:lnTo>
                      <a:lnTo>
                        <a:pt x="224066" y="73835"/>
                      </a:lnTo>
                      <a:cubicBezTo>
                        <a:pt x="224066" y="52097"/>
                        <a:pt x="233658" y="31600"/>
                        <a:pt x="250221" y="17522"/>
                      </a:cubicBezTo>
                      <a:cubicBezTo>
                        <a:pt x="266784" y="3444"/>
                        <a:pt x="288660" y="-2491"/>
                        <a:pt x="310330" y="959"/>
                      </a:cubicBezTo>
                      <a:cubicBezTo>
                        <a:pt x="345387" y="6687"/>
                        <a:pt x="371888" y="39399"/>
                        <a:pt x="371819" y="77079"/>
                      </a:cubicBezTo>
                      <a:lnTo>
                        <a:pt x="371819" y="267481"/>
                      </a:lnTo>
                      <a:cubicBezTo>
                        <a:pt x="387760" y="255818"/>
                        <a:pt x="407843" y="251056"/>
                        <a:pt x="427718" y="254300"/>
                      </a:cubicBezTo>
                      <a:cubicBezTo>
                        <a:pt x="456496" y="258993"/>
                        <a:pt x="479477" y="281904"/>
                        <a:pt x="486792" y="310751"/>
                      </a:cubicBezTo>
                      <a:cubicBezTo>
                        <a:pt x="503148" y="297708"/>
                        <a:pt x="524196" y="292256"/>
                        <a:pt x="545176" y="295707"/>
                      </a:cubicBezTo>
                      <a:cubicBezTo>
                        <a:pt x="573125" y="300261"/>
                        <a:pt x="595553" y="321931"/>
                        <a:pt x="603559" y="349535"/>
                      </a:cubicBezTo>
                      <a:cubicBezTo>
                        <a:pt x="619984" y="336147"/>
                        <a:pt x="641377" y="330419"/>
                        <a:pt x="662633" y="333870"/>
                      </a:cubicBezTo>
                      <a:cubicBezTo>
                        <a:pt x="697691" y="339598"/>
                        <a:pt x="724191" y="372309"/>
                        <a:pt x="724191" y="409989"/>
                      </a:cubicBezTo>
                      <a:lnTo>
                        <a:pt x="724191" y="831856"/>
                      </a:lnTo>
                      <a:cubicBezTo>
                        <a:pt x="724191" y="840206"/>
                        <a:pt x="717359" y="846969"/>
                        <a:pt x="709008" y="846969"/>
                      </a:cubicBezTo>
                      <a:lnTo>
                        <a:pt x="709008" y="846969"/>
                      </a:lnTo>
                      <a:cubicBezTo>
                        <a:pt x="700658" y="846969"/>
                        <a:pt x="693895" y="840206"/>
                        <a:pt x="693895" y="831856"/>
                      </a:cubicBezTo>
                      <a:lnTo>
                        <a:pt x="693895" y="409989"/>
                      </a:lnTo>
                      <a:cubicBezTo>
                        <a:pt x="693895" y="387009"/>
                        <a:pt x="678367" y="367133"/>
                        <a:pt x="657802" y="363821"/>
                      </a:cubicBezTo>
                      <a:cubicBezTo>
                        <a:pt x="644759" y="361612"/>
                        <a:pt x="632061" y="365132"/>
                        <a:pt x="622193" y="373551"/>
                      </a:cubicBezTo>
                      <a:cubicBezTo>
                        <a:pt x="612393" y="381833"/>
                        <a:pt x="606802" y="393979"/>
                        <a:pt x="606802" y="406815"/>
                      </a:cubicBezTo>
                      <a:cubicBezTo>
                        <a:pt x="606802" y="415165"/>
                        <a:pt x="600039" y="421928"/>
                        <a:pt x="591689" y="421928"/>
                      </a:cubicBezTo>
                      <a:lnTo>
                        <a:pt x="591689" y="421928"/>
                      </a:lnTo>
                      <a:cubicBezTo>
                        <a:pt x="583339" y="421928"/>
                        <a:pt x="576575" y="415165"/>
                        <a:pt x="576575" y="406746"/>
                      </a:cubicBezTo>
                      <a:cubicBezTo>
                        <a:pt x="576575" y="405987"/>
                        <a:pt x="576575" y="405228"/>
                        <a:pt x="576575" y="404469"/>
                      </a:cubicBezTo>
                      <a:lnTo>
                        <a:pt x="576575" y="371826"/>
                      </a:lnTo>
                      <a:cubicBezTo>
                        <a:pt x="576575" y="348845"/>
                        <a:pt x="561048" y="328970"/>
                        <a:pt x="540413" y="325589"/>
                      </a:cubicBezTo>
                      <a:cubicBezTo>
                        <a:pt x="527302" y="323449"/>
                        <a:pt x="514672" y="326900"/>
                        <a:pt x="504804" y="335319"/>
                      </a:cubicBezTo>
                      <a:cubicBezTo>
                        <a:pt x="495004" y="343601"/>
                        <a:pt x="489415" y="355747"/>
                        <a:pt x="489415" y="368514"/>
                      </a:cubicBezTo>
                      <a:cubicBezTo>
                        <a:pt x="489415" y="376864"/>
                        <a:pt x="482651" y="383627"/>
                        <a:pt x="474301" y="383627"/>
                      </a:cubicBezTo>
                      <a:lnTo>
                        <a:pt x="474301" y="383627"/>
                      </a:lnTo>
                      <a:cubicBezTo>
                        <a:pt x="465951" y="383627"/>
                        <a:pt x="459188" y="376864"/>
                        <a:pt x="459188" y="368514"/>
                      </a:cubicBezTo>
                      <a:lnTo>
                        <a:pt x="459188" y="368514"/>
                      </a:lnTo>
                      <a:cubicBezTo>
                        <a:pt x="459188" y="367754"/>
                        <a:pt x="459188" y="366995"/>
                        <a:pt x="459188" y="366236"/>
                      </a:cubicBezTo>
                      <a:lnTo>
                        <a:pt x="459188" y="330350"/>
                      </a:lnTo>
                      <a:cubicBezTo>
                        <a:pt x="459188" y="307370"/>
                        <a:pt x="443660" y="287494"/>
                        <a:pt x="423025" y="284113"/>
                      </a:cubicBezTo>
                      <a:cubicBezTo>
                        <a:pt x="409983" y="281973"/>
                        <a:pt x="397284" y="285424"/>
                        <a:pt x="387416" y="293843"/>
                      </a:cubicBezTo>
                      <a:cubicBezTo>
                        <a:pt x="377616" y="302125"/>
                        <a:pt x="372027" y="314271"/>
                        <a:pt x="372027" y="327107"/>
                      </a:cubicBezTo>
                      <a:lnTo>
                        <a:pt x="372027" y="327107"/>
                      </a:lnTo>
                      <a:cubicBezTo>
                        <a:pt x="372027" y="335457"/>
                        <a:pt x="365263" y="342220"/>
                        <a:pt x="356913" y="342220"/>
                      </a:cubicBezTo>
                      <a:lnTo>
                        <a:pt x="356913" y="342220"/>
                      </a:lnTo>
                      <a:cubicBezTo>
                        <a:pt x="348562" y="342220"/>
                        <a:pt x="341800" y="335457"/>
                        <a:pt x="341800" y="327107"/>
                      </a:cubicBezTo>
                      <a:lnTo>
                        <a:pt x="341800" y="77079"/>
                      </a:lnTo>
                      <a:cubicBezTo>
                        <a:pt x="341800" y="54098"/>
                        <a:pt x="326272" y="34223"/>
                        <a:pt x="305706" y="30910"/>
                      </a:cubicBezTo>
                      <a:cubicBezTo>
                        <a:pt x="292594" y="28771"/>
                        <a:pt x="279965" y="32221"/>
                        <a:pt x="270097" y="40641"/>
                      </a:cubicBezTo>
                      <a:cubicBezTo>
                        <a:pt x="260297" y="48922"/>
                        <a:pt x="254707" y="61068"/>
                        <a:pt x="254707" y="73904"/>
                      </a:cubicBezTo>
                      <a:lnTo>
                        <a:pt x="254707" y="516405"/>
                      </a:lnTo>
                      <a:cubicBezTo>
                        <a:pt x="254638" y="528551"/>
                        <a:pt x="246840" y="539179"/>
                        <a:pt x="235246" y="542767"/>
                      </a:cubicBezTo>
                      <a:cubicBezTo>
                        <a:pt x="223652" y="546356"/>
                        <a:pt x="211161" y="542146"/>
                        <a:pt x="204260" y="532208"/>
                      </a:cubicBezTo>
                      <a:lnTo>
                        <a:pt x="145807" y="442977"/>
                      </a:lnTo>
                      <a:cubicBezTo>
                        <a:pt x="116477" y="402122"/>
                        <a:pt x="83007" y="386595"/>
                        <a:pt x="40909" y="394669"/>
                      </a:cubicBezTo>
                      <a:cubicBezTo>
                        <a:pt x="35665" y="395635"/>
                        <a:pt x="33180" y="399500"/>
                        <a:pt x="32077" y="401777"/>
                      </a:cubicBezTo>
                      <a:cubicBezTo>
                        <a:pt x="29937" y="406263"/>
                        <a:pt x="30075" y="411508"/>
                        <a:pt x="32352" y="415855"/>
                      </a:cubicBezTo>
                      <a:lnTo>
                        <a:pt x="252775" y="824747"/>
                      </a:lnTo>
                      <a:cubicBezTo>
                        <a:pt x="256777" y="832132"/>
                        <a:pt x="254016" y="841310"/>
                        <a:pt x="246633" y="845244"/>
                      </a:cubicBezTo>
                      <a:cubicBezTo>
                        <a:pt x="244356" y="846486"/>
                        <a:pt x="241870" y="847038"/>
                        <a:pt x="239455" y="847038"/>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sp>
            <p:nvSpPr>
              <p:cNvPr id="158" name="Freeform: Shape 157">
                <a:extLst>
                  <a:ext uri="{FF2B5EF4-FFF2-40B4-BE49-F238E27FC236}">
                    <a16:creationId xmlns:a16="http://schemas.microsoft.com/office/drawing/2014/main" id="{06FB9B2B-EE3C-4979-8DA4-D40419D9B461}"/>
                  </a:ext>
                </a:extLst>
              </p:cNvPr>
              <p:cNvSpPr>
                <a:spLocks noGrp="1" noRot="1" noMove="1" noResize="1" noEditPoints="1" noAdjustHandles="1" noChangeArrowheads="1" noChangeShapeType="1"/>
              </p:cNvSpPr>
              <p:nvPr/>
            </p:nvSpPr>
            <p:spPr>
              <a:xfrm>
                <a:off x="8266406" y="5072780"/>
                <a:ext cx="496467" cy="28432"/>
              </a:xfrm>
              <a:custGeom>
                <a:avLst/>
                <a:gdLst>
                  <a:gd name="connsiteX0" fmla="*/ 482251 w 496467"/>
                  <a:gd name="connsiteY0" fmla="*/ 28433 h 28432"/>
                  <a:gd name="connsiteX1" fmla="*/ 14217 w 496467"/>
                  <a:gd name="connsiteY1" fmla="*/ 28433 h 28432"/>
                  <a:gd name="connsiteX2" fmla="*/ 0 w 496467"/>
                  <a:gd name="connsiteY2" fmla="*/ 14216 h 28432"/>
                  <a:gd name="connsiteX3" fmla="*/ 14217 w 496467"/>
                  <a:gd name="connsiteY3" fmla="*/ 0 h 28432"/>
                  <a:gd name="connsiteX4" fmla="*/ 482251 w 496467"/>
                  <a:gd name="connsiteY4" fmla="*/ 0 h 28432"/>
                  <a:gd name="connsiteX5" fmla="*/ 496467 w 496467"/>
                  <a:gd name="connsiteY5" fmla="*/ 14216 h 28432"/>
                  <a:gd name="connsiteX6" fmla="*/ 482251 w 496467"/>
                  <a:gd name="connsiteY6" fmla="*/ 28433 h 2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467" h="28432">
                    <a:moveTo>
                      <a:pt x="482251" y="28433"/>
                    </a:moveTo>
                    <a:lnTo>
                      <a:pt x="14217" y="28433"/>
                    </a:lnTo>
                    <a:cubicBezTo>
                      <a:pt x="6349" y="28433"/>
                      <a:pt x="0" y="22084"/>
                      <a:pt x="0" y="14216"/>
                    </a:cubicBezTo>
                    <a:cubicBezTo>
                      <a:pt x="0" y="6349"/>
                      <a:pt x="6349" y="0"/>
                      <a:pt x="14217" y="0"/>
                    </a:cubicBezTo>
                    <a:lnTo>
                      <a:pt x="482251" y="0"/>
                    </a:lnTo>
                    <a:cubicBezTo>
                      <a:pt x="490119" y="0"/>
                      <a:pt x="496467" y="6349"/>
                      <a:pt x="496467" y="14216"/>
                    </a:cubicBezTo>
                    <a:cubicBezTo>
                      <a:pt x="496467" y="22084"/>
                      <a:pt x="490119" y="28433"/>
                      <a:pt x="482251" y="2843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grpSp>
        <p:nvGrpSpPr>
          <p:cNvPr id="163" name="Graphic 6">
            <a:extLst>
              <a:ext uri="{FF2B5EF4-FFF2-40B4-BE49-F238E27FC236}">
                <a16:creationId xmlns:a16="http://schemas.microsoft.com/office/drawing/2014/main" id="{1EC087BA-3A17-41B2-BA84-58DC67435EA4}"/>
              </a:ext>
            </a:extLst>
          </p:cNvPr>
          <p:cNvGrpSpPr>
            <a:grpSpLocks noGrp="1" noUngrp="1" noRot="1" noChangeAspect="1" noMove="1" noResize="1"/>
          </p:cNvGrpSpPr>
          <p:nvPr/>
        </p:nvGrpSpPr>
        <p:grpSpPr>
          <a:xfrm>
            <a:off x="3281881" y="4058173"/>
            <a:ext cx="296667" cy="288001"/>
            <a:chOff x="5368640" y="1353541"/>
            <a:chExt cx="1436356" cy="1394398"/>
          </a:xfrm>
        </p:grpSpPr>
        <p:grpSp>
          <p:nvGrpSpPr>
            <p:cNvPr id="164" name="Graphic 6">
              <a:extLst>
                <a:ext uri="{FF2B5EF4-FFF2-40B4-BE49-F238E27FC236}">
                  <a16:creationId xmlns:a16="http://schemas.microsoft.com/office/drawing/2014/main" id="{ED5C3C01-32FA-4288-B167-BC63FE89561A}"/>
                </a:ext>
              </a:extLst>
            </p:cNvPr>
            <p:cNvGrpSpPr>
              <a:grpSpLocks noGrp="1" noUngrp="1" noRot="1" noMove="1" noResize="1"/>
            </p:cNvGrpSpPr>
            <p:nvPr/>
          </p:nvGrpSpPr>
          <p:grpSpPr>
            <a:xfrm>
              <a:off x="5789085" y="1353541"/>
              <a:ext cx="595716" cy="695506"/>
              <a:chOff x="5789085" y="1353541"/>
              <a:chExt cx="595716" cy="695506"/>
            </a:xfrm>
          </p:grpSpPr>
          <p:sp>
            <p:nvSpPr>
              <p:cNvPr id="172" name="Freeform: Shape 171">
                <a:extLst>
                  <a:ext uri="{FF2B5EF4-FFF2-40B4-BE49-F238E27FC236}">
                    <a16:creationId xmlns:a16="http://schemas.microsoft.com/office/drawing/2014/main" id="{A9C2837F-ED3B-4BB5-A772-18DE181AADF3}"/>
                  </a:ext>
                </a:extLst>
              </p:cNvPr>
              <p:cNvSpPr>
                <a:spLocks noGrp="1" noRot="1" noMove="1" noResize="1" noEditPoints="1" noAdjustHandles="1" noChangeArrowheads="1" noChangeShapeType="1"/>
              </p:cNvSpPr>
              <p:nvPr/>
            </p:nvSpPr>
            <p:spPr>
              <a:xfrm>
                <a:off x="5804801" y="1745940"/>
                <a:ext cx="564285" cy="287392"/>
              </a:xfrm>
              <a:custGeom>
                <a:avLst/>
                <a:gdLst>
                  <a:gd name="connsiteX0" fmla="*/ 564285 w 564285"/>
                  <a:gd name="connsiteY0" fmla="*/ 287393 h 287392"/>
                  <a:gd name="connsiteX1" fmla="*/ 564285 w 564285"/>
                  <a:gd name="connsiteY1" fmla="*/ 100496 h 287392"/>
                  <a:gd name="connsiteX2" fmla="*/ 463789 w 564285"/>
                  <a:gd name="connsiteY2" fmla="*/ 0 h 287392"/>
                  <a:gd name="connsiteX3" fmla="*/ 100496 w 564285"/>
                  <a:gd name="connsiteY3" fmla="*/ 0 h 287392"/>
                  <a:gd name="connsiteX4" fmla="*/ 0 w 564285"/>
                  <a:gd name="connsiteY4" fmla="*/ 100496 h 287392"/>
                  <a:gd name="connsiteX5" fmla="*/ 0 w 564285"/>
                  <a:gd name="connsiteY5" fmla="*/ 287393 h 287392"/>
                  <a:gd name="connsiteX6" fmla="*/ 564215 w 564285"/>
                  <a:gd name="connsiteY6" fmla="*/ 287393 h 28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285" h="287392">
                    <a:moveTo>
                      <a:pt x="564285" y="287393"/>
                    </a:moveTo>
                    <a:lnTo>
                      <a:pt x="564285" y="100496"/>
                    </a:lnTo>
                    <a:cubicBezTo>
                      <a:pt x="564285" y="45033"/>
                      <a:pt x="519323" y="0"/>
                      <a:pt x="463789" y="0"/>
                    </a:cubicBezTo>
                    <a:lnTo>
                      <a:pt x="100496" y="0"/>
                    </a:lnTo>
                    <a:cubicBezTo>
                      <a:pt x="45033" y="0"/>
                      <a:pt x="0" y="44962"/>
                      <a:pt x="0" y="100496"/>
                    </a:cubicBezTo>
                    <a:lnTo>
                      <a:pt x="0" y="287393"/>
                    </a:lnTo>
                    <a:lnTo>
                      <a:pt x="564215" y="287393"/>
                    </a:lnTo>
                    <a:close/>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nvGrpSpPr>
              <p:cNvPr id="173" name="Graphic 6">
                <a:extLst>
                  <a:ext uri="{FF2B5EF4-FFF2-40B4-BE49-F238E27FC236}">
                    <a16:creationId xmlns:a16="http://schemas.microsoft.com/office/drawing/2014/main" id="{86D0BA59-8B81-48D3-BC00-63F1D8370F56}"/>
                  </a:ext>
                </a:extLst>
              </p:cNvPr>
              <p:cNvGrpSpPr>
                <a:grpSpLocks noGrp="1" noUngrp="1" noRot="1" noMove="1" noResize="1"/>
              </p:cNvGrpSpPr>
              <p:nvPr/>
            </p:nvGrpSpPr>
            <p:grpSpPr>
              <a:xfrm>
                <a:off x="5939477" y="1353541"/>
                <a:ext cx="292749" cy="292819"/>
                <a:chOff x="5939477" y="1353541"/>
                <a:chExt cx="292749" cy="292819"/>
              </a:xfrm>
            </p:grpSpPr>
            <p:sp>
              <p:nvSpPr>
                <p:cNvPr id="175" name="Freeform: Shape 174">
                  <a:extLst>
                    <a:ext uri="{FF2B5EF4-FFF2-40B4-BE49-F238E27FC236}">
                      <a16:creationId xmlns:a16="http://schemas.microsoft.com/office/drawing/2014/main" id="{698E157E-7C2A-4373-81F0-DA2BD2A7ECD1}"/>
                    </a:ext>
                  </a:extLst>
                </p:cNvPr>
                <p:cNvSpPr>
                  <a:spLocks noGrp="1" noRot="1" noMove="1" noResize="1" noEditPoints="1" noAdjustHandles="1" noChangeArrowheads="1" noChangeShapeType="1"/>
                </p:cNvSpPr>
                <p:nvPr/>
              </p:nvSpPr>
              <p:spPr>
                <a:xfrm>
                  <a:off x="5955193" y="1369327"/>
                  <a:ext cx="261317" cy="261317"/>
                </a:xfrm>
                <a:custGeom>
                  <a:avLst/>
                  <a:gdLst>
                    <a:gd name="connsiteX0" fmla="*/ 130659 w 261317"/>
                    <a:gd name="connsiteY0" fmla="*/ 261318 h 261317"/>
                    <a:gd name="connsiteX1" fmla="*/ 261317 w 261317"/>
                    <a:gd name="connsiteY1" fmla="*/ 130659 h 261317"/>
                    <a:gd name="connsiteX2" fmla="*/ 130659 w 261317"/>
                    <a:gd name="connsiteY2" fmla="*/ 0 h 261317"/>
                    <a:gd name="connsiteX3" fmla="*/ 0 w 261317"/>
                    <a:gd name="connsiteY3" fmla="*/ 130659 h 261317"/>
                    <a:gd name="connsiteX4" fmla="*/ 130659 w 261317"/>
                    <a:gd name="connsiteY4" fmla="*/ 261318 h 261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17" h="261317">
                      <a:moveTo>
                        <a:pt x="130659" y="261318"/>
                      </a:moveTo>
                      <a:cubicBezTo>
                        <a:pt x="202683" y="261318"/>
                        <a:pt x="261317" y="202683"/>
                        <a:pt x="261317" y="130659"/>
                      </a:cubicBezTo>
                      <a:cubicBezTo>
                        <a:pt x="261317" y="58634"/>
                        <a:pt x="202683" y="0"/>
                        <a:pt x="130659" y="0"/>
                      </a:cubicBezTo>
                      <a:cubicBezTo>
                        <a:pt x="58634" y="0"/>
                        <a:pt x="0" y="58634"/>
                        <a:pt x="0" y="130659"/>
                      </a:cubicBezTo>
                      <a:cubicBezTo>
                        <a:pt x="0" y="202683"/>
                        <a:pt x="58634" y="261318"/>
                        <a:pt x="130659" y="261318"/>
                      </a:cubicBezTo>
                      <a:close/>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76" name="Freeform: Shape 175">
                  <a:extLst>
                    <a:ext uri="{FF2B5EF4-FFF2-40B4-BE49-F238E27FC236}">
                      <a16:creationId xmlns:a16="http://schemas.microsoft.com/office/drawing/2014/main" id="{C3CF8386-336A-4FAE-BCB4-35A8FEB2B021}"/>
                    </a:ext>
                  </a:extLst>
                </p:cNvPr>
                <p:cNvSpPr>
                  <a:spLocks noGrp="1" noRot="1" noMove="1" noResize="1" noEditPoints="1" noAdjustHandles="1" noChangeArrowheads="1" noChangeShapeType="1"/>
                </p:cNvSpPr>
                <p:nvPr/>
              </p:nvSpPr>
              <p:spPr>
                <a:xfrm>
                  <a:off x="5939477" y="1353541"/>
                  <a:ext cx="292749" cy="292819"/>
                </a:xfrm>
                <a:custGeom>
                  <a:avLst/>
                  <a:gdLst>
                    <a:gd name="connsiteX0" fmla="*/ 146375 w 292749"/>
                    <a:gd name="connsiteY0" fmla="*/ 292819 h 292819"/>
                    <a:gd name="connsiteX1" fmla="*/ 0 w 292749"/>
                    <a:gd name="connsiteY1" fmla="*/ 146445 h 292819"/>
                    <a:gd name="connsiteX2" fmla="*/ 146375 w 292749"/>
                    <a:gd name="connsiteY2" fmla="*/ 0 h 292819"/>
                    <a:gd name="connsiteX3" fmla="*/ 292749 w 292749"/>
                    <a:gd name="connsiteY3" fmla="*/ 146445 h 292819"/>
                    <a:gd name="connsiteX4" fmla="*/ 146375 w 292749"/>
                    <a:gd name="connsiteY4" fmla="*/ 292819 h 292819"/>
                    <a:gd name="connsiteX5" fmla="*/ 146375 w 292749"/>
                    <a:gd name="connsiteY5" fmla="*/ 31502 h 292819"/>
                    <a:gd name="connsiteX6" fmla="*/ 31432 w 292749"/>
                    <a:gd name="connsiteY6" fmla="*/ 146445 h 292819"/>
                    <a:gd name="connsiteX7" fmla="*/ 146375 w 292749"/>
                    <a:gd name="connsiteY7" fmla="*/ 261388 h 292819"/>
                    <a:gd name="connsiteX8" fmla="*/ 261318 w 292749"/>
                    <a:gd name="connsiteY8" fmla="*/ 146445 h 292819"/>
                    <a:gd name="connsiteX9" fmla="*/ 146375 w 292749"/>
                    <a:gd name="connsiteY9" fmla="*/ 31502 h 29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49" h="292819">
                      <a:moveTo>
                        <a:pt x="146375" y="292819"/>
                      </a:moveTo>
                      <a:cubicBezTo>
                        <a:pt x="65682" y="292819"/>
                        <a:pt x="0" y="227138"/>
                        <a:pt x="0" y="146445"/>
                      </a:cubicBezTo>
                      <a:cubicBezTo>
                        <a:pt x="0" y="65752"/>
                        <a:pt x="65682" y="0"/>
                        <a:pt x="146375" y="0"/>
                      </a:cubicBezTo>
                      <a:cubicBezTo>
                        <a:pt x="227067" y="0"/>
                        <a:pt x="292749" y="65682"/>
                        <a:pt x="292749" y="146445"/>
                      </a:cubicBezTo>
                      <a:cubicBezTo>
                        <a:pt x="292749" y="227208"/>
                        <a:pt x="227067" y="292819"/>
                        <a:pt x="146375" y="292819"/>
                      </a:cubicBezTo>
                      <a:close/>
                      <a:moveTo>
                        <a:pt x="146375" y="31502"/>
                      </a:moveTo>
                      <a:cubicBezTo>
                        <a:pt x="83019" y="31502"/>
                        <a:pt x="31432" y="83089"/>
                        <a:pt x="31432" y="146445"/>
                      </a:cubicBezTo>
                      <a:cubicBezTo>
                        <a:pt x="31432" y="209801"/>
                        <a:pt x="82948" y="261388"/>
                        <a:pt x="146375" y="261388"/>
                      </a:cubicBezTo>
                      <a:cubicBezTo>
                        <a:pt x="209801" y="261388"/>
                        <a:pt x="261318" y="209801"/>
                        <a:pt x="261318" y="146445"/>
                      </a:cubicBezTo>
                      <a:cubicBezTo>
                        <a:pt x="261318" y="83089"/>
                        <a:pt x="209801" y="31502"/>
                        <a:pt x="146375" y="3150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sp>
            <p:nvSpPr>
              <p:cNvPr id="174" name="Freeform: Shape 173">
                <a:extLst>
                  <a:ext uri="{FF2B5EF4-FFF2-40B4-BE49-F238E27FC236}">
                    <a16:creationId xmlns:a16="http://schemas.microsoft.com/office/drawing/2014/main" id="{AE6494CD-E3C4-4738-B341-7DDFBDEBDFB4}"/>
                  </a:ext>
                </a:extLst>
              </p:cNvPr>
              <p:cNvSpPr>
                <a:spLocks noGrp="1" noRot="1" noMove="1" noResize="1" noEditPoints="1" noAdjustHandles="1" noChangeArrowheads="1" noChangeShapeType="1"/>
              </p:cNvSpPr>
              <p:nvPr/>
            </p:nvSpPr>
            <p:spPr>
              <a:xfrm>
                <a:off x="5789085" y="1730153"/>
                <a:ext cx="595716" cy="318894"/>
              </a:xfrm>
              <a:custGeom>
                <a:avLst/>
                <a:gdLst>
                  <a:gd name="connsiteX0" fmla="*/ 595716 w 595716"/>
                  <a:gd name="connsiteY0" fmla="*/ 318895 h 318894"/>
                  <a:gd name="connsiteX1" fmla="*/ 564215 w 595716"/>
                  <a:gd name="connsiteY1" fmla="*/ 318895 h 318894"/>
                  <a:gd name="connsiteX2" fmla="*/ 564215 w 595716"/>
                  <a:gd name="connsiteY2" fmla="*/ 116212 h 318894"/>
                  <a:gd name="connsiteX3" fmla="*/ 479505 w 595716"/>
                  <a:gd name="connsiteY3" fmla="*/ 31502 h 318894"/>
                  <a:gd name="connsiteX4" fmla="*/ 116212 w 595716"/>
                  <a:gd name="connsiteY4" fmla="*/ 31502 h 318894"/>
                  <a:gd name="connsiteX5" fmla="*/ 31502 w 595716"/>
                  <a:gd name="connsiteY5" fmla="*/ 116212 h 318894"/>
                  <a:gd name="connsiteX6" fmla="*/ 31502 w 595716"/>
                  <a:gd name="connsiteY6" fmla="*/ 318895 h 318894"/>
                  <a:gd name="connsiteX7" fmla="*/ 0 w 595716"/>
                  <a:gd name="connsiteY7" fmla="*/ 318895 h 318894"/>
                  <a:gd name="connsiteX8" fmla="*/ 0 w 595716"/>
                  <a:gd name="connsiteY8" fmla="*/ 116212 h 318894"/>
                  <a:gd name="connsiteX9" fmla="*/ 116212 w 595716"/>
                  <a:gd name="connsiteY9" fmla="*/ 0 h 318894"/>
                  <a:gd name="connsiteX10" fmla="*/ 479505 w 595716"/>
                  <a:gd name="connsiteY10" fmla="*/ 0 h 318894"/>
                  <a:gd name="connsiteX11" fmla="*/ 595716 w 595716"/>
                  <a:gd name="connsiteY11" fmla="*/ 116212 h 318894"/>
                  <a:gd name="connsiteX12" fmla="*/ 595716 w 595716"/>
                  <a:gd name="connsiteY12" fmla="*/ 318895 h 31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716" h="318894">
                    <a:moveTo>
                      <a:pt x="595716" y="318895"/>
                    </a:moveTo>
                    <a:lnTo>
                      <a:pt x="564215" y="318895"/>
                    </a:lnTo>
                    <a:lnTo>
                      <a:pt x="564215" y="116212"/>
                    </a:lnTo>
                    <a:cubicBezTo>
                      <a:pt x="564215" y="69487"/>
                      <a:pt x="526229" y="31502"/>
                      <a:pt x="479505" y="31502"/>
                    </a:cubicBezTo>
                    <a:lnTo>
                      <a:pt x="116212" y="31502"/>
                    </a:lnTo>
                    <a:cubicBezTo>
                      <a:pt x="69487" y="31502"/>
                      <a:pt x="31502" y="69487"/>
                      <a:pt x="31502" y="116212"/>
                    </a:cubicBezTo>
                    <a:lnTo>
                      <a:pt x="31502" y="318895"/>
                    </a:lnTo>
                    <a:lnTo>
                      <a:pt x="0" y="318895"/>
                    </a:lnTo>
                    <a:lnTo>
                      <a:pt x="0" y="116212"/>
                    </a:lnTo>
                    <a:cubicBezTo>
                      <a:pt x="0" y="52151"/>
                      <a:pt x="52150" y="0"/>
                      <a:pt x="116212" y="0"/>
                    </a:cubicBezTo>
                    <a:lnTo>
                      <a:pt x="479505" y="0"/>
                    </a:lnTo>
                    <a:cubicBezTo>
                      <a:pt x="543566" y="0"/>
                      <a:pt x="595716" y="52151"/>
                      <a:pt x="595716" y="116212"/>
                    </a:cubicBezTo>
                    <a:lnTo>
                      <a:pt x="595716" y="318895"/>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165" name="Graphic 6">
              <a:extLst>
                <a:ext uri="{FF2B5EF4-FFF2-40B4-BE49-F238E27FC236}">
                  <a16:creationId xmlns:a16="http://schemas.microsoft.com/office/drawing/2014/main" id="{BC738590-F12E-4FA8-860D-C14048664DCA}"/>
                </a:ext>
              </a:extLst>
            </p:cNvPr>
            <p:cNvGrpSpPr>
              <a:grpSpLocks noGrp="1" noUngrp="1" noRot="1" noMove="1" noResize="1"/>
            </p:cNvGrpSpPr>
            <p:nvPr/>
          </p:nvGrpSpPr>
          <p:grpSpPr>
            <a:xfrm>
              <a:off x="5368640" y="2026708"/>
              <a:ext cx="1436356" cy="511006"/>
              <a:chOff x="5368640" y="2026708"/>
              <a:chExt cx="1436356" cy="511006"/>
            </a:xfrm>
            <a:solidFill>
              <a:srgbClr val="121212"/>
            </a:solidFill>
          </p:grpSpPr>
          <p:sp>
            <p:nvSpPr>
              <p:cNvPr id="170" name="Freeform: Shape 169">
                <a:extLst>
                  <a:ext uri="{FF2B5EF4-FFF2-40B4-BE49-F238E27FC236}">
                    <a16:creationId xmlns:a16="http://schemas.microsoft.com/office/drawing/2014/main" id="{B14283FB-0100-40B3-B869-F88992D395B2}"/>
                  </a:ext>
                </a:extLst>
              </p:cNvPr>
              <p:cNvSpPr>
                <a:spLocks noGrp="1" noRot="1" noMove="1" noResize="1" noEditPoints="1" noAdjustHandles="1" noChangeArrowheads="1" noChangeShapeType="1"/>
              </p:cNvSpPr>
              <p:nvPr/>
            </p:nvSpPr>
            <p:spPr>
              <a:xfrm>
                <a:off x="6286420" y="2026708"/>
                <a:ext cx="518576" cy="510865"/>
              </a:xfrm>
              <a:custGeom>
                <a:avLst/>
                <a:gdLst>
                  <a:gd name="connsiteX0" fmla="*/ 397755 w 518576"/>
                  <a:gd name="connsiteY0" fmla="*/ 510866 h 510865"/>
                  <a:gd name="connsiteX1" fmla="*/ 379573 w 518576"/>
                  <a:gd name="connsiteY1" fmla="*/ 504805 h 510865"/>
                  <a:gd name="connsiteX2" fmla="*/ 251803 w 518576"/>
                  <a:gd name="connsiteY2" fmla="*/ 411498 h 510865"/>
                  <a:gd name="connsiteX3" fmla="*/ 124105 w 518576"/>
                  <a:gd name="connsiteY3" fmla="*/ 504805 h 510865"/>
                  <a:gd name="connsiteX4" fmla="*/ 102117 w 518576"/>
                  <a:gd name="connsiteY4" fmla="*/ 501352 h 510865"/>
                  <a:gd name="connsiteX5" fmla="*/ 105570 w 518576"/>
                  <a:gd name="connsiteY5" fmla="*/ 479364 h 510865"/>
                  <a:gd name="connsiteX6" fmla="*/ 242571 w 518576"/>
                  <a:gd name="connsiteY6" fmla="*/ 379291 h 510865"/>
                  <a:gd name="connsiteX7" fmla="*/ 261106 w 518576"/>
                  <a:gd name="connsiteY7" fmla="*/ 379291 h 510865"/>
                  <a:gd name="connsiteX8" fmla="*/ 398108 w 518576"/>
                  <a:gd name="connsiteY8" fmla="*/ 479364 h 510865"/>
                  <a:gd name="connsiteX9" fmla="*/ 344195 w 518576"/>
                  <a:gd name="connsiteY9" fmla="*/ 318895 h 510865"/>
                  <a:gd name="connsiteX10" fmla="*/ 349903 w 518576"/>
                  <a:gd name="connsiteY10" fmla="*/ 301206 h 510865"/>
                  <a:gd name="connsiteX11" fmla="*/ 487398 w 518576"/>
                  <a:gd name="connsiteY11" fmla="*/ 201838 h 510865"/>
                  <a:gd name="connsiteX12" fmla="*/ 318119 w 518576"/>
                  <a:gd name="connsiteY12" fmla="*/ 203458 h 510865"/>
                  <a:gd name="connsiteX13" fmla="*/ 318119 w 518576"/>
                  <a:gd name="connsiteY13" fmla="*/ 203458 h 510865"/>
                  <a:gd name="connsiteX14" fmla="*/ 303109 w 518576"/>
                  <a:gd name="connsiteY14" fmla="*/ 192535 h 510865"/>
                  <a:gd name="connsiteX15" fmla="*/ 251099 w 518576"/>
                  <a:gd name="connsiteY15" fmla="*/ 31079 h 510865"/>
                  <a:gd name="connsiteX16" fmla="*/ 200358 w 518576"/>
                  <a:gd name="connsiteY16" fmla="*/ 192535 h 510865"/>
                  <a:gd name="connsiteX17" fmla="*/ 185347 w 518576"/>
                  <a:gd name="connsiteY17" fmla="*/ 203458 h 510865"/>
                  <a:gd name="connsiteX18" fmla="*/ 185347 w 518576"/>
                  <a:gd name="connsiteY18" fmla="*/ 203458 h 510865"/>
                  <a:gd name="connsiteX19" fmla="*/ 15716 w 518576"/>
                  <a:gd name="connsiteY19" fmla="*/ 203036 h 510865"/>
                  <a:gd name="connsiteX20" fmla="*/ 0 w 518576"/>
                  <a:gd name="connsiteY20" fmla="*/ 187249 h 510865"/>
                  <a:gd name="connsiteX21" fmla="*/ 15716 w 518576"/>
                  <a:gd name="connsiteY21" fmla="*/ 171534 h 510865"/>
                  <a:gd name="connsiteX22" fmla="*/ 15716 w 518576"/>
                  <a:gd name="connsiteY22" fmla="*/ 171534 h 510865"/>
                  <a:gd name="connsiteX23" fmla="*/ 173859 w 518576"/>
                  <a:gd name="connsiteY23" fmla="*/ 171886 h 510865"/>
                  <a:gd name="connsiteX24" fmla="*/ 222416 w 518576"/>
                  <a:gd name="connsiteY24" fmla="*/ 21354 h 510865"/>
                  <a:gd name="connsiteX25" fmla="*/ 251733 w 518576"/>
                  <a:gd name="connsiteY25" fmla="*/ 0 h 510865"/>
                  <a:gd name="connsiteX26" fmla="*/ 251733 w 518576"/>
                  <a:gd name="connsiteY26" fmla="*/ 0 h 510865"/>
                  <a:gd name="connsiteX27" fmla="*/ 281050 w 518576"/>
                  <a:gd name="connsiteY27" fmla="*/ 21283 h 510865"/>
                  <a:gd name="connsiteX28" fmla="*/ 329536 w 518576"/>
                  <a:gd name="connsiteY28" fmla="*/ 171816 h 510865"/>
                  <a:gd name="connsiteX29" fmla="*/ 487680 w 518576"/>
                  <a:gd name="connsiteY29" fmla="*/ 171463 h 510865"/>
                  <a:gd name="connsiteX30" fmla="*/ 487680 w 518576"/>
                  <a:gd name="connsiteY30" fmla="*/ 171463 h 510865"/>
                  <a:gd name="connsiteX31" fmla="*/ 516997 w 518576"/>
                  <a:gd name="connsiteY31" fmla="*/ 192746 h 510865"/>
                  <a:gd name="connsiteX32" fmla="*/ 505792 w 518576"/>
                  <a:gd name="connsiteY32" fmla="*/ 227208 h 510865"/>
                  <a:gd name="connsiteX33" fmla="*/ 377599 w 518576"/>
                  <a:gd name="connsiteY33" fmla="*/ 319882 h 510865"/>
                  <a:gd name="connsiteX34" fmla="*/ 426861 w 518576"/>
                  <a:gd name="connsiteY34" fmla="*/ 470203 h 510865"/>
                  <a:gd name="connsiteX35" fmla="*/ 415726 w 518576"/>
                  <a:gd name="connsiteY35" fmla="*/ 504664 h 510865"/>
                  <a:gd name="connsiteX36" fmla="*/ 397614 w 518576"/>
                  <a:gd name="connsiteY36" fmla="*/ 510655 h 51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8576" h="510865">
                    <a:moveTo>
                      <a:pt x="397755" y="510866"/>
                    </a:moveTo>
                    <a:cubicBezTo>
                      <a:pt x="391412" y="510866"/>
                      <a:pt x="385140" y="508822"/>
                      <a:pt x="379573" y="504805"/>
                    </a:cubicBezTo>
                    <a:lnTo>
                      <a:pt x="251803" y="411498"/>
                    </a:lnTo>
                    <a:lnTo>
                      <a:pt x="124105" y="504805"/>
                    </a:lnTo>
                    <a:cubicBezTo>
                      <a:pt x="117057" y="509950"/>
                      <a:pt x="107261" y="508399"/>
                      <a:pt x="102117" y="501352"/>
                    </a:cubicBezTo>
                    <a:cubicBezTo>
                      <a:pt x="96972" y="494305"/>
                      <a:pt x="98523" y="484509"/>
                      <a:pt x="105570" y="479364"/>
                    </a:cubicBezTo>
                    <a:lnTo>
                      <a:pt x="242571" y="379291"/>
                    </a:lnTo>
                    <a:cubicBezTo>
                      <a:pt x="248139" y="375274"/>
                      <a:pt x="255609" y="375274"/>
                      <a:pt x="261106" y="379291"/>
                    </a:cubicBezTo>
                    <a:lnTo>
                      <a:pt x="398108" y="479364"/>
                    </a:lnTo>
                    <a:lnTo>
                      <a:pt x="344195" y="318895"/>
                    </a:lnTo>
                    <a:cubicBezTo>
                      <a:pt x="342081" y="312411"/>
                      <a:pt x="344406" y="305223"/>
                      <a:pt x="349903" y="301206"/>
                    </a:cubicBezTo>
                    <a:lnTo>
                      <a:pt x="487398" y="201838"/>
                    </a:lnTo>
                    <a:lnTo>
                      <a:pt x="318119" y="203458"/>
                    </a:lnTo>
                    <a:lnTo>
                      <a:pt x="318119" y="203458"/>
                    </a:lnTo>
                    <a:cubicBezTo>
                      <a:pt x="311284" y="203458"/>
                      <a:pt x="305223" y="199089"/>
                      <a:pt x="303109" y="192535"/>
                    </a:cubicBezTo>
                    <a:lnTo>
                      <a:pt x="251099" y="31079"/>
                    </a:lnTo>
                    <a:lnTo>
                      <a:pt x="200358" y="192535"/>
                    </a:lnTo>
                    <a:cubicBezTo>
                      <a:pt x="198243" y="199019"/>
                      <a:pt x="192182" y="203458"/>
                      <a:pt x="185347" y="203458"/>
                    </a:cubicBezTo>
                    <a:lnTo>
                      <a:pt x="185347" y="203458"/>
                    </a:lnTo>
                    <a:lnTo>
                      <a:pt x="15716" y="203036"/>
                    </a:lnTo>
                    <a:cubicBezTo>
                      <a:pt x="7047" y="203036"/>
                      <a:pt x="0" y="195918"/>
                      <a:pt x="0" y="187249"/>
                    </a:cubicBezTo>
                    <a:cubicBezTo>
                      <a:pt x="0" y="178581"/>
                      <a:pt x="7047" y="171534"/>
                      <a:pt x="15716" y="171534"/>
                    </a:cubicBezTo>
                    <a:lnTo>
                      <a:pt x="15716" y="171534"/>
                    </a:lnTo>
                    <a:lnTo>
                      <a:pt x="173859" y="171886"/>
                    </a:lnTo>
                    <a:lnTo>
                      <a:pt x="222416" y="21354"/>
                    </a:lnTo>
                    <a:cubicBezTo>
                      <a:pt x="226574" y="8386"/>
                      <a:pt x="238061" y="0"/>
                      <a:pt x="251733" y="0"/>
                    </a:cubicBezTo>
                    <a:lnTo>
                      <a:pt x="251733" y="0"/>
                    </a:lnTo>
                    <a:cubicBezTo>
                      <a:pt x="265334" y="0"/>
                      <a:pt x="276822" y="8386"/>
                      <a:pt x="281050" y="21283"/>
                    </a:cubicBezTo>
                    <a:lnTo>
                      <a:pt x="329536" y="171816"/>
                    </a:lnTo>
                    <a:lnTo>
                      <a:pt x="487680" y="171463"/>
                    </a:lnTo>
                    <a:lnTo>
                      <a:pt x="487680" y="171463"/>
                    </a:lnTo>
                    <a:cubicBezTo>
                      <a:pt x="501282" y="171463"/>
                      <a:pt x="512769" y="179779"/>
                      <a:pt x="516997" y="192746"/>
                    </a:cubicBezTo>
                    <a:cubicBezTo>
                      <a:pt x="521225" y="205714"/>
                      <a:pt x="516785" y="219174"/>
                      <a:pt x="505792" y="227208"/>
                    </a:cubicBezTo>
                    <a:lnTo>
                      <a:pt x="377599" y="319882"/>
                    </a:lnTo>
                    <a:lnTo>
                      <a:pt x="426861" y="470203"/>
                    </a:lnTo>
                    <a:cubicBezTo>
                      <a:pt x="431089" y="483170"/>
                      <a:pt x="426720" y="496630"/>
                      <a:pt x="415726" y="504664"/>
                    </a:cubicBezTo>
                    <a:cubicBezTo>
                      <a:pt x="410229" y="508681"/>
                      <a:pt x="403886" y="510655"/>
                      <a:pt x="397614" y="51065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71" name="Freeform: Shape 170">
                <a:extLst>
                  <a:ext uri="{FF2B5EF4-FFF2-40B4-BE49-F238E27FC236}">
                    <a16:creationId xmlns:a16="http://schemas.microsoft.com/office/drawing/2014/main" id="{FB8BD876-B10D-4DFA-A910-CA683AFDA527}"/>
                  </a:ext>
                </a:extLst>
              </p:cNvPr>
              <p:cNvSpPr>
                <a:spLocks noGrp="1" noRot="1" noMove="1" noResize="1" noEditPoints="1" noAdjustHandles="1" noChangeArrowheads="1" noChangeShapeType="1"/>
              </p:cNvSpPr>
              <p:nvPr/>
            </p:nvSpPr>
            <p:spPr>
              <a:xfrm>
                <a:off x="5368640" y="2026849"/>
                <a:ext cx="518686" cy="510865"/>
              </a:xfrm>
              <a:custGeom>
                <a:avLst/>
                <a:gdLst>
                  <a:gd name="connsiteX0" fmla="*/ 121002 w 518686"/>
                  <a:gd name="connsiteY0" fmla="*/ 510725 h 510865"/>
                  <a:gd name="connsiteX1" fmla="*/ 102890 w 518686"/>
                  <a:gd name="connsiteY1" fmla="*/ 504735 h 510865"/>
                  <a:gd name="connsiteX2" fmla="*/ 91755 w 518686"/>
                  <a:gd name="connsiteY2" fmla="*/ 470273 h 510865"/>
                  <a:gd name="connsiteX3" fmla="*/ 141016 w 518686"/>
                  <a:gd name="connsiteY3" fmla="*/ 319952 h 510865"/>
                  <a:gd name="connsiteX4" fmla="*/ 12824 w 518686"/>
                  <a:gd name="connsiteY4" fmla="*/ 227279 h 510865"/>
                  <a:gd name="connsiteX5" fmla="*/ 1548 w 518686"/>
                  <a:gd name="connsiteY5" fmla="*/ 192817 h 510865"/>
                  <a:gd name="connsiteX6" fmla="*/ 30865 w 518686"/>
                  <a:gd name="connsiteY6" fmla="*/ 171534 h 510865"/>
                  <a:gd name="connsiteX7" fmla="*/ 30865 w 518686"/>
                  <a:gd name="connsiteY7" fmla="*/ 171534 h 510865"/>
                  <a:gd name="connsiteX8" fmla="*/ 189080 w 518686"/>
                  <a:gd name="connsiteY8" fmla="*/ 171886 h 510865"/>
                  <a:gd name="connsiteX9" fmla="*/ 237636 w 518686"/>
                  <a:gd name="connsiteY9" fmla="*/ 21354 h 510865"/>
                  <a:gd name="connsiteX10" fmla="*/ 266953 w 518686"/>
                  <a:gd name="connsiteY10" fmla="*/ 0 h 510865"/>
                  <a:gd name="connsiteX11" fmla="*/ 296271 w 518686"/>
                  <a:gd name="connsiteY11" fmla="*/ 21354 h 510865"/>
                  <a:gd name="connsiteX12" fmla="*/ 344827 w 518686"/>
                  <a:gd name="connsiteY12" fmla="*/ 171886 h 510865"/>
                  <a:gd name="connsiteX13" fmla="*/ 502971 w 518686"/>
                  <a:gd name="connsiteY13" fmla="*/ 171534 h 510865"/>
                  <a:gd name="connsiteX14" fmla="*/ 502971 w 518686"/>
                  <a:gd name="connsiteY14" fmla="*/ 171534 h 510865"/>
                  <a:gd name="connsiteX15" fmla="*/ 518687 w 518686"/>
                  <a:gd name="connsiteY15" fmla="*/ 187249 h 510865"/>
                  <a:gd name="connsiteX16" fmla="*/ 502971 w 518686"/>
                  <a:gd name="connsiteY16" fmla="*/ 203036 h 510865"/>
                  <a:gd name="connsiteX17" fmla="*/ 333340 w 518686"/>
                  <a:gd name="connsiteY17" fmla="*/ 203458 h 510865"/>
                  <a:gd name="connsiteX18" fmla="*/ 333340 w 518686"/>
                  <a:gd name="connsiteY18" fmla="*/ 203458 h 510865"/>
                  <a:gd name="connsiteX19" fmla="*/ 318329 w 518686"/>
                  <a:gd name="connsiteY19" fmla="*/ 192535 h 510865"/>
                  <a:gd name="connsiteX20" fmla="*/ 266249 w 518686"/>
                  <a:gd name="connsiteY20" fmla="*/ 31079 h 510865"/>
                  <a:gd name="connsiteX21" fmla="*/ 215507 w 518686"/>
                  <a:gd name="connsiteY21" fmla="*/ 192535 h 510865"/>
                  <a:gd name="connsiteX22" fmla="*/ 200496 w 518686"/>
                  <a:gd name="connsiteY22" fmla="*/ 203458 h 510865"/>
                  <a:gd name="connsiteX23" fmla="*/ 200496 w 518686"/>
                  <a:gd name="connsiteY23" fmla="*/ 203458 h 510865"/>
                  <a:gd name="connsiteX24" fmla="*/ 30865 w 518686"/>
                  <a:gd name="connsiteY24" fmla="*/ 203036 h 510865"/>
                  <a:gd name="connsiteX25" fmla="*/ 168783 w 518686"/>
                  <a:gd name="connsiteY25" fmla="*/ 301206 h 510865"/>
                  <a:gd name="connsiteX26" fmla="*/ 174491 w 518686"/>
                  <a:gd name="connsiteY26" fmla="*/ 318895 h 510865"/>
                  <a:gd name="connsiteX27" fmla="*/ 121706 w 518686"/>
                  <a:gd name="connsiteY27" fmla="*/ 480139 h 510865"/>
                  <a:gd name="connsiteX28" fmla="*/ 257651 w 518686"/>
                  <a:gd name="connsiteY28" fmla="*/ 379291 h 510865"/>
                  <a:gd name="connsiteX29" fmla="*/ 276185 w 518686"/>
                  <a:gd name="connsiteY29" fmla="*/ 379291 h 510865"/>
                  <a:gd name="connsiteX30" fmla="*/ 413187 w 518686"/>
                  <a:gd name="connsiteY30" fmla="*/ 479364 h 510865"/>
                  <a:gd name="connsiteX31" fmla="*/ 416640 w 518686"/>
                  <a:gd name="connsiteY31" fmla="*/ 501352 h 510865"/>
                  <a:gd name="connsiteX32" fmla="*/ 394652 w 518686"/>
                  <a:gd name="connsiteY32" fmla="*/ 504805 h 510865"/>
                  <a:gd name="connsiteX33" fmla="*/ 266883 w 518686"/>
                  <a:gd name="connsiteY33" fmla="*/ 411498 h 510865"/>
                  <a:gd name="connsiteX34" fmla="*/ 139184 w 518686"/>
                  <a:gd name="connsiteY34" fmla="*/ 504805 h 510865"/>
                  <a:gd name="connsiteX35" fmla="*/ 121002 w 518686"/>
                  <a:gd name="connsiteY35" fmla="*/ 510866 h 51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8686" h="510865">
                    <a:moveTo>
                      <a:pt x="121002" y="510725"/>
                    </a:moveTo>
                    <a:cubicBezTo>
                      <a:pt x="114730" y="510725"/>
                      <a:pt x="108387" y="508681"/>
                      <a:pt x="102890" y="504735"/>
                    </a:cubicBezTo>
                    <a:cubicBezTo>
                      <a:pt x="91896" y="496701"/>
                      <a:pt x="87527" y="483170"/>
                      <a:pt x="91755" y="470273"/>
                    </a:cubicBezTo>
                    <a:lnTo>
                      <a:pt x="141016" y="319952"/>
                    </a:lnTo>
                    <a:lnTo>
                      <a:pt x="12824" y="227279"/>
                    </a:lnTo>
                    <a:cubicBezTo>
                      <a:pt x="1760" y="219315"/>
                      <a:pt x="-2610" y="205784"/>
                      <a:pt x="1548" y="192817"/>
                    </a:cubicBezTo>
                    <a:cubicBezTo>
                      <a:pt x="5777" y="179850"/>
                      <a:pt x="17264" y="171534"/>
                      <a:pt x="30865" y="171534"/>
                    </a:cubicBezTo>
                    <a:lnTo>
                      <a:pt x="30865" y="171534"/>
                    </a:lnTo>
                    <a:lnTo>
                      <a:pt x="189080" y="171886"/>
                    </a:lnTo>
                    <a:lnTo>
                      <a:pt x="237636" y="21354"/>
                    </a:lnTo>
                    <a:cubicBezTo>
                      <a:pt x="241794" y="8386"/>
                      <a:pt x="253281" y="0"/>
                      <a:pt x="266953" y="0"/>
                    </a:cubicBezTo>
                    <a:cubicBezTo>
                      <a:pt x="280625" y="0"/>
                      <a:pt x="292112" y="8386"/>
                      <a:pt x="296271" y="21354"/>
                    </a:cubicBezTo>
                    <a:lnTo>
                      <a:pt x="344827" y="171886"/>
                    </a:lnTo>
                    <a:lnTo>
                      <a:pt x="502971" y="171534"/>
                    </a:lnTo>
                    <a:lnTo>
                      <a:pt x="502971" y="171534"/>
                    </a:lnTo>
                    <a:cubicBezTo>
                      <a:pt x="511639" y="171534"/>
                      <a:pt x="518687" y="178581"/>
                      <a:pt x="518687" y="187249"/>
                    </a:cubicBezTo>
                    <a:cubicBezTo>
                      <a:pt x="518687" y="195918"/>
                      <a:pt x="511710" y="203036"/>
                      <a:pt x="502971" y="203036"/>
                    </a:cubicBezTo>
                    <a:lnTo>
                      <a:pt x="333340" y="203458"/>
                    </a:lnTo>
                    <a:lnTo>
                      <a:pt x="333340" y="203458"/>
                    </a:lnTo>
                    <a:cubicBezTo>
                      <a:pt x="326504" y="203458"/>
                      <a:pt x="320443" y="199089"/>
                      <a:pt x="318329" y="192535"/>
                    </a:cubicBezTo>
                    <a:lnTo>
                      <a:pt x="266249" y="31079"/>
                    </a:lnTo>
                    <a:lnTo>
                      <a:pt x="215507" y="192535"/>
                    </a:lnTo>
                    <a:cubicBezTo>
                      <a:pt x="213393" y="199019"/>
                      <a:pt x="207332" y="203458"/>
                      <a:pt x="200496" y="203458"/>
                    </a:cubicBezTo>
                    <a:lnTo>
                      <a:pt x="200496" y="203458"/>
                    </a:lnTo>
                    <a:lnTo>
                      <a:pt x="30865" y="203036"/>
                    </a:lnTo>
                    <a:lnTo>
                      <a:pt x="168783" y="301206"/>
                    </a:lnTo>
                    <a:cubicBezTo>
                      <a:pt x="174351" y="305223"/>
                      <a:pt x="176676" y="312341"/>
                      <a:pt x="174491" y="318895"/>
                    </a:cubicBezTo>
                    <a:lnTo>
                      <a:pt x="121706" y="480139"/>
                    </a:lnTo>
                    <a:lnTo>
                      <a:pt x="257651" y="379291"/>
                    </a:lnTo>
                    <a:cubicBezTo>
                      <a:pt x="263218" y="375274"/>
                      <a:pt x="270689" y="375274"/>
                      <a:pt x="276185" y="379291"/>
                    </a:cubicBezTo>
                    <a:lnTo>
                      <a:pt x="413187" y="479364"/>
                    </a:lnTo>
                    <a:cubicBezTo>
                      <a:pt x="420234" y="484509"/>
                      <a:pt x="421714" y="494375"/>
                      <a:pt x="416640" y="501352"/>
                    </a:cubicBezTo>
                    <a:cubicBezTo>
                      <a:pt x="411495" y="508399"/>
                      <a:pt x="401629" y="509879"/>
                      <a:pt x="394652" y="504805"/>
                    </a:cubicBezTo>
                    <a:lnTo>
                      <a:pt x="266883" y="411498"/>
                    </a:lnTo>
                    <a:lnTo>
                      <a:pt x="139184" y="504805"/>
                    </a:lnTo>
                    <a:cubicBezTo>
                      <a:pt x="133687" y="508822"/>
                      <a:pt x="127344" y="510796"/>
                      <a:pt x="121002" y="51086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sp>
          <p:nvSpPr>
            <p:cNvPr id="166" name="Freeform: Shape 165">
              <a:extLst>
                <a:ext uri="{FF2B5EF4-FFF2-40B4-BE49-F238E27FC236}">
                  <a16:creationId xmlns:a16="http://schemas.microsoft.com/office/drawing/2014/main" id="{6A4D6DCE-731F-46E7-9704-D3824D489755}"/>
                </a:ext>
              </a:extLst>
            </p:cNvPr>
            <p:cNvSpPr>
              <a:spLocks noGrp="1" noRot="1" noMove="1" noResize="1" noEditPoints="1" noAdjustHandles="1" noChangeArrowheads="1" noChangeShapeType="1"/>
            </p:cNvSpPr>
            <p:nvPr/>
          </p:nvSpPr>
          <p:spPr>
            <a:xfrm>
              <a:off x="5803416" y="2130869"/>
              <a:ext cx="645352" cy="617070"/>
            </a:xfrm>
            <a:custGeom>
              <a:avLst/>
              <a:gdLst>
                <a:gd name="connsiteX0" fmla="*/ 643544 w 645352"/>
                <a:gd name="connsiteY0" fmla="*/ 233128 h 617070"/>
                <a:gd name="connsiteX1" fmla="*/ 611056 w 645352"/>
                <a:gd name="connsiteY1" fmla="*/ 209519 h 617070"/>
                <a:gd name="connsiteX2" fmla="*/ 610985 w 645352"/>
                <a:gd name="connsiteY2" fmla="*/ 209519 h 617070"/>
                <a:gd name="connsiteX3" fmla="*/ 415138 w 645352"/>
                <a:gd name="connsiteY3" fmla="*/ 210013 h 617070"/>
                <a:gd name="connsiteX4" fmla="*/ 355094 w 645352"/>
                <a:gd name="connsiteY4" fmla="*/ 23679 h 617070"/>
                <a:gd name="connsiteX5" fmla="*/ 322606 w 645352"/>
                <a:gd name="connsiteY5" fmla="*/ 0 h 617070"/>
                <a:gd name="connsiteX6" fmla="*/ 290117 w 645352"/>
                <a:gd name="connsiteY6" fmla="*/ 23679 h 617070"/>
                <a:gd name="connsiteX7" fmla="*/ 230073 w 645352"/>
                <a:gd name="connsiteY7" fmla="*/ 210013 h 617070"/>
                <a:gd name="connsiteX8" fmla="*/ 34226 w 645352"/>
                <a:gd name="connsiteY8" fmla="*/ 209519 h 617070"/>
                <a:gd name="connsiteX9" fmla="*/ 34156 w 645352"/>
                <a:gd name="connsiteY9" fmla="*/ 209519 h 617070"/>
                <a:gd name="connsiteX10" fmla="*/ 1738 w 645352"/>
                <a:gd name="connsiteY10" fmla="*/ 233128 h 617070"/>
                <a:gd name="connsiteX11" fmla="*/ 14212 w 645352"/>
                <a:gd name="connsiteY11" fmla="*/ 271325 h 617070"/>
                <a:gd name="connsiteX12" fmla="*/ 172919 w 645352"/>
                <a:gd name="connsiteY12" fmla="*/ 386057 h 617070"/>
                <a:gd name="connsiteX13" fmla="*/ 111959 w 645352"/>
                <a:gd name="connsiteY13" fmla="*/ 572178 h 617070"/>
                <a:gd name="connsiteX14" fmla="*/ 124362 w 645352"/>
                <a:gd name="connsiteY14" fmla="*/ 610375 h 617070"/>
                <a:gd name="connsiteX15" fmla="*/ 164533 w 645352"/>
                <a:gd name="connsiteY15" fmla="*/ 610375 h 617070"/>
                <a:gd name="connsiteX16" fmla="*/ 322676 w 645352"/>
                <a:gd name="connsiteY16" fmla="*/ 494868 h 617070"/>
                <a:gd name="connsiteX17" fmla="*/ 480820 w 645352"/>
                <a:gd name="connsiteY17" fmla="*/ 610375 h 617070"/>
                <a:gd name="connsiteX18" fmla="*/ 500976 w 645352"/>
                <a:gd name="connsiteY18" fmla="*/ 617070 h 617070"/>
                <a:gd name="connsiteX19" fmla="*/ 521060 w 645352"/>
                <a:gd name="connsiteY19" fmla="*/ 610446 h 617070"/>
                <a:gd name="connsiteX20" fmla="*/ 533393 w 645352"/>
                <a:gd name="connsiteY20" fmla="*/ 572249 h 617070"/>
                <a:gd name="connsiteX21" fmla="*/ 472434 w 645352"/>
                <a:gd name="connsiteY21" fmla="*/ 386127 h 617070"/>
                <a:gd name="connsiteX22" fmla="*/ 631141 w 645352"/>
                <a:gd name="connsiteY22" fmla="*/ 271395 h 617070"/>
                <a:gd name="connsiteX23" fmla="*/ 643615 w 645352"/>
                <a:gd name="connsiteY23" fmla="*/ 233198 h 61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5352" h="617070">
                  <a:moveTo>
                    <a:pt x="643544" y="233128"/>
                  </a:moveTo>
                  <a:cubicBezTo>
                    <a:pt x="638893" y="218751"/>
                    <a:pt x="626137" y="209519"/>
                    <a:pt x="611056" y="209519"/>
                  </a:cubicBezTo>
                  <a:lnTo>
                    <a:pt x="610985" y="209519"/>
                  </a:lnTo>
                  <a:lnTo>
                    <a:pt x="415138" y="210013"/>
                  </a:lnTo>
                  <a:lnTo>
                    <a:pt x="355094" y="23679"/>
                  </a:lnTo>
                  <a:cubicBezTo>
                    <a:pt x="350443" y="9303"/>
                    <a:pt x="337687" y="0"/>
                    <a:pt x="322606" y="0"/>
                  </a:cubicBezTo>
                  <a:cubicBezTo>
                    <a:pt x="307524" y="0"/>
                    <a:pt x="294769" y="9303"/>
                    <a:pt x="290117" y="23679"/>
                  </a:cubicBezTo>
                  <a:lnTo>
                    <a:pt x="230073" y="210013"/>
                  </a:lnTo>
                  <a:lnTo>
                    <a:pt x="34226" y="209519"/>
                  </a:lnTo>
                  <a:lnTo>
                    <a:pt x="34156" y="209519"/>
                  </a:lnTo>
                  <a:cubicBezTo>
                    <a:pt x="19074" y="209519"/>
                    <a:pt x="6389" y="218751"/>
                    <a:pt x="1738" y="233128"/>
                  </a:cubicBezTo>
                  <a:cubicBezTo>
                    <a:pt x="-2914" y="247505"/>
                    <a:pt x="1949" y="262516"/>
                    <a:pt x="14212" y="271325"/>
                  </a:cubicBezTo>
                  <a:lnTo>
                    <a:pt x="172919" y="386057"/>
                  </a:lnTo>
                  <a:lnTo>
                    <a:pt x="111959" y="572178"/>
                  </a:lnTo>
                  <a:cubicBezTo>
                    <a:pt x="107237" y="586555"/>
                    <a:pt x="112100" y="601566"/>
                    <a:pt x="124362" y="610375"/>
                  </a:cubicBezTo>
                  <a:cubicBezTo>
                    <a:pt x="136554" y="619325"/>
                    <a:pt x="152340" y="619185"/>
                    <a:pt x="164533" y="610375"/>
                  </a:cubicBezTo>
                  <a:lnTo>
                    <a:pt x="322676" y="494868"/>
                  </a:lnTo>
                  <a:lnTo>
                    <a:pt x="480820" y="610375"/>
                  </a:lnTo>
                  <a:cubicBezTo>
                    <a:pt x="486951" y="614815"/>
                    <a:pt x="493928" y="617070"/>
                    <a:pt x="500976" y="617070"/>
                  </a:cubicBezTo>
                  <a:cubicBezTo>
                    <a:pt x="508023" y="617070"/>
                    <a:pt x="514929" y="614886"/>
                    <a:pt x="521060" y="610446"/>
                  </a:cubicBezTo>
                  <a:cubicBezTo>
                    <a:pt x="533253" y="601566"/>
                    <a:pt x="538115" y="586555"/>
                    <a:pt x="533393" y="572249"/>
                  </a:cubicBezTo>
                  <a:lnTo>
                    <a:pt x="472434" y="386127"/>
                  </a:lnTo>
                  <a:lnTo>
                    <a:pt x="631141" y="271395"/>
                  </a:lnTo>
                  <a:cubicBezTo>
                    <a:pt x="643404" y="262586"/>
                    <a:pt x="648266" y="247575"/>
                    <a:pt x="643615" y="233198"/>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nvGrpSpPr>
            <p:cNvPr id="167" name="Graphic 6">
              <a:extLst>
                <a:ext uri="{FF2B5EF4-FFF2-40B4-BE49-F238E27FC236}">
                  <a16:creationId xmlns:a16="http://schemas.microsoft.com/office/drawing/2014/main" id="{C89E3FE4-6DE5-4663-985D-B94CB09D5B4B}"/>
                </a:ext>
              </a:extLst>
            </p:cNvPr>
            <p:cNvGrpSpPr>
              <a:grpSpLocks noGrp="1" noUngrp="1" noRot="1" noMove="1" noResize="1"/>
            </p:cNvGrpSpPr>
            <p:nvPr/>
          </p:nvGrpSpPr>
          <p:grpSpPr>
            <a:xfrm>
              <a:off x="5764232" y="2106696"/>
              <a:ext cx="645282" cy="617070"/>
              <a:chOff x="5764232" y="2106696"/>
              <a:chExt cx="645282" cy="617070"/>
            </a:xfrm>
          </p:grpSpPr>
          <p:sp>
            <p:nvSpPr>
              <p:cNvPr id="168" name="Freeform: Shape 167">
                <a:extLst>
                  <a:ext uri="{FF2B5EF4-FFF2-40B4-BE49-F238E27FC236}">
                    <a16:creationId xmlns:a16="http://schemas.microsoft.com/office/drawing/2014/main" id="{633DB5FC-A131-4738-B510-B95990D3FA66}"/>
                  </a:ext>
                </a:extLst>
              </p:cNvPr>
              <p:cNvSpPr>
                <a:spLocks noGrp="1" noRot="1" noMove="1" noResize="1" noEditPoints="1" noAdjustHandles="1" noChangeArrowheads="1" noChangeShapeType="1"/>
              </p:cNvSpPr>
              <p:nvPr/>
            </p:nvSpPr>
            <p:spPr>
              <a:xfrm>
                <a:off x="5780033" y="2122500"/>
                <a:ext cx="613641" cy="585496"/>
              </a:xfrm>
              <a:custGeom>
                <a:avLst/>
                <a:gdLst>
                  <a:gd name="connsiteX0" fmla="*/ 306876 w 613641"/>
                  <a:gd name="connsiteY0" fmla="*/ 459614 h 585496"/>
                  <a:gd name="connsiteX1" fmla="*/ 139430 w 613641"/>
                  <a:gd name="connsiteY1" fmla="*/ 581886 h 585496"/>
                  <a:gd name="connsiteX2" fmla="*/ 111099 w 613641"/>
                  <a:gd name="connsiteY2" fmla="*/ 561308 h 585496"/>
                  <a:gd name="connsiteX3" fmla="*/ 175653 w 613641"/>
                  <a:gd name="connsiteY3" fmla="*/ 364262 h 585496"/>
                  <a:gd name="connsiteX4" fmla="*/ 7643 w 613641"/>
                  <a:gd name="connsiteY4" fmla="*/ 242836 h 585496"/>
                  <a:gd name="connsiteX5" fmla="*/ 18426 w 613641"/>
                  <a:gd name="connsiteY5" fmla="*/ 209572 h 585496"/>
                  <a:gd name="connsiteX6" fmla="*/ 225760 w 613641"/>
                  <a:gd name="connsiteY6" fmla="*/ 210065 h 585496"/>
                  <a:gd name="connsiteX7" fmla="*/ 289327 w 613641"/>
                  <a:gd name="connsiteY7" fmla="*/ 12738 h 585496"/>
                  <a:gd name="connsiteX8" fmla="*/ 324283 w 613641"/>
                  <a:gd name="connsiteY8" fmla="*/ 12738 h 585496"/>
                  <a:gd name="connsiteX9" fmla="*/ 387850 w 613641"/>
                  <a:gd name="connsiteY9" fmla="*/ 210065 h 585496"/>
                  <a:gd name="connsiteX10" fmla="*/ 595185 w 613641"/>
                  <a:gd name="connsiteY10" fmla="*/ 209572 h 585496"/>
                  <a:gd name="connsiteX11" fmla="*/ 605967 w 613641"/>
                  <a:gd name="connsiteY11" fmla="*/ 242836 h 585496"/>
                  <a:gd name="connsiteX12" fmla="*/ 437957 w 613641"/>
                  <a:gd name="connsiteY12" fmla="*/ 364262 h 585496"/>
                  <a:gd name="connsiteX13" fmla="*/ 502511 w 613641"/>
                  <a:gd name="connsiteY13" fmla="*/ 561308 h 585496"/>
                  <a:gd name="connsiteX14" fmla="*/ 474181 w 613641"/>
                  <a:gd name="connsiteY14" fmla="*/ 581886 h 585496"/>
                  <a:gd name="connsiteX15" fmla="*/ 306735 w 613641"/>
                  <a:gd name="connsiteY15" fmla="*/ 459614 h 58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3641" h="585496">
                    <a:moveTo>
                      <a:pt x="306876" y="459614"/>
                    </a:moveTo>
                    <a:lnTo>
                      <a:pt x="139430" y="581886"/>
                    </a:lnTo>
                    <a:cubicBezTo>
                      <a:pt x="124982" y="592387"/>
                      <a:pt x="105532" y="578292"/>
                      <a:pt x="111099" y="561308"/>
                    </a:cubicBezTo>
                    <a:lnTo>
                      <a:pt x="175653" y="364262"/>
                    </a:lnTo>
                    <a:lnTo>
                      <a:pt x="7643" y="242836"/>
                    </a:lnTo>
                    <a:cubicBezTo>
                      <a:pt x="-6804" y="232406"/>
                      <a:pt x="596" y="209502"/>
                      <a:pt x="18426" y="209572"/>
                    </a:cubicBezTo>
                    <a:lnTo>
                      <a:pt x="225760" y="210065"/>
                    </a:lnTo>
                    <a:lnTo>
                      <a:pt x="289327" y="12738"/>
                    </a:lnTo>
                    <a:cubicBezTo>
                      <a:pt x="294825" y="-4246"/>
                      <a:pt x="318856" y="-4246"/>
                      <a:pt x="324283" y="12738"/>
                    </a:cubicBezTo>
                    <a:lnTo>
                      <a:pt x="387850" y="210065"/>
                    </a:lnTo>
                    <a:lnTo>
                      <a:pt x="595185" y="209572"/>
                    </a:lnTo>
                    <a:cubicBezTo>
                      <a:pt x="613015" y="209572"/>
                      <a:pt x="620485" y="232406"/>
                      <a:pt x="605967" y="242836"/>
                    </a:cubicBezTo>
                    <a:lnTo>
                      <a:pt x="437957" y="364262"/>
                    </a:lnTo>
                    <a:lnTo>
                      <a:pt x="502511" y="561308"/>
                    </a:lnTo>
                    <a:cubicBezTo>
                      <a:pt x="508079" y="578292"/>
                      <a:pt x="488628" y="592387"/>
                      <a:pt x="474181" y="581886"/>
                    </a:cubicBezTo>
                    <a:lnTo>
                      <a:pt x="306735" y="459614"/>
                    </a:lnTo>
                    <a:close/>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69" name="Freeform: Shape 168">
                <a:extLst>
                  <a:ext uri="{FF2B5EF4-FFF2-40B4-BE49-F238E27FC236}">
                    <a16:creationId xmlns:a16="http://schemas.microsoft.com/office/drawing/2014/main" id="{8AED1FE3-D682-4659-AFAF-33573FE14742}"/>
                  </a:ext>
                </a:extLst>
              </p:cNvPr>
              <p:cNvSpPr>
                <a:spLocks noGrp="1" noRot="1" noMove="1" noResize="1" noEditPoints="1" noAdjustHandles="1" noChangeArrowheads="1" noChangeShapeType="1"/>
              </p:cNvSpPr>
              <p:nvPr/>
            </p:nvSpPr>
            <p:spPr>
              <a:xfrm>
                <a:off x="5764232" y="2106696"/>
                <a:ext cx="645282" cy="617070"/>
              </a:xfrm>
              <a:custGeom>
                <a:avLst/>
                <a:gdLst>
                  <a:gd name="connsiteX0" fmla="*/ 500976 w 645282"/>
                  <a:gd name="connsiteY0" fmla="*/ 617070 h 617070"/>
                  <a:gd name="connsiteX1" fmla="*/ 480820 w 645282"/>
                  <a:gd name="connsiteY1" fmla="*/ 610375 h 617070"/>
                  <a:gd name="connsiteX2" fmla="*/ 322676 w 645282"/>
                  <a:gd name="connsiteY2" fmla="*/ 494868 h 617070"/>
                  <a:gd name="connsiteX3" fmla="*/ 164533 w 645282"/>
                  <a:gd name="connsiteY3" fmla="*/ 610375 h 617070"/>
                  <a:gd name="connsiteX4" fmla="*/ 124362 w 645282"/>
                  <a:gd name="connsiteY4" fmla="*/ 610375 h 617070"/>
                  <a:gd name="connsiteX5" fmla="*/ 111959 w 645282"/>
                  <a:gd name="connsiteY5" fmla="*/ 572178 h 617070"/>
                  <a:gd name="connsiteX6" fmla="*/ 172919 w 645282"/>
                  <a:gd name="connsiteY6" fmla="*/ 386056 h 617070"/>
                  <a:gd name="connsiteX7" fmla="*/ 14212 w 645282"/>
                  <a:gd name="connsiteY7" fmla="*/ 271325 h 617070"/>
                  <a:gd name="connsiteX8" fmla="*/ 1738 w 645282"/>
                  <a:gd name="connsiteY8" fmla="*/ 233128 h 617070"/>
                  <a:gd name="connsiteX9" fmla="*/ 34156 w 645282"/>
                  <a:gd name="connsiteY9" fmla="*/ 209519 h 617070"/>
                  <a:gd name="connsiteX10" fmla="*/ 34226 w 645282"/>
                  <a:gd name="connsiteY10" fmla="*/ 209519 h 617070"/>
                  <a:gd name="connsiteX11" fmla="*/ 230073 w 645282"/>
                  <a:gd name="connsiteY11" fmla="*/ 210012 h 617070"/>
                  <a:gd name="connsiteX12" fmla="*/ 290117 w 645282"/>
                  <a:gd name="connsiteY12" fmla="*/ 23679 h 617070"/>
                  <a:gd name="connsiteX13" fmla="*/ 322606 w 645282"/>
                  <a:gd name="connsiteY13" fmla="*/ 0 h 617070"/>
                  <a:gd name="connsiteX14" fmla="*/ 355094 w 645282"/>
                  <a:gd name="connsiteY14" fmla="*/ 23679 h 617070"/>
                  <a:gd name="connsiteX15" fmla="*/ 415138 w 645282"/>
                  <a:gd name="connsiteY15" fmla="*/ 210012 h 617070"/>
                  <a:gd name="connsiteX16" fmla="*/ 610985 w 645282"/>
                  <a:gd name="connsiteY16" fmla="*/ 209519 h 617070"/>
                  <a:gd name="connsiteX17" fmla="*/ 611056 w 645282"/>
                  <a:gd name="connsiteY17" fmla="*/ 209519 h 617070"/>
                  <a:gd name="connsiteX18" fmla="*/ 643544 w 645282"/>
                  <a:gd name="connsiteY18" fmla="*/ 233128 h 617070"/>
                  <a:gd name="connsiteX19" fmla="*/ 631070 w 645282"/>
                  <a:gd name="connsiteY19" fmla="*/ 271325 h 617070"/>
                  <a:gd name="connsiteX20" fmla="*/ 472363 w 645282"/>
                  <a:gd name="connsiteY20" fmla="*/ 386056 h 617070"/>
                  <a:gd name="connsiteX21" fmla="*/ 533323 w 645282"/>
                  <a:gd name="connsiteY21" fmla="*/ 572178 h 617070"/>
                  <a:gd name="connsiteX22" fmla="*/ 520990 w 645282"/>
                  <a:gd name="connsiteY22" fmla="*/ 610375 h 617070"/>
                  <a:gd name="connsiteX23" fmla="*/ 500905 w 645282"/>
                  <a:gd name="connsiteY23" fmla="*/ 617000 h 617070"/>
                  <a:gd name="connsiteX24" fmla="*/ 322676 w 645282"/>
                  <a:gd name="connsiteY24" fmla="*/ 459702 h 617070"/>
                  <a:gd name="connsiteX25" fmla="*/ 331979 w 645282"/>
                  <a:gd name="connsiteY25" fmla="*/ 462732 h 617070"/>
                  <a:gd name="connsiteX26" fmla="*/ 499425 w 645282"/>
                  <a:gd name="connsiteY26" fmla="*/ 585005 h 617070"/>
                  <a:gd name="connsiteX27" fmla="*/ 502526 w 645282"/>
                  <a:gd name="connsiteY27" fmla="*/ 585005 h 617070"/>
                  <a:gd name="connsiteX28" fmla="*/ 503442 w 645282"/>
                  <a:gd name="connsiteY28" fmla="*/ 582045 h 617070"/>
                  <a:gd name="connsiteX29" fmla="*/ 438888 w 645282"/>
                  <a:gd name="connsiteY29" fmla="*/ 385070 h 617070"/>
                  <a:gd name="connsiteX30" fmla="*/ 444596 w 645282"/>
                  <a:gd name="connsiteY30" fmla="*/ 367381 h 617070"/>
                  <a:gd name="connsiteX31" fmla="*/ 612606 w 645282"/>
                  <a:gd name="connsiteY31" fmla="*/ 245884 h 617070"/>
                  <a:gd name="connsiteX32" fmla="*/ 613593 w 645282"/>
                  <a:gd name="connsiteY32" fmla="*/ 242924 h 617070"/>
                  <a:gd name="connsiteX33" fmla="*/ 611056 w 645282"/>
                  <a:gd name="connsiteY33" fmla="*/ 241092 h 617070"/>
                  <a:gd name="connsiteX34" fmla="*/ 403721 w 645282"/>
                  <a:gd name="connsiteY34" fmla="*/ 241585 h 617070"/>
                  <a:gd name="connsiteX35" fmla="*/ 403721 w 645282"/>
                  <a:gd name="connsiteY35" fmla="*/ 241585 h 617070"/>
                  <a:gd name="connsiteX36" fmla="*/ 388710 w 645282"/>
                  <a:gd name="connsiteY36" fmla="*/ 230661 h 617070"/>
                  <a:gd name="connsiteX37" fmla="*/ 325143 w 645282"/>
                  <a:gd name="connsiteY37" fmla="*/ 33334 h 617070"/>
                  <a:gd name="connsiteX38" fmla="*/ 322606 w 645282"/>
                  <a:gd name="connsiteY38" fmla="*/ 31502 h 617070"/>
                  <a:gd name="connsiteX39" fmla="*/ 320069 w 645282"/>
                  <a:gd name="connsiteY39" fmla="*/ 33334 h 617070"/>
                  <a:gd name="connsiteX40" fmla="*/ 256501 w 645282"/>
                  <a:gd name="connsiteY40" fmla="*/ 230661 h 617070"/>
                  <a:gd name="connsiteX41" fmla="*/ 241490 w 645282"/>
                  <a:gd name="connsiteY41" fmla="*/ 241585 h 617070"/>
                  <a:gd name="connsiteX42" fmla="*/ 241490 w 645282"/>
                  <a:gd name="connsiteY42" fmla="*/ 241585 h 617070"/>
                  <a:gd name="connsiteX43" fmla="*/ 34156 w 645282"/>
                  <a:gd name="connsiteY43" fmla="*/ 241092 h 617070"/>
                  <a:gd name="connsiteX44" fmla="*/ 31618 w 645282"/>
                  <a:gd name="connsiteY44" fmla="*/ 242924 h 617070"/>
                  <a:gd name="connsiteX45" fmla="*/ 32605 w 645282"/>
                  <a:gd name="connsiteY45" fmla="*/ 245884 h 617070"/>
                  <a:gd name="connsiteX46" fmla="*/ 200615 w 645282"/>
                  <a:gd name="connsiteY46" fmla="*/ 367381 h 617070"/>
                  <a:gd name="connsiteX47" fmla="*/ 206324 w 645282"/>
                  <a:gd name="connsiteY47" fmla="*/ 385070 h 617070"/>
                  <a:gd name="connsiteX48" fmla="*/ 141769 w 645282"/>
                  <a:gd name="connsiteY48" fmla="*/ 582045 h 617070"/>
                  <a:gd name="connsiteX49" fmla="*/ 142756 w 645282"/>
                  <a:gd name="connsiteY49" fmla="*/ 585005 h 617070"/>
                  <a:gd name="connsiteX50" fmla="*/ 145857 w 645282"/>
                  <a:gd name="connsiteY50" fmla="*/ 585005 h 617070"/>
                  <a:gd name="connsiteX51" fmla="*/ 313303 w 645282"/>
                  <a:gd name="connsiteY51" fmla="*/ 462732 h 617070"/>
                  <a:gd name="connsiteX52" fmla="*/ 322606 w 645282"/>
                  <a:gd name="connsiteY52" fmla="*/ 459702 h 61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5282" h="617070">
                    <a:moveTo>
                      <a:pt x="500976" y="617070"/>
                    </a:moveTo>
                    <a:cubicBezTo>
                      <a:pt x="493928" y="617070"/>
                      <a:pt x="486951" y="614815"/>
                      <a:pt x="480820" y="610375"/>
                    </a:cubicBezTo>
                    <a:lnTo>
                      <a:pt x="322676" y="494868"/>
                    </a:lnTo>
                    <a:lnTo>
                      <a:pt x="164533" y="610375"/>
                    </a:lnTo>
                    <a:cubicBezTo>
                      <a:pt x="152340" y="619255"/>
                      <a:pt x="136554" y="619325"/>
                      <a:pt x="124362" y="610375"/>
                    </a:cubicBezTo>
                    <a:cubicBezTo>
                      <a:pt x="112171" y="601496"/>
                      <a:pt x="107308" y="586485"/>
                      <a:pt x="111959" y="572178"/>
                    </a:cubicBezTo>
                    <a:lnTo>
                      <a:pt x="172919" y="386056"/>
                    </a:lnTo>
                    <a:lnTo>
                      <a:pt x="14212" y="271325"/>
                    </a:lnTo>
                    <a:cubicBezTo>
                      <a:pt x="1949" y="262516"/>
                      <a:pt x="-2914" y="247505"/>
                      <a:pt x="1738" y="233128"/>
                    </a:cubicBezTo>
                    <a:cubicBezTo>
                      <a:pt x="6389" y="218822"/>
                      <a:pt x="19145" y="209519"/>
                      <a:pt x="34156" y="209519"/>
                    </a:cubicBezTo>
                    <a:lnTo>
                      <a:pt x="34226" y="209519"/>
                    </a:lnTo>
                    <a:lnTo>
                      <a:pt x="230073" y="210012"/>
                    </a:lnTo>
                    <a:lnTo>
                      <a:pt x="290117" y="23679"/>
                    </a:lnTo>
                    <a:cubicBezTo>
                      <a:pt x="294769" y="9303"/>
                      <a:pt x="307524" y="0"/>
                      <a:pt x="322606" y="0"/>
                    </a:cubicBezTo>
                    <a:cubicBezTo>
                      <a:pt x="337687" y="0"/>
                      <a:pt x="350443" y="9303"/>
                      <a:pt x="355094" y="23679"/>
                    </a:cubicBezTo>
                    <a:lnTo>
                      <a:pt x="415138" y="210012"/>
                    </a:lnTo>
                    <a:lnTo>
                      <a:pt x="610985" y="209519"/>
                    </a:lnTo>
                    <a:lnTo>
                      <a:pt x="611056" y="209519"/>
                    </a:lnTo>
                    <a:cubicBezTo>
                      <a:pt x="626137" y="209519"/>
                      <a:pt x="638893" y="218751"/>
                      <a:pt x="643544" y="233128"/>
                    </a:cubicBezTo>
                    <a:cubicBezTo>
                      <a:pt x="648196" y="247505"/>
                      <a:pt x="643333" y="262445"/>
                      <a:pt x="631070" y="271325"/>
                    </a:cubicBezTo>
                    <a:lnTo>
                      <a:pt x="472363" y="386056"/>
                    </a:lnTo>
                    <a:lnTo>
                      <a:pt x="533323" y="572178"/>
                    </a:lnTo>
                    <a:cubicBezTo>
                      <a:pt x="538045" y="586485"/>
                      <a:pt x="533182" y="601496"/>
                      <a:pt x="520990" y="610375"/>
                    </a:cubicBezTo>
                    <a:cubicBezTo>
                      <a:pt x="514859" y="614815"/>
                      <a:pt x="507882" y="617000"/>
                      <a:pt x="500905" y="617000"/>
                    </a:cubicBezTo>
                    <a:close/>
                    <a:moveTo>
                      <a:pt x="322676" y="459702"/>
                    </a:moveTo>
                    <a:cubicBezTo>
                      <a:pt x="325918" y="459702"/>
                      <a:pt x="329160" y="460689"/>
                      <a:pt x="331979" y="462732"/>
                    </a:cubicBezTo>
                    <a:lnTo>
                      <a:pt x="499425" y="585005"/>
                    </a:lnTo>
                    <a:cubicBezTo>
                      <a:pt x="499918" y="585357"/>
                      <a:pt x="500976" y="586132"/>
                      <a:pt x="502526" y="585005"/>
                    </a:cubicBezTo>
                    <a:cubicBezTo>
                      <a:pt x="504076" y="583877"/>
                      <a:pt x="503654" y="582608"/>
                      <a:pt x="503442" y="582045"/>
                    </a:cubicBezTo>
                    <a:lnTo>
                      <a:pt x="438888" y="385070"/>
                    </a:lnTo>
                    <a:cubicBezTo>
                      <a:pt x="436774" y="378586"/>
                      <a:pt x="439099" y="371398"/>
                      <a:pt x="444596" y="367381"/>
                    </a:cubicBezTo>
                    <a:lnTo>
                      <a:pt x="612606" y="245884"/>
                    </a:lnTo>
                    <a:cubicBezTo>
                      <a:pt x="613099" y="245531"/>
                      <a:pt x="614157" y="244756"/>
                      <a:pt x="613593" y="242924"/>
                    </a:cubicBezTo>
                    <a:cubicBezTo>
                      <a:pt x="613029" y="241092"/>
                      <a:pt x="611479" y="240951"/>
                      <a:pt x="611056" y="241092"/>
                    </a:cubicBezTo>
                    <a:lnTo>
                      <a:pt x="403721" y="241585"/>
                    </a:lnTo>
                    <a:lnTo>
                      <a:pt x="403721" y="241585"/>
                    </a:lnTo>
                    <a:cubicBezTo>
                      <a:pt x="396885" y="241585"/>
                      <a:pt x="390825" y="237215"/>
                      <a:pt x="388710" y="230661"/>
                    </a:cubicBezTo>
                    <a:lnTo>
                      <a:pt x="325143" y="33334"/>
                    </a:lnTo>
                    <a:cubicBezTo>
                      <a:pt x="324932" y="32770"/>
                      <a:pt x="324579" y="31502"/>
                      <a:pt x="322606" y="31502"/>
                    </a:cubicBezTo>
                    <a:cubicBezTo>
                      <a:pt x="320632" y="31502"/>
                      <a:pt x="320280" y="32770"/>
                      <a:pt x="320069" y="33334"/>
                    </a:cubicBezTo>
                    <a:lnTo>
                      <a:pt x="256501" y="230661"/>
                    </a:lnTo>
                    <a:cubicBezTo>
                      <a:pt x="254387" y="237145"/>
                      <a:pt x="248326" y="241585"/>
                      <a:pt x="241490" y="241585"/>
                    </a:cubicBezTo>
                    <a:lnTo>
                      <a:pt x="241490" y="241585"/>
                    </a:lnTo>
                    <a:lnTo>
                      <a:pt x="34156" y="241092"/>
                    </a:lnTo>
                    <a:cubicBezTo>
                      <a:pt x="33380" y="240951"/>
                      <a:pt x="32253" y="241092"/>
                      <a:pt x="31618" y="242924"/>
                    </a:cubicBezTo>
                    <a:cubicBezTo>
                      <a:pt x="31055" y="244756"/>
                      <a:pt x="32112" y="245531"/>
                      <a:pt x="32605" y="245884"/>
                    </a:cubicBezTo>
                    <a:lnTo>
                      <a:pt x="200615" y="367381"/>
                    </a:lnTo>
                    <a:cubicBezTo>
                      <a:pt x="206183" y="371398"/>
                      <a:pt x="208508" y="378516"/>
                      <a:pt x="206324" y="385070"/>
                    </a:cubicBezTo>
                    <a:lnTo>
                      <a:pt x="141769" y="582045"/>
                    </a:lnTo>
                    <a:cubicBezTo>
                      <a:pt x="141558" y="582608"/>
                      <a:pt x="141206" y="583877"/>
                      <a:pt x="142756" y="585005"/>
                    </a:cubicBezTo>
                    <a:cubicBezTo>
                      <a:pt x="144307" y="586132"/>
                      <a:pt x="145434" y="585357"/>
                      <a:pt x="145857" y="585005"/>
                    </a:cubicBezTo>
                    <a:lnTo>
                      <a:pt x="313303" y="462732"/>
                    </a:lnTo>
                    <a:cubicBezTo>
                      <a:pt x="316052" y="460689"/>
                      <a:pt x="319293" y="459702"/>
                      <a:pt x="322606" y="45970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spTree>
    <p:custDataLst>
      <p:tags r:id="rId1"/>
    </p:custDataLst>
    <p:extLst>
      <p:ext uri="{BB962C8B-B14F-4D97-AF65-F5344CB8AC3E}">
        <p14:creationId xmlns:p14="http://schemas.microsoft.com/office/powerpoint/2010/main" val="513278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47CB371-D606-586C-5826-2B818A0CE84B}"/>
              </a:ext>
            </a:extLst>
          </p:cNvPr>
          <p:cNvSpPr>
            <a:spLocks noGrp="1" noRot="1" noMove="1" noResize="1" noEditPoints="1" noAdjustHandles="1" noChangeArrowheads="1" noChangeShapeType="1"/>
          </p:cNvSpPr>
          <p:nvPr>
            <p:ph type="body" sz="quarter" idx="4294967295"/>
          </p:nvPr>
        </p:nvSpPr>
        <p:spPr>
          <a:xfrm>
            <a:off x="315688" y="1079500"/>
            <a:ext cx="5324475" cy="784225"/>
          </a:xfrm>
          <a:prstGeom prst="rect">
            <a:avLst/>
          </a:prstGeom>
          <a:noFill/>
          <a:ln>
            <a:noFill/>
          </a:ln>
        </p:spPr>
        <p:txBody>
          <a:bodyPr spcFirstLastPara="1" wrap="square" lIns="91425" tIns="91425" rIns="91425" bIns="91425" anchor="t" anchorCtr="0">
            <a:noAutofit/>
          </a:bodyPr>
          <a:lstStyle/>
          <a:p>
            <a:pPr marL="0" indent="0">
              <a:lnSpc>
                <a:spcPct val="150000"/>
              </a:lnSpc>
              <a:buClr>
                <a:srgbClr val="121212"/>
              </a:buClr>
              <a:buSzPct val="100000"/>
              <a:buNone/>
            </a:pPr>
            <a:r>
              <a:rPr lang="en-US" b="1">
                <a:solidFill>
                  <a:schemeClr val="bg1"/>
                </a:solidFill>
                <a:ea typeface="Inter" panose="020B0502030000000004" pitchFamily="34" charset="0"/>
              </a:rPr>
              <a:t>In two weeks, you’ll go from:</a:t>
            </a:r>
          </a:p>
        </p:txBody>
      </p:sp>
      <p:sp>
        <p:nvSpPr>
          <p:cNvPr id="5" name="Title 4">
            <a:extLst>
              <a:ext uri="{FF2B5EF4-FFF2-40B4-BE49-F238E27FC236}">
                <a16:creationId xmlns:a16="http://schemas.microsoft.com/office/drawing/2014/main" id="{2E762C9F-B515-42E2-B672-B0483F249048}"/>
              </a:ext>
            </a:extLst>
          </p:cNvPr>
          <p:cNvSpPr>
            <a:spLocks noGrp="1" noRot="1" noMove="1" noResize="1" noEditPoints="1" noAdjustHandles="1" noChangeArrowheads="1" noChangeShapeType="1"/>
          </p:cNvSpPr>
          <p:nvPr>
            <p:ph type="title"/>
          </p:nvPr>
        </p:nvSpPr>
        <p:spPr/>
        <p:txBody>
          <a:bodyPr/>
          <a:lstStyle/>
          <a:p>
            <a:r>
              <a:rPr lang="en-US"/>
              <a:t>Your Journey to Excel Starts Here</a:t>
            </a:r>
            <a:endParaRPr lang="en-IN"/>
          </a:p>
        </p:txBody>
      </p:sp>
      <p:grpSp>
        <p:nvGrpSpPr>
          <p:cNvPr id="2" name="Group 1">
            <a:extLst>
              <a:ext uri="{FF2B5EF4-FFF2-40B4-BE49-F238E27FC236}">
                <a16:creationId xmlns:a16="http://schemas.microsoft.com/office/drawing/2014/main" id="{81D4F50D-16A2-FD4E-0052-1592A8921DE7}"/>
              </a:ext>
            </a:extLst>
          </p:cNvPr>
          <p:cNvGrpSpPr>
            <a:grpSpLocks noGrp="1" noUngrp="1" noRot="1" noMove="1" noResize="1"/>
          </p:cNvGrpSpPr>
          <p:nvPr/>
        </p:nvGrpSpPr>
        <p:grpSpPr>
          <a:xfrm>
            <a:off x="1926265" y="1954498"/>
            <a:ext cx="5291470" cy="2620460"/>
            <a:chOff x="1926265" y="1954498"/>
            <a:chExt cx="5291470" cy="2620460"/>
          </a:xfrm>
        </p:grpSpPr>
        <p:sp>
          <p:nvSpPr>
            <p:cNvPr id="161" name="Text Placeholder 3">
              <a:extLst>
                <a:ext uri="{FF2B5EF4-FFF2-40B4-BE49-F238E27FC236}">
                  <a16:creationId xmlns:a16="http://schemas.microsoft.com/office/drawing/2014/main" id="{9F68E52A-43D3-7049-FB6C-6FC68B68A64E}"/>
                </a:ext>
              </a:extLst>
            </p:cNvPr>
            <p:cNvSpPr txBox="1">
              <a:spLocks noGrp="1" noRot="1" noMove="1" noResize="1" noEditPoints="1" noAdjustHandles="1" noChangeArrowheads="1" noChangeShapeType="1"/>
            </p:cNvSpPr>
            <p:nvPr/>
          </p:nvSpPr>
          <p:spPr>
            <a:xfrm>
              <a:off x="1926265" y="3927052"/>
              <a:ext cx="5291470" cy="6479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600"/>
                </a:spcBef>
                <a:spcAft>
                  <a:spcPts val="600"/>
                </a:spcAft>
                <a:buClr>
                  <a:schemeClr val="bg1"/>
                </a:buClr>
                <a:buSzPts val="1800"/>
                <a:buFont typeface="Inter" panose="020B0502030000000004" pitchFamily="34" charset="0"/>
                <a:buChar char="●"/>
                <a:defRPr sz="1600" b="0" i="0" u="none" strike="noStrike" cap="none">
                  <a:solidFill>
                    <a:schemeClr val="bg1"/>
                  </a:solidFill>
                  <a:latin typeface="+mn-lt"/>
                  <a:ea typeface="Arial"/>
                  <a:cs typeface="Arial"/>
                  <a:sym typeface="Arial"/>
                </a:defRPr>
              </a:lvl1pPr>
              <a:lvl2pPr marL="914400" marR="0" lvl="1" indent="-317500" algn="l" rtl="0">
                <a:lnSpc>
                  <a:spcPct val="115000"/>
                </a:lnSpc>
                <a:spcBef>
                  <a:spcPts val="600"/>
                </a:spcBef>
                <a:spcAft>
                  <a:spcPts val="600"/>
                </a:spcAft>
                <a:buClr>
                  <a:schemeClr val="bg1"/>
                </a:buClr>
                <a:buSzPts val="1400"/>
                <a:buFont typeface="Inter" panose="020B0502030000000004" pitchFamily="34" charset="0"/>
                <a:buChar char="○"/>
                <a:defRPr sz="1600" b="0" i="0" u="none" strike="noStrike" cap="none">
                  <a:solidFill>
                    <a:schemeClr val="bg1"/>
                  </a:solidFill>
                  <a:latin typeface="+mn-lt"/>
                  <a:ea typeface="Arial"/>
                  <a:cs typeface="Arial"/>
                  <a:sym typeface="Arial"/>
                </a:defRPr>
              </a:lvl2pPr>
              <a:lvl3pPr marL="1339850" marR="0" lvl="2" indent="-285750" algn="l" rtl="0">
                <a:lnSpc>
                  <a:spcPct val="115000"/>
                </a:lnSpc>
                <a:spcBef>
                  <a:spcPts val="0"/>
                </a:spcBef>
                <a:spcAft>
                  <a:spcPts val="0"/>
                </a:spcAft>
                <a:buClr>
                  <a:schemeClr val="bg1"/>
                </a:buClr>
                <a:buSzPts val="1400"/>
                <a:buFont typeface="Inter" panose="020B0502030000000004" pitchFamily="34" charset="0"/>
                <a:buChar char="●"/>
                <a:defRPr sz="1600" b="0" i="0" u="none" strike="noStrike" cap="none">
                  <a:solidFill>
                    <a:schemeClr val="bg1"/>
                  </a:solidFill>
                  <a:latin typeface="+mn-lt"/>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600" b="0" i="0" u="none" strike="noStrike" cap="none">
                  <a:solidFill>
                    <a:schemeClr val="bg1"/>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600" b="0" i="0" u="none" strike="noStrike" cap="none">
                  <a:solidFill>
                    <a:schemeClr val="bg1"/>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lnSpc>
                  <a:spcPct val="100000"/>
                </a:lnSpc>
                <a:spcBef>
                  <a:spcPts val="0"/>
                </a:spcBef>
                <a:spcAft>
                  <a:spcPts val="0"/>
                </a:spcAft>
                <a:buSzPts val="1600"/>
                <a:buFont typeface="Inter" panose="020B0502030000000004" pitchFamily="34" charset="0"/>
                <a:buNone/>
              </a:pPr>
              <a:r>
                <a:rPr lang="en-US" b="1">
                  <a:ea typeface="Inter" panose="020B0502030000000004" pitchFamily="34" charset="0"/>
                </a:rPr>
                <a:t>Ready to level up?</a:t>
              </a:r>
            </a:p>
          </p:txBody>
        </p:sp>
        <p:grpSp>
          <p:nvGrpSpPr>
            <p:cNvPr id="9" name="Group 8">
              <a:extLst>
                <a:ext uri="{FF2B5EF4-FFF2-40B4-BE49-F238E27FC236}">
                  <a16:creationId xmlns:a16="http://schemas.microsoft.com/office/drawing/2014/main" id="{058C1076-E405-4DD3-8C1C-0BF01E4CA0F3}"/>
                </a:ext>
              </a:extLst>
            </p:cNvPr>
            <p:cNvGrpSpPr>
              <a:grpSpLocks noGrp="1" noUngrp="1" noRot="1" noMove="1" noResize="1"/>
            </p:cNvGrpSpPr>
            <p:nvPr/>
          </p:nvGrpSpPr>
          <p:grpSpPr>
            <a:xfrm>
              <a:off x="1926265" y="1954498"/>
              <a:ext cx="5291470" cy="1830145"/>
              <a:chOff x="1833003" y="1873049"/>
              <a:chExt cx="5291470" cy="1830145"/>
            </a:xfrm>
          </p:grpSpPr>
          <p:sp>
            <p:nvSpPr>
              <p:cNvPr id="102" name="Google Shape;670;p95">
                <a:extLst>
                  <a:ext uri="{FF2B5EF4-FFF2-40B4-BE49-F238E27FC236}">
                    <a16:creationId xmlns:a16="http://schemas.microsoft.com/office/drawing/2014/main" id="{A547409B-4E33-910C-1852-8F4EBDB5EEE5}"/>
                  </a:ext>
                </a:extLst>
              </p:cNvPr>
              <p:cNvSpPr>
                <a:spLocks noGrp="1" noRot="1" noMove="1" noResize="1" noEditPoints="1" noAdjustHandles="1" noChangeArrowheads="1" noChangeShapeType="1"/>
              </p:cNvSpPr>
              <p:nvPr/>
            </p:nvSpPr>
            <p:spPr>
              <a:xfrm>
                <a:off x="1833003" y="2712294"/>
                <a:ext cx="1550400" cy="990900"/>
              </a:xfrm>
              <a:prstGeom prst="roundRect">
                <a:avLst>
                  <a:gd name="adj" fmla="val 12086"/>
                </a:avLst>
              </a:prstGeom>
              <a:solidFill>
                <a:srgbClr val="CCECFF"/>
              </a:solidFill>
              <a:ln w="952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b="1">
                    <a:solidFill>
                      <a:srgbClr val="121212"/>
                    </a:solidFill>
                    <a:latin typeface="+mn-lt"/>
                    <a:ea typeface="Inter"/>
                    <a:cs typeface="Inter"/>
                    <a:sym typeface="Inter"/>
                  </a:rPr>
                  <a:t>New learner</a:t>
                </a:r>
                <a:endParaRPr sz="1600" b="1">
                  <a:solidFill>
                    <a:srgbClr val="121212"/>
                  </a:solidFill>
                  <a:latin typeface="+mn-lt"/>
                  <a:ea typeface="Inter"/>
                  <a:cs typeface="Inter"/>
                  <a:sym typeface="Inter"/>
                </a:endParaRPr>
              </a:p>
            </p:txBody>
          </p:sp>
          <p:sp>
            <p:nvSpPr>
              <p:cNvPr id="103" name="Google Shape;671;p95">
                <a:extLst>
                  <a:ext uri="{FF2B5EF4-FFF2-40B4-BE49-F238E27FC236}">
                    <a16:creationId xmlns:a16="http://schemas.microsoft.com/office/drawing/2014/main" id="{F98FC33D-55EE-5A1B-73C8-B00D7E27021E}"/>
                  </a:ext>
                </a:extLst>
              </p:cNvPr>
              <p:cNvSpPr>
                <a:spLocks noGrp="1" noRot="1" noMove="1" noResize="1" noEditPoints="1" noAdjustHandles="1" noChangeArrowheads="1" noChangeShapeType="1"/>
              </p:cNvSpPr>
              <p:nvPr/>
            </p:nvSpPr>
            <p:spPr>
              <a:xfrm>
                <a:off x="3661225" y="2712294"/>
                <a:ext cx="1550400" cy="990900"/>
              </a:xfrm>
              <a:prstGeom prst="roundRect">
                <a:avLst>
                  <a:gd name="adj" fmla="val 12740"/>
                </a:avLst>
              </a:prstGeom>
              <a:solidFill>
                <a:srgbClr val="CCECFF"/>
              </a:solidFill>
              <a:ln w="9525" cap="flat" cmpd="sng">
                <a:noFill/>
                <a:prstDash val="dot"/>
                <a:round/>
                <a:headEnd type="none" w="sm" len="sm"/>
                <a:tailEnd type="none" w="sm" len="sm"/>
              </a:ln>
            </p:spPr>
            <p:txBody>
              <a:bodyPr spcFirstLastPara="1" wrap="square" lIns="91425" tIns="91425" rIns="91425" bIns="91425" anchor="ctr" anchorCtr="0">
                <a:noAutofit/>
              </a:bodyPr>
              <a:lstStyle/>
              <a:p>
                <a:pPr algn="ctr">
                  <a:lnSpc>
                    <a:spcPct val="115000"/>
                  </a:lnSpc>
                </a:pPr>
                <a:r>
                  <a:rPr lang="en" sz="1600" b="1">
                    <a:solidFill>
                      <a:srgbClr val="121212"/>
                    </a:solidFill>
                    <a:latin typeface="+mn-lt"/>
                    <a:ea typeface="Inter"/>
                    <a:sym typeface="Inter"/>
                  </a:rPr>
                  <a:t>Problem-solver</a:t>
                </a:r>
                <a:endParaRPr sz="1600" b="1">
                  <a:solidFill>
                    <a:srgbClr val="121212"/>
                  </a:solidFill>
                  <a:latin typeface="+mn-lt"/>
                  <a:ea typeface="Inter"/>
                  <a:sym typeface="Inter"/>
                </a:endParaRPr>
              </a:p>
            </p:txBody>
          </p:sp>
          <p:sp>
            <p:nvSpPr>
              <p:cNvPr id="104" name="Arrow: Chevron 103">
                <a:extLst>
                  <a:ext uri="{FF2B5EF4-FFF2-40B4-BE49-F238E27FC236}">
                    <a16:creationId xmlns:a16="http://schemas.microsoft.com/office/drawing/2014/main" id="{960A3121-4677-51A3-C128-87BE1C25F20D}"/>
                  </a:ext>
                </a:extLst>
              </p:cNvPr>
              <p:cNvSpPr>
                <a:spLocks noGrp="1" noRot="1" noMove="1" noResize="1" noEditPoints="1" noAdjustHandles="1" noChangeArrowheads="1" noChangeShapeType="1"/>
              </p:cNvSpPr>
              <p:nvPr/>
            </p:nvSpPr>
            <p:spPr>
              <a:xfrm>
                <a:off x="3424697" y="3046907"/>
                <a:ext cx="168088" cy="428659"/>
              </a:xfrm>
              <a:prstGeom prst="chevron">
                <a:avLst/>
              </a:prstGeom>
              <a:solidFill>
                <a:srgbClr val="5AC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Google Shape;671;p95">
                <a:extLst>
                  <a:ext uri="{FF2B5EF4-FFF2-40B4-BE49-F238E27FC236}">
                    <a16:creationId xmlns:a16="http://schemas.microsoft.com/office/drawing/2014/main" id="{598C69C6-D5C2-17DA-0749-312AA16951DA}"/>
                  </a:ext>
                </a:extLst>
              </p:cNvPr>
              <p:cNvSpPr>
                <a:spLocks noGrp="1" noRot="1" noMove="1" noResize="1" noEditPoints="1" noAdjustHandles="1" noChangeArrowheads="1" noChangeShapeType="1"/>
              </p:cNvSpPr>
              <p:nvPr/>
            </p:nvSpPr>
            <p:spPr>
              <a:xfrm>
                <a:off x="5574073" y="2712294"/>
                <a:ext cx="1550400" cy="990900"/>
              </a:xfrm>
              <a:prstGeom prst="roundRect">
                <a:avLst>
                  <a:gd name="adj" fmla="val 12740"/>
                </a:avLst>
              </a:prstGeom>
              <a:solidFill>
                <a:srgbClr val="CCECFF"/>
              </a:solidFill>
              <a:ln w="9525" cap="flat" cmpd="sng">
                <a:noFill/>
                <a:prstDash val="dot"/>
                <a:round/>
                <a:headEnd type="none" w="sm" len="sm"/>
                <a:tailEnd type="none" w="sm" len="sm"/>
              </a:ln>
            </p:spPr>
            <p:txBody>
              <a:bodyPr spcFirstLastPara="1" wrap="square" lIns="91425" tIns="91425" rIns="91425" bIns="91425" anchor="ctr" anchorCtr="0">
                <a:noAutofit/>
              </a:bodyPr>
              <a:lstStyle/>
              <a:p>
                <a:pPr algn="ctr">
                  <a:lnSpc>
                    <a:spcPct val="115000"/>
                  </a:lnSpc>
                </a:pPr>
                <a:r>
                  <a:rPr lang="en" sz="1600" b="1">
                    <a:solidFill>
                      <a:srgbClr val="121212"/>
                    </a:solidFill>
                    <a:latin typeface="+mn-lt"/>
                    <a:ea typeface="Inter"/>
                    <a:sym typeface="Inter"/>
                  </a:rPr>
                  <a:t>Impact maker</a:t>
                </a:r>
                <a:endParaRPr sz="1600" b="1">
                  <a:solidFill>
                    <a:srgbClr val="121212"/>
                  </a:solidFill>
                  <a:latin typeface="+mn-lt"/>
                  <a:ea typeface="Inter"/>
                  <a:sym typeface="Inter"/>
                </a:endParaRPr>
              </a:p>
            </p:txBody>
          </p:sp>
          <p:sp>
            <p:nvSpPr>
              <p:cNvPr id="202" name="Arrow: Chevron 201">
                <a:extLst>
                  <a:ext uri="{FF2B5EF4-FFF2-40B4-BE49-F238E27FC236}">
                    <a16:creationId xmlns:a16="http://schemas.microsoft.com/office/drawing/2014/main" id="{6CC31BAF-44B9-C409-75A8-942FAF0F5502}"/>
                  </a:ext>
                </a:extLst>
              </p:cNvPr>
              <p:cNvSpPr>
                <a:spLocks noGrp="1" noRot="1" noMove="1" noResize="1" noEditPoints="1" noAdjustHandles="1" noChangeArrowheads="1" noChangeShapeType="1"/>
              </p:cNvSpPr>
              <p:nvPr/>
            </p:nvSpPr>
            <p:spPr>
              <a:xfrm>
                <a:off x="5337545" y="3007244"/>
                <a:ext cx="168088" cy="428659"/>
              </a:xfrm>
              <a:prstGeom prst="chevron">
                <a:avLst/>
              </a:prstGeom>
              <a:solidFill>
                <a:srgbClr val="5AC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DD3CF3F-4614-4668-AFC2-DC74EE6FB302}"/>
                  </a:ext>
                </a:extLst>
              </p:cNvPr>
              <p:cNvGrpSpPr>
                <a:grpSpLocks noGrp="1" noUngrp="1" noRot="1" noMove="1" noResize="1"/>
              </p:cNvGrpSpPr>
              <p:nvPr/>
            </p:nvGrpSpPr>
            <p:grpSpPr>
              <a:xfrm>
                <a:off x="3898136" y="1873049"/>
                <a:ext cx="1051560" cy="1050688"/>
                <a:chOff x="3898136" y="2762349"/>
                <a:chExt cx="1051560" cy="1050688"/>
              </a:xfrm>
            </p:grpSpPr>
            <p:sp>
              <p:nvSpPr>
                <p:cNvPr id="105" name="Oval 104">
                  <a:extLst>
                    <a:ext uri="{FF2B5EF4-FFF2-40B4-BE49-F238E27FC236}">
                      <a16:creationId xmlns:a16="http://schemas.microsoft.com/office/drawing/2014/main" id="{45E316F5-032F-10BA-EC1E-347EB52C5139}"/>
                    </a:ext>
                  </a:extLst>
                </p:cNvPr>
                <p:cNvSpPr>
                  <a:spLocks noGrp="1" noRot="1" noMove="1" noResize="1" noEditPoints="1" noAdjustHandles="1" noChangeArrowheads="1" noChangeShapeType="1"/>
                </p:cNvSpPr>
                <p:nvPr/>
              </p:nvSpPr>
              <p:spPr>
                <a:xfrm>
                  <a:off x="3898136" y="2762349"/>
                  <a:ext cx="1051560" cy="1050688"/>
                </a:xfrm>
                <a:prstGeom prst="ellipse">
                  <a:avLst/>
                </a:prstGeom>
                <a:solidFill>
                  <a:schemeClr val="bg1"/>
                </a:solidFill>
                <a:ln>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r>
                </a:p>
              </p:txBody>
            </p:sp>
            <p:grpSp>
              <p:nvGrpSpPr>
                <p:cNvPr id="106" name="Graphic 10">
                  <a:extLst>
                    <a:ext uri="{FF2B5EF4-FFF2-40B4-BE49-F238E27FC236}">
                      <a16:creationId xmlns:a16="http://schemas.microsoft.com/office/drawing/2014/main" id="{982BAC27-90E1-9661-E691-38A9BC4CDF7B}"/>
                    </a:ext>
                  </a:extLst>
                </p:cNvPr>
                <p:cNvGrpSpPr>
                  <a:grpSpLocks noGrp="1" noUngrp="1" noRot="1" noChangeAspect="1" noMove="1" noResize="1"/>
                </p:cNvGrpSpPr>
                <p:nvPr/>
              </p:nvGrpSpPr>
              <p:grpSpPr>
                <a:xfrm>
                  <a:off x="4175292" y="3019687"/>
                  <a:ext cx="539970" cy="539998"/>
                  <a:chOff x="634862" y="1397727"/>
                  <a:chExt cx="1307986" cy="1308055"/>
                </a:xfrm>
              </p:grpSpPr>
              <p:sp>
                <p:nvSpPr>
                  <p:cNvPr id="107" name="Freeform: Shape 106">
                    <a:extLst>
                      <a:ext uri="{FF2B5EF4-FFF2-40B4-BE49-F238E27FC236}">
                        <a16:creationId xmlns:a16="http://schemas.microsoft.com/office/drawing/2014/main" id="{5022E0B6-2AFD-E948-C07A-179A13EF462E}"/>
                      </a:ext>
                    </a:extLst>
                  </p:cNvPr>
                  <p:cNvSpPr>
                    <a:spLocks noGrp="1" noRot="1" noMove="1" noResize="1" noEditPoints="1" noAdjustHandles="1" noChangeArrowheads="1" noChangeShapeType="1"/>
                  </p:cNvSpPr>
                  <p:nvPr/>
                </p:nvSpPr>
                <p:spPr>
                  <a:xfrm>
                    <a:off x="1714783" y="1838685"/>
                    <a:ext cx="212964" cy="425998"/>
                  </a:xfrm>
                  <a:custGeom>
                    <a:avLst/>
                    <a:gdLst>
                      <a:gd name="connsiteX0" fmla="*/ 0 w 212964"/>
                      <a:gd name="connsiteY0" fmla="*/ 71 h 425998"/>
                      <a:gd name="connsiteX1" fmla="*/ 212964 w 212964"/>
                      <a:gd name="connsiteY1" fmla="*/ 213035 h 425998"/>
                      <a:gd name="connsiteX2" fmla="*/ 0 w 212964"/>
                      <a:gd name="connsiteY2" fmla="*/ 425999 h 425998"/>
                      <a:gd name="connsiteX3" fmla="*/ 0 w 212964"/>
                      <a:gd name="connsiteY3" fmla="*/ 0 h 425998"/>
                    </a:gdLst>
                    <a:ahLst/>
                    <a:cxnLst>
                      <a:cxn ang="0">
                        <a:pos x="connsiteX0" y="connsiteY0"/>
                      </a:cxn>
                      <a:cxn ang="0">
                        <a:pos x="connsiteX1" y="connsiteY1"/>
                      </a:cxn>
                      <a:cxn ang="0">
                        <a:pos x="connsiteX2" y="connsiteY2"/>
                      </a:cxn>
                      <a:cxn ang="0">
                        <a:pos x="connsiteX3" y="connsiteY3"/>
                      </a:cxn>
                    </a:cxnLst>
                    <a:rect l="l" t="t" r="r" b="b"/>
                    <a:pathLst>
                      <a:path w="212964" h="425998">
                        <a:moveTo>
                          <a:pt x="0" y="71"/>
                        </a:moveTo>
                        <a:cubicBezTo>
                          <a:pt x="117631" y="71"/>
                          <a:pt x="212964" y="95403"/>
                          <a:pt x="212964" y="213035"/>
                        </a:cubicBezTo>
                        <a:cubicBezTo>
                          <a:pt x="212964" y="330666"/>
                          <a:pt x="117631" y="425999"/>
                          <a:pt x="0" y="425999"/>
                        </a:cubicBezTo>
                        <a:lnTo>
                          <a:pt x="0" y="0"/>
                        </a:lnTo>
                        <a:close/>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08" name="Freeform: Shape 107">
                    <a:extLst>
                      <a:ext uri="{FF2B5EF4-FFF2-40B4-BE49-F238E27FC236}">
                        <a16:creationId xmlns:a16="http://schemas.microsoft.com/office/drawing/2014/main" id="{260103D2-E85A-F039-3CCA-EFF8865D3FF9}"/>
                      </a:ext>
                    </a:extLst>
                  </p:cNvPr>
                  <p:cNvSpPr>
                    <a:spLocks noGrp="1" noRot="1" noMove="1" noResize="1" noEditPoints="1" noAdjustHandles="1" noChangeArrowheads="1" noChangeShapeType="1"/>
                  </p:cNvSpPr>
                  <p:nvPr/>
                </p:nvSpPr>
                <p:spPr>
                  <a:xfrm>
                    <a:off x="649892" y="1838685"/>
                    <a:ext cx="212964" cy="425998"/>
                  </a:xfrm>
                  <a:custGeom>
                    <a:avLst/>
                    <a:gdLst>
                      <a:gd name="connsiteX0" fmla="*/ 212964 w 212964"/>
                      <a:gd name="connsiteY0" fmla="*/ 71 h 425998"/>
                      <a:gd name="connsiteX1" fmla="*/ 0 w 212964"/>
                      <a:gd name="connsiteY1" fmla="*/ 213035 h 425998"/>
                      <a:gd name="connsiteX2" fmla="*/ 212964 w 212964"/>
                      <a:gd name="connsiteY2" fmla="*/ 425999 h 425998"/>
                      <a:gd name="connsiteX3" fmla="*/ 212964 w 212964"/>
                      <a:gd name="connsiteY3" fmla="*/ 0 h 425998"/>
                    </a:gdLst>
                    <a:ahLst/>
                    <a:cxnLst>
                      <a:cxn ang="0">
                        <a:pos x="connsiteX0" y="connsiteY0"/>
                      </a:cxn>
                      <a:cxn ang="0">
                        <a:pos x="connsiteX1" y="connsiteY1"/>
                      </a:cxn>
                      <a:cxn ang="0">
                        <a:pos x="connsiteX2" y="connsiteY2"/>
                      </a:cxn>
                      <a:cxn ang="0">
                        <a:pos x="connsiteX3" y="connsiteY3"/>
                      </a:cxn>
                    </a:cxnLst>
                    <a:rect l="l" t="t" r="r" b="b"/>
                    <a:pathLst>
                      <a:path w="212964" h="425998">
                        <a:moveTo>
                          <a:pt x="212964" y="71"/>
                        </a:moveTo>
                        <a:cubicBezTo>
                          <a:pt x="95333" y="71"/>
                          <a:pt x="0" y="95403"/>
                          <a:pt x="0" y="213035"/>
                        </a:cubicBezTo>
                        <a:cubicBezTo>
                          <a:pt x="0" y="330666"/>
                          <a:pt x="95333" y="425999"/>
                          <a:pt x="212964" y="425999"/>
                        </a:cubicBezTo>
                        <a:lnTo>
                          <a:pt x="212964" y="0"/>
                        </a:lnTo>
                        <a:close/>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nvGrpSpPr>
                  <p:cNvPr id="109" name="Graphic 10">
                    <a:extLst>
                      <a:ext uri="{FF2B5EF4-FFF2-40B4-BE49-F238E27FC236}">
                        <a16:creationId xmlns:a16="http://schemas.microsoft.com/office/drawing/2014/main" id="{F804580F-1B60-D94C-1681-3309162EF053}"/>
                      </a:ext>
                    </a:extLst>
                  </p:cNvPr>
                  <p:cNvGrpSpPr>
                    <a:grpSpLocks noGrp="1" noUngrp="1" noRot="1" noMove="1" noResize="1"/>
                  </p:cNvGrpSpPr>
                  <p:nvPr/>
                </p:nvGrpSpPr>
                <p:grpSpPr>
                  <a:xfrm>
                    <a:off x="634862" y="1397727"/>
                    <a:ext cx="1307986" cy="1308055"/>
                    <a:chOff x="634862" y="1397727"/>
                    <a:chExt cx="1307986" cy="1308055"/>
                  </a:xfrm>
                </p:grpSpPr>
                <p:sp>
                  <p:nvSpPr>
                    <p:cNvPr id="110" name="Freeform: Shape 109">
                      <a:extLst>
                        <a:ext uri="{FF2B5EF4-FFF2-40B4-BE49-F238E27FC236}">
                          <a16:creationId xmlns:a16="http://schemas.microsoft.com/office/drawing/2014/main" id="{09948232-B116-B694-0DC7-E8C5C121EC49}"/>
                        </a:ext>
                      </a:extLst>
                    </p:cNvPr>
                    <p:cNvSpPr>
                      <a:spLocks noGrp="1" noRot="1" noMove="1" noResize="1" noEditPoints="1" noAdjustHandles="1" noChangeArrowheads="1" noChangeShapeType="1"/>
                    </p:cNvSpPr>
                    <p:nvPr/>
                  </p:nvSpPr>
                  <p:spPr>
                    <a:xfrm>
                      <a:off x="1699753" y="1823725"/>
                      <a:ext cx="243095" cy="456059"/>
                    </a:xfrm>
                    <a:custGeom>
                      <a:avLst/>
                      <a:gdLst>
                        <a:gd name="connsiteX0" fmla="*/ 15030 w 243095"/>
                        <a:gd name="connsiteY0" fmla="*/ 456059 h 456059"/>
                        <a:gd name="connsiteX1" fmla="*/ 0 w 243095"/>
                        <a:gd name="connsiteY1" fmla="*/ 441029 h 456059"/>
                        <a:gd name="connsiteX2" fmla="*/ 0 w 243095"/>
                        <a:gd name="connsiteY2" fmla="*/ 15030 h 456059"/>
                        <a:gd name="connsiteX3" fmla="*/ 15030 w 243095"/>
                        <a:gd name="connsiteY3" fmla="*/ 0 h 456059"/>
                        <a:gd name="connsiteX4" fmla="*/ 30060 w 243095"/>
                        <a:gd name="connsiteY4" fmla="*/ 15030 h 456059"/>
                        <a:gd name="connsiteX5" fmla="*/ 30060 w 243095"/>
                        <a:gd name="connsiteY5" fmla="*/ 425434 h 456059"/>
                        <a:gd name="connsiteX6" fmla="*/ 213035 w 243095"/>
                        <a:gd name="connsiteY6" fmla="*/ 228065 h 456059"/>
                        <a:gd name="connsiteX7" fmla="*/ 97944 w 243095"/>
                        <a:gd name="connsiteY7" fmla="*/ 48266 h 456059"/>
                        <a:gd name="connsiteX8" fmla="*/ 90605 w 243095"/>
                        <a:gd name="connsiteY8" fmla="*/ 28296 h 456059"/>
                        <a:gd name="connsiteX9" fmla="*/ 110575 w 243095"/>
                        <a:gd name="connsiteY9" fmla="*/ 20958 h 456059"/>
                        <a:gd name="connsiteX10" fmla="*/ 243095 w 243095"/>
                        <a:gd name="connsiteY10" fmla="*/ 228065 h 456059"/>
                        <a:gd name="connsiteX11" fmla="*/ 15101 w 243095"/>
                        <a:gd name="connsiteY11" fmla="*/ 456059 h 45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095" h="456059">
                          <a:moveTo>
                            <a:pt x="15030" y="456059"/>
                          </a:moveTo>
                          <a:cubicBezTo>
                            <a:pt x="6704" y="456059"/>
                            <a:pt x="0" y="449356"/>
                            <a:pt x="0" y="441029"/>
                          </a:cubicBezTo>
                          <a:lnTo>
                            <a:pt x="0" y="15030"/>
                          </a:lnTo>
                          <a:cubicBezTo>
                            <a:pt x="0" y="6704"/>
                            <a:pt x="6704" y="0"/>
                            <a:pt x="15030" y="0"/>
                          </a:cubicBezTo>
                          <a:cubicBezTo>
                            <a:pt x="23357" y="0"/>
                            <a:pt x="30060" y="6704"/>
                            <a:pt x="30060" y="15030"/>
                          </a:cubicBezTo>
                          <a:lnTo>
                            <a:pt x="30060" y="425434"/>
                          </a:lnTo>
                          <a:cubicBezTo>
                            <a:pt x="132238" y="417743"/>
                            <a:pt x="213035" y="332148"/>
                            <a:pt x="213035" y="228065"/>
                          </a:cubicBezTo>
                          <a:cubicBezTo>
                            <a:pt x="213035" y="151079"/>
                            <a:pt x="167873" y="80514"/>
                            <a:pt x="97944" y="48266"/>
                          </a:cubicBezTo>
                          <a:cubicBezTo>
                            <a:pt x="90393" y="44809"/>
                            <a:pt x="87147" y="35847"/>
                            <a:pt x="90605" y="28296"/>
                          </a:cubicBezTo>
                          <a:cubicBezTo>
                            <a:pt x="94063" y="20746"/>
                            <a:pt x="103024" y="17500"/>
                            <a:pt x="110575" y="20958"/>
                          </a:cubicBezTo>
                          <a:cubicBezTo>
                            <a:pt x="191089" y="58145"/>
                            <a:pt x="243095" y="139436"/>
                            <a:pt x="243095" y="228065"/>
                          </a:cubicBezTo>
                          <a:cubicBezTo>
                            <a:pt x="243095" y="353811"/>
                            <a:pt x="140776" y="456059"/>
                            <a:pt x="15101" y="456059"/>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1" name="Freeform: Shape 110">
                      <a:extLst>
                        <a:ext uri="{FF2B5EF4-FFF2-40B4-BE49-F238E27FC236}">
                          <a16:creationId xmlns:a16="http://schemas.microsoft.com/office/drawing/2014/main" id="{CDD074A5-1905-CD58-0BC5-5002F1E2E464}"/>
                        </a:ext>
                      </a:extLst>
                    </p:cNvPr>
                    <p:cNvSpPr>
                      <a:spLocks noGrp="1" noRot="1" noMove="1" noResize="1" noEditPoints="1" noAdjustHandles="1" noChangeArrowheads="1" noChangeShapeType="1"/>
                    </p:cNvSpPr>
                    <p:nvPr/>
                  </p:nvSpPr>
                  <p:spPr>
                    <a:xfrm>
                      <a:off x="634862" y="1823725"/>
                      <a:ext cx="243095" cy="456059"/>
                    </a:xfrm>
                    <a:custGeom>
                      <a:avLst/>
                      <a:gdLst>
                        <a:gd name="connsiteX0" fmla="*/ 227994 w 243095"/>
                        <a:gd name="connsiteY0" fmla="*/ 456059 h 456059"/>
                        <a:gd name="connsiteX1" fmla="*/ 0 w 243095"/>
                        <a:gd name="connsiteY1" fmla="*/ 228065 h 456059"/>
                        <a:gd name="connsiteX2" fmla="*/ 131815 w 243095"/>
                        <a:gd name="connsiteY2" fmla="*/ 21310 h 456059"/>
                        <a:gd name="connsiteX3" fmla="*/ 151785 w 243095"/>
                        <a:gd name="connsiteY3" fmla="*/ 28579 h 456059"/>
                        <a:gd name="connsiteX4" fmla="*/ 144516 w 243095"/>
                        <a:gd name="connsiteY4" fmla="*/ 48548 h 456059"/>
                        <a:gd name="connsiteX5" fmla="*/ 30061 w 243095"/>
                        <a:gd name="connsiteY5" fmla="*/ 228065 h 456059"/>
                        <a:gd name="connsiteX6" fmla="*/ 213035 w 243095"/>
                        <a:gd name="connsiteY6" fmla="*/ 425434 h 456059"/>
                        <a:gd name="connsiteX7" fmla="*/ 213035 w 243095"/>
                        <a:gd name="connsiteY7" fmla="*/ 15030 h 456059"/>
                        <a:gd name="connsiteX8" fmla="*/ 228065 w 243095"/>
                        <a:gd name="connsiteY8" fmla="*/ 0 h 456059"/>
                        <a:gd name="connsiteX9" fmla="*/ 243095 w 243095"/>
                        <a:gd name="connsiteY9" fmla="*/ 15030 h 456059"/>
                        <a:gd name="connsiteX10" fmla="*/ 243095 w 243095"/>
                        <a:gd name="connsiteY10" fmla="*/ 441029 h 456059"/>
                        <a:gd name="connsiteX11" fmla="*/ 228065 w 243095"/>
                        <a:gd name="connsiteY11" fmla="*/ 456059 h 45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095" h="456059">
                          <a:moveTo>
                            <a:pt x="227994" y="456059"/>
                          </a:moveTo>
                          <a:cubicBezTo>
                            <a:pt x="102248" y="456059"/>
                            <a:pt x="0" y="353811"/>
                            <a:pt x="0" y="228065"/>
                          </a:cubicBezTo>
                          <a:cubicBezTo>
                            <a:pt x="0" y="139789"/>
                            <a:pt x="51724" y="58569"/>
                            <a:pt x="131815" y="21310"/>
                          </a:cubicBezTo>
                          <a:cubicBezTo>
                            <a:pt x="139365" y="17853"/>
                            <a:pt x="148256" y="21028"/>
                            <a:pt x="151785" y="28579"/>
                          </a:cubicBezTo>
                          <a:cubicBezTo>
                            <a:pt x="155313" y="36129"/>
                            <a:pt x="152067" y="45020"/>
                            <a:pt x="144516" y="48548"/>
                          </a:cubicBezTo>
                          <a:cubicBezTo>
                            <a:pt x="75010" y="80938"/>
                            <a:pt x="30061" y="151432"/>
                            <a:pt x="30061" y="228065"/>
                          </a:cubicBezTo>
                          <a:cubicBezTo>
                            <a:pt x="30061" y="332148"/>
                            <a:pt x="110857" y="417743"/>
                            <a:pt x="213035" y="425434"/>
                          </a:cubicBezTo>
                          <a:lnTo>
                            <a:pt x="213035" y="15030"/>
                          </a:lnTo>
                          <a:cubicBezTo>
                            <a:pt x="213035" y="6704"/>
                            <a:pt x="219738" y="0"/>
                            <a:pt x="228065" y="0"/>
                          </a:cubicBezTo>
                          <a:cubicBezTo>
                            <a:pt x="236392" y="0"/>
                            <a:pt x="243095" y="6704"/>
                            <a:pt x="243095" y="15030"/>
                          </a:cubicBezTo>
                          <a:lnTo>
                            <a:pt x="243095" y="441029"/>
                          </a:lnTo>
                          <a:cubicBezTo>
                            <a:pt x="243095" y="449356"/>
                            <a:pt x="236392" y="456059"/>
                            <a:pt x="228065" y="456059"/>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2" name="Freeform: Shape 111">
                      <a:extLst>
                        <a:ext uri="{FF2B5EF4-FFF2-40B4-BE49-F238E27FC236}">
                          <a16:creationId xmlns:a16="http://schemas.microsoft.com/office/drawing/2014/main" id="{D5106D36-B117-1F56-AD69-002CFBD8BB7D}"/>
                        </a:ext>
                      </a:extLst>
                    </p:cNvPr>
                    <p:cNvSpPr>
                      <a:spLocks noGrp="1" noRot="1" noMove="1" noResize="1" noEditPoints="1" noAdjustHandles="1" noChangeArrowheads="1" noChangeShapeType="1"/>
                    </p:cNvSpPr>
                    <p:nvPr/>
                  </p:nvSpPr>
                  <p:spPr>
                    <a:xfrm>
                      <a:off x="847755" y="1397727"/>
                      <a:ext cx="882057" cy="456059"/>
                    </a:xfrm>
                    <a:custGeom>
                      <a:avLst/>
                      <a:gdLst>
                        <a:gd name="connsiteX0" fmla="*/ 867028 w 882057"/>
                        <a:gd name="connsiteY0" fmla="*/ 456059 h 456059"/>
                        <a:gd name="connsiteX1" fmla="*/ 851997 w 882057"/>
                        <a:gd name="connsiteY1" fmla="*/ 441029 h 456059"/>
                        <a:gd name="connsiteX2" fmla="*/ 441029 w 882057"/>
                        <a:gd name="connsiteY2" fmla="*/ 30061 h 456059"/>
                        <a:gd name="connsiteX3" fmla="*/ 30061 w 882057"/>
                        <a:gd name="connsiteY3" fmla="*/ 441029 h 456059"/>
                        <a:gd name="connsiteX4" fmla="*/ 15030 w 882057"/>
                        <a:gd name="connsiteY4" fmla="*/ 456059 h 456059"/>
                        <a:gd name="connsiteX5" fmla="*/ 0 w 882057"/>
                        <a:gd name="connsiteY5" fmla="*/ 441029 h 456059"/>
                        <a:gd name="connsiteX6" fmla="*/ 441029 w 882057"/>
                        <a:gd name="connsiteY6" fmla="*/ 0 h 456059"/>
                        <a:gd name="connsiteX7" fmla="*/ 882058 w 882057"/>
                        <a:gd name="connsiteY7" fmla="*/ 441029 h 456059"/>
                        <a:gd name="connsiteX8" fmla="*/ 867028 w 882057"/>
                        <a:gd name="connsiteY8" fmla="*/ 456059 h 45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057" h="456059">
                          <a:moveTo>
                            <a:pt x="867028" y="456059"/>
                          </a:moveTo>
                          <a:cubicBezTo>
                            <a:pt x="858701" y="456059"/>
                            <a:pt x="851997" y="449356"/>
                            <a:pt x="851997" y="441029"/>
                          </a:cubicBezTo>
                          <a:cubicBezTo>
                            <a:pt x="851997" y="214446"/>
                            <a:pt x="667612" y="30061"/>
                            <a:pt x="441029" y="30061"/>
                          </a:cubicBezTo>
                          <a:cubicBezTo>
                            <a:pt x="214446" y="30061"/>
                            <a:pt x="30061" y="214446"/>
                            <a:pt x="30061" y="441029"/>
                          </a:cubicBezTo>
                          <a:cubicBezTo>
                            <a:pt x="30061" y="449356"/>
                            <a:pt x="23357" y="456059"/>
                            <a:pt x="15030" y="456059"/>
                          </a:cubicBezTo>
                          <a:cubicBezTo>
                            <a:pt x="6704" y="456059"/>
                            <a:pt x="0" y="449356"/>
                            <a:pt x="0" y="441029"/>
                          </a:cubicBezTo>
                          <a:cubicBezTo>
                            <a:pt x="0" y="197863"/>
                            <a:pt x="197863" y="0"/>
                            <a:pt x="441029" y="0"/>
                          </a:cubicBezTo>
                          <a:cubicBezTo>
                            <a:pt x="684195" y="0"/>
                            <a:pt x="882058" y="197863"/>
                            <a:pt x="882058" y="441029"/>
                          </a:cubicBezTo>
                          <a:cubicBezTo>
                            <a:pt x="882058" y="449356"/>
                            <a:pt x="875354" y="456059"/>
                            <a:pt x="867028" y="456059"/>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3" name="Freeform: Shape 112">
                      <a:extLst>
                        <a:ext uri="{FF2B5EF4-FFF2-40B4-BE49-F238E27FC236}">
                          <a16:creationId xmlns:a16="http://schemas.microsoft.com/office/drawing/2014/main" id="{555F25C5-1CF3-0B67-4D28-3F58E285C908}"/>
                        </a:ext>
                      </a:extLst>
                    </p:cNvPr>
                    <p:cNvSpPr>
                      <a:spLocks noGrp="1" noRot="1" noMove="1" noResize="1" noEditPoints="1" noAdjustHandles="1" noChangeArrowheads="1" noChangeShapeType="1"/>
                    </p:cNvSpPr>
                    <p:nvPr/>
                  </p:nvSpPr>
                  <p:spPr>
                    <a:xfrm>
                      <a:off x="1377695" y="2249724"/>
                      <a:ext cx="352117" cy="352117"/>
                    </a:xfrm>
                    <a:custGeom>
                      <a:avLst/>
                      <a:gdLst>
                        <a:gd name="connsiteX0" fmla="*/ 15030 w 352117"/>
                        <a:gd name="connsiteY0" fmla="*/ 352118 h 352117"/>
                        <a:gd name="connsiteX1" fmla="*/ 0 w 352117"/>
                        <a:gd name="connsiteY1" fmla="*/ 337087 h 352117"/>
                        <a:gd name="connsiteX2" fmla="*/ 15030 w 352117"/>
                        <a:gd name="connsiteY2" fmla="*/ 322057 h 352117"/>
                        <a:gd name="connsiteX3" fmla="*/ 322057 w 352117"/>
                        <a:gd name="connsiteY3" fmla="*/ 15030 h 352117"/>
                        <a:gd name="connsiteX4" fmla="*/ 337087 w 352117"/>
                        <a:gd name="connsiteY4" fmla="*/ 0 h 352117"/>
                        <a:gd name="connsiteX5" fmla="*/ 352118 w 352117"/>
                        <a:gd name="connsiteY5" fmla="*/ 15030 h 352117"/>
                        <a:gd name="connsiteX6" fmla="*/ 15030 w 352117"/>
                        <a:gd name="connsiteY6" fmla="*/ 352118 h 352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117" h="352117">
                          <a:moveTo>
                            <a:pt x="15030" y="352118"/>
                          </a:moveTo>
                          <a:cubicBezTo>
                            <a:pt x="6704" y="352118"/>
                            <a:pt x="0" y="345414"/>
                            <a:pt x="0" y="337087"/>
                          </a:cubicBezTo>
                          <a:cubicBezTo>
                            <a:pt x="0" y="328761"/>
                            <a:pt x="6704" y="322057"/>
                            <a:pt x="15030" y="322057"/>
                          </a:cubicBezTo>
                          <a:cubicBezTo>
                            <a:pt x="184315" y="322057"/>
                            <a:pt x="322057" y="184315"/>
                            <a:pt x="322057" y="15030"/>
                          </a:cubicBezTo>
                          <a:cubicBezTo>
                            <a:pt x="322057" y="6704"/>
                            <a:pt x="328761" y="0"/>
                            <a:pt x="337087" y="0"/>
                          </a:cubicBezTo>
                          <a:cubicBezTo>
                            <a:pt x="345414" y="0"/>
                            <a:pt x="352118" y="6704"/>
                            <a:pt x="352118" y="15030"/>
                          </a:cubicBezTo>
                          <a:cubicBezTo>
                            <a:pt x="352118" y="200898"/>
                            <a:pt x="200898" y="352118"/>
                            <a:pt x="15030" y="352118"/>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nvGrpSpPr>
                    <p:cNvPr id="114" name="Graphic 10">
                      <a:extLst>
                        <a:ext uri="{FF2B5EF4-FFF2-40B4-BE49-F238E27FC236}">
                          <a16:creationId xmlns:a16="http://schemas.microsoft.com/office/drawing/2014/main" id="{210E2C40-B2CE-7DB7-361A-D02F781E8F1D}"/>
                        </a:ext>
                      </a:extLst>
                    </p:cNvPr>
                    <p:cNvGrpSpPr>
                      <a:grpSpLocks noGrp="1" noUngrp="1" noRot="1" noMove="1" noResize="1"/>
                    </p:cNvGrpSpPr>
                    <p:nvPr/>
                  </p:nvGrpSpPr>
                  <p:grpSpPr>
                    <a:xfrm>
                      <a:off x="1169812" y="2467839"/>
                      <a:ext cx="237943" cy="237943"/>
                      <a:chOff x="1169812" y="2467839"/>
                      <a:chExt cx="237943" cy="237943"/>
                    </a:xfrm>
                  </p:grpSpPr>
                  <p:sp>
                    <p:nvSpPr>
                      <p:cNvPr id="122" name="Freeform: Shape 121">
                        <a:extLst>
                          <a:ext uri="{FF2B5EF4-FFF2-40B4-BE49-F238E27FC236}">
                            <a16:creationId xmlns:a16="http://schemas.microsoft.com/office/drawing/2014/main" id="{0AA1759C-A9F6-4BAD-293E-959ABDB36AFB}"/>
                          </a:ext>
                        </a:extLst>
                      </p:cNvPr>
                      <p:cNvSpPr>
                        <a:spLocks noGrp="1" noRot="1" noMove="1" noResize="1" noEditPoints="1" noAdjustHandles="1" noChangeArrowheads="1" noChangeShapeType="1"/>
                      </p:cNvSpPr>
                      <p:nvPr/>
                    </p:nvSpPr>
                    <p:spPr>
                      <a:xfrm>
                        <a:off x="1184842" y="2482870"/>
                        <a:ext cx="207883" cy="207883"/>
                      </a:xfrm>
                      <a:custGeom>
                        <a:avLst/>
                        <a:gdLst>
                          <a:gd name="connsiteX0" fmla="*/ 207883 w 207883"/>
                          <a:gd name="connsiteY0" fmla="*/ 103942 h 207883"/>
                          <a:gd name="connsiteX1" fmla="*/ 103942 w 207883"/>
                          <a:gd name="connsiteY1" fmla="*/ 207883 h 207883"/>
                          <a:gd name="connsiteX2" fmla="*/ 0 w 207883"/>
                          <a:gd name="connsiteY2" fmla="*/ 103942 h 207883"/>
                          <a:gd name="connsiteX3" fmla="*/ 103942 w 207883"/>
                          <a:gd name="connsiteY3" fmla="*/ 0 h 207883"/>
                          <a:gd name="connsiteX4" fmla="*/ 207883 w 207883"/>
                          <a:gd name="connsiteY4" fmla="*/ 103942 h 20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883" h="207883">
                            <a:moveTo>
                              <a:pt x="207883" y="103942"/>
                            </a:moveTo>
                            <a:cubicBezTo>
                              <a:pt x="207883" y="161381"/>
                              <a:pt x="161381" y="207883"/>
                              <a:pt x="103942" y="207883"/>
                            </a:cubicBezTo>
                            <a:cubicBezTo>
                              <a:pt x="46502" y="207883"/>
                              <a:pt x="0" y="161381"/>
                              <a:pt x="0" y="103942"/>
                            </a:cubicBezTo>
                            <a:cubicBezTo>
                              <a:pt x="0" y="46502"/>
                              <a:pt x="46502" y="0"/>
                              <a:pt x="103942" y="0"/>
                            </a:cubicBezTo>
                            <a:cubicBezTo>
                              <a:pt x="161381" y="0"/>
                              <a:pt x="207883" y="46502"/>
                              <a:pt x="207883" y="103942"/>
                            </a:cubicBezTo>
                            <a:close/>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23" name="Freeform: Shape 122">
                        <a:extLst>
                          <a:ext uri="{FF2B5EF4-FFF2-40B4-BE49-F238E27FC236}">
                            <a16:creationId xmlns:a16="http://schemas.microsoft.com/office/drawing/2014/main" id="{509C2753-BD62-4DAE-20B2-D99725A5425F}"/>
                          </a:ext>
                        </a:extLst>
                      </p:cNvPr>
                      <p:cNvSpPr>
                        <a:spLocks noGrp="1" noRot="1" noMove="1" noResize="1" noEditPoints="1" noAdjustHandles="1" noChangeArrowheads="1" noChangeShapeType="1"/>
                      </p:cNvSpPr>
                      <p:nvPr/>
                    </p:nvSpPr>
                    <p:spPr>
                      <a:xfrm>
                        <a:off x="1169812" y="2467839"/>
                        <a:ext cx="237943" cy="237943"/>
                      </a:xfrm>
                      <a:custGeom>
                        <a:avLst/>
                        <a:gdLst>
                          <a:gd name="connsiteX0" fmla="*/ 118972 w 237943"/>
                          <a:gd name="connsiteY0" fmla="*/ 237944 h 237943"/>
                          <a:gd name="connsiteX1" fmla="*/ 0 w 237943"/>
                          <a:gd name="connsiteY1" fmla="*/ 118972 h 237943"/>
                          <a:gd name="connsiteX2" fmla="*/ 118972 w 237943"/>
                          <a:gd name="connsiteY2" fmla="*/ 0 h 237943"/>
                          <a:gd name="connsiteX3" fmla="*/ 237944 w 237943"/>
                          <a:gd name="connsiteY3" fmla="*/ 118972 h 237943"/>
                          <a:gd name="connsiteX4" fmla="*/ 118972 w 237943"/>
                          <a:gd name="connsiteY4" fmla="*/ 237944 h 237943"/>
                          <a:gd name="connsiteX5" fmla="*/ 118972 w 237943"/>
                          <a:gd name="connsiteY5" fmla="*/ 30061 h 237943"/>
                          <a:gd name="connsiteX6" fmla="*/ 30061 w 237943"/>
                          <a:gd name="connsiteY6" fmla="*/ 118972 h 237943"/>
                          <a:gd name="connsiteX7" fmla="*/ 118972 w 237943"/>
                          <a:gd name="connsiteY7" fmla="*/ 207883 h 237943"/>
                          <a:gd name="connsiteX8" fmla="*/ 207883 w 237943"/>
                          <a:gd name="connsiteY8" fmla="*/ 118972 h 237943"/>
                          <a:gd name="connsiteX9" fmla="*/ 118972 w 237943"/>
                          <a:gd name="connsiteY9" fmla="*/ 30061 h 23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943" h="237943">
                            <a:moveTo>
                              <a:pt x="118972" y="237944"/>
                            </a:moveTo>
                            <a:cubicBezTo>
                              <a:pt x="53347" y="237944"/>
                              <a:pt x="0" y="184597"/>
                              <a:pt x="0" y="118972"/>
                            </a:cubicBezTo>
                            <a:cubicBezTo>
                              <a:pt x="0" y="53347"/>
                              <a:pt x="53347" y="0"/>
                              <a:pt x="118972" y="0"/>
                            </a:cubicBezTo>
                            <a:cubicBezTo>
                              <a:pt x="184597" y="0"/>
                              <a:pt x="237944" y="53347"/>
                              <a:pt x="237944" y="118972"/>
                            </a:cubicBezTo>
                            <a:cubicBezTo>
                              <a:pt x="237944" y="184597"/>
                              <a:pt x="184597" y="237944"/>
                              <a:pt x="118972" y="237944"/>
                            </a:cubicBezTo>
                            <a:close/>
                            <a:moveTo>
                              <a:pt x="118972" y="30061"/>
                            </a:moveTo>
                            <a:cubicBezTo>
                              <a:pt x="69930" y="30061"/>
                              <a:pt x="30061" y="69930"/>
                              <a:pt x="30061" y="118972"/>
                            </a:cubicBezTo>
                            <a:cubicBezTo>
                              <a:pt x="30061" y="168014"/>
                              <a:pt x="69930" y="207883"/>
                              <a:pt x="118972" y="207883"/>
                            </a:cubicBezTo>
                            <a:cubicBezTo>
                              <a:pt x="168014" y="207883"/>
                              <a:pt x="207883" y="168014"/>
                              <a:pt x="207883" y="118972"/>
                            </a:cubicBezTo>
                            <a:cubicBezTo>
                              <a:pt x="207883" y="69930"/>
                              <a:pt x="168014" y="30061"/>
                              <a:pt x="118972" y="3006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sp>
                  <p:nvSpPr>
                    <p:cNvPr id="115" name="Freeform: Shape 114">
                      <a:extLst>
                        <a:ext uri="{FF2B5EF4-FFF2-40B4-BE49-F238E27FC236}">
                          <a16:creationId xmlns:a16="http://schemas.microsoft.com/office/drawing/2014/main" id="{B4BC95DC-CD91-430D-CBC2-4C6845574734}"/>
                        </a:ext>
                      </a:extLst>
                    </p:cNvPr>
                    <p:cNvSpPr>
                      <a:spLocks noGrp="1" noRot="1" noMove="1" noResize="1" noEditPoints="1" noAdjustHandles="1" noChangeArrowheads="1" noChangeShapeType="1"/>
                    </p:cNvSpPr>
                    <p:nvPr/>
                  </p:nvSpPr>
                  <p:spPr>
                    <a:xfrm>
                      <a:off x="1083022" y="2185867"/>
                      <a:ext cx="411524" cy="156437"/>
                    </a:xfrm>
                    <a:custGeom>
                      <a:avLst/>
                      <a:gdLst>
                        <a:gd name="connsiteX0" fmla="*/ 205762 w 411524"/>
                        <a:gd name="connsiteY0" fmla="*/ 156437 h 156437"/>
                        <a:gd name="connsiteX1" fmla="*/ 119320 w 411524"/>
                        <a:gd name="connsiteY1" fmla="*/ 139008 h 156437"/>
                        <a:gd name="connsiteX2" fmla="*/ 48756 w 411524"/>
                        <a:gd name="connsiteY2" fmla="*/ 91447 h 156437"/>
                        <a:gd name="connsiteX3" fmla="*/ 1195 w 411524"/>
                        <a:gd name="connsiteY3" fmla="*/ 20883 h 156437"/>
                        <a:gd name="connsiteX4" fmla="*/ 9169 w 411524"/>
                        <a:gd name="connsiteY4" fmla="*/ 1195 h 156437"/>
                        <a:gd name="connsiteX5" fmla="*/ 28857 w 411524"/>
                        <a:gd name="connsiteY5" fmla="*/ 9169 h 156437"/>
                        <a:gd name="connsiteX6" fmla="*/ 69996 w 411524"/>
                        <a:gd name="connsiteY6" fmla="*/ 70207 h 156437"/>
                        <a:gd name="connsiteX7" fmla="*/ 131034 w 411524"/>
                        <a:gd name="connsiteY7" fmla="*/ 111347 h 156437"/>
                        <a:gd name="connsiteX8" fmla="*/ 280490 w 411524"/>
                        <a:gd name="connsiteY8" fmla="*/ 111347 h 156437"/>
                        <a:gd name="connsiteX9" fmla="*/ 341528 w 411524"/>
                        <a:gd name="connsiteY9" fmla="*/ 70207 h 156437"/>
                        <a:gd name="connsiteX10" fmla="*/ 382668 w 411524"/>
                        <a:gd name="connsiteY10" fmla="*/ 9169 h 156437"/>
                        <a:gd name="connsiteX11" fmla="*/ 402355 w 411524"/>
                        <a:gd name="connsiteY11" fmla="*/ 1195 h 156437"/>
                        <a:gd name="connsiteX12" fmla="*/ 410329 w 411524"/>
                        <a:gd name="connsiteY12" fmla="*/ 20883 h 156437"/>
                        <a:gd name="connsiteX13" fmla="*/ 362768 w 411524"/>
                        <a:gd name="connsiteY13" fmla="*/ 91447 h 156437"/>
                        <a:gd name="connsiteX14" fmla="*/ 292204 w 411524"/>
                        <a:gd name="connsiteY14" fmla="*/ 139008 h 156437"/>
                        <a:gd name="connsiteX15" fmla="*/ 205762 w 411524"/>
                        <a:gd name="connsiteY15" fmla="*/ 156437 h 15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1524" h="156437">
                          <a:moveTo>
                            <a:pt x="205762" y="156437"/>
                          </a:moveTo>
                          <a:cubicBezTo>
                            <a:pt x="175772" y="156437"/>
                            <a:pt x="146699" y="150580"/>
                            <a:pt x="119320" y="139008"/>
                          </a:cubicBezTo>
                          <a:cubicBezTo>
                            <a:pt x="92859" y="127788"/>
                            <a:pt x="69149" y="111770"/>
                            <a:pt x="48756" y="91447"/>
                          </a:cubicBezTo>
                          <a:cubicBezTo>
                            <a:pt x="28363" y="71054"/>
                            <a:pt x="12344" y="47344"/>
                            <a:pt x="1195" y="20883"/>
                          </a:cubicBezTo>
                          <a:cubicBezTo>
                            <a:pt x="-2051" y="13262"/>
                            <a:pt x="1548" y="4441"/>
                            <a:pt x="9169" y="1195"/>
                          </a:cubicBezTo>
                          <a:cubicBezTo>
                            <a:pt x="16790" y="-2051"/>
                            <a:pt x="25611" y="1548"/>
                            <a:pt x="28857" y="9169"/>
                          </a:cubicBezTo>
                          <a:cubicBezTo>
                            <a:pt x="38524" y="32032"/>
                            <a:pt x="52355" y="52566"/>
                            <a:pt x="69996" y="70207"/>
                          </a:cubicBezTo>
                          <a:cubicBezTo>
                            <a:pt x="87637" y="87849"/>
                            <a:pt x="108171" y="101679"/>
                            <a:pt x="131034" y="111347"/>
                          </a:cubicBezTo>
                          <a:cubicBezTo>
                            <a:pt x="178312" y="131316"/>
                            <a:pt x="233141" y="131387"/>
                            <a:pt x="280490" y="111347"/>
                          </a:cubicBezTo>
                          <a:cubicBezTo>
                            <a:pt x="303353" y="101679"/>
                            <a:pt x="323887" y="87849"/>
                            <a:pt x="341528" y="70207"/>
                          </a:cubicBezTo>
                          <a:cubicBezTo>
                            <a:pt x="359170" y="52566"/>
                            <a:pt x="373000" y="32032"/>
                            <a:pt x="382668" y="9169"/>
                          </a:cubicBezTo>
                          <a:cubicBezTo>
                            <a:pt x="385914" y="1548"/>
                            <a:pt x="394734" y="-2051"/>
                            <a:pt x="402355" y="1195"/>
                          </a:cubicBezTo>
                          <a:cubicBezTo>
                            <a:pt x="409976" y="4441"/>
                            <a:pt x="413575" y="13262"/>
                            <a:pt x="410329" y="20883"/>
                          </a:cubicBezTo>
                          <a:cubicBezTo>
                            <a:pt x="399109" y="47344"/>
                            <a:pt x="383091" y="71054"/>
                            <a:pt x="362768" y="91447"/>
                          </a:cubicBezTo>
                          <a:cubicBezTo>
                            <a:pt x="342375" y="111840"/>
                            <a:pt x="318665" y="127859"/>
                            <a:pt x="292204" y="139008"/>
                          </a:cubicBezTo>
                          <a:cubicBezTo>
                            <a:pt x="264825" y="150580"/>
                            <a:pt x="235752" y="156437"/>
                            <a:pt x="205762" y="15643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6" name="Freeform: Shape 115">
                      <a:extLst>
                        <a:ext uri="{FF2B5EF4-FFF2-40B4-BE49-F238E27FC236}">
                          <a16:creationId xmlns:a16="http://schemas.microsoft.com/office/drawing/2014/main" id="{0929C01D-F230-531E-B718-FB58D62B1919}"/>
                        </a:ext>
                      </a:extLst>
                    </p:cNvPr>
                    <p:cNvSpPr>
                      <a:spLocks noGrp="1" noRot="1" noMove="1" noResize="1" noEditPoints="1" noAdjustHandles="1" noChangeArrowheads="1" noChangeShapeType="1"/>
                    </p:cNvSpPr>
                    <p:nvPr/>
                  </p:nvSpPr>
                  <p:spPr>
                    <a:xfrm>
                      <a:off x="1402323" y="1968595"/>
                      <a:ext cx="112056" cy="30060"/>
                    </a:xfrm>
                    <a:custGeom>
                      <a:avLst/>
                      <a:gdLst>
                        <a:gd name="connsiteX0" fmla="*/ 97026 w 112056"/>
                        <a:gd name="connsiteY0" fmla="*/ 30061 h 30060"/>
                        <a:gd name="connsiteX1" fmla="*/ 15030 w 112056"/>
                        <a:gd name="connsiteY1" fmla="*/ 30061 h 30060"/>
                        <a:gd name="connsiteX2" fmla="*/ 0 w 112056"/>
                        <a:gd name="connsiteY2" fmla="*/ 15030 h 30060"/>
                        <a:gd name="connsiteX3" fmla="*/ 15030 w 112056"/>
                        <a:gd name="connsiteY3" fmla="*/ 0 h 30060"/>
                        <a:gd name="connsiteX4" fmla="*/ 97026 w 112056"/>
                        <a:gd name="connsiteY4" fmla="*/ 0 h 30060"/>
                        <a:gd name="connsiteX5" fmla="*/ 112057 w 112056"/>
                        <a:gd name="connsiteY5" fmla="*/ 15030 h 30060"/>
                        <a:gd name="connsiteX6" fmla="*/ 97026 w 112056"/>
                        <a:gd name="connsiteY6" fmla="*/ 30061 h 3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56" h="30060">
                          <a:moveTo>
                            <a:pt x="97026" y="30061"/>
                          </a:moveTo>
                          <a:lnTo>
                            <a:pt x="15030" y="30061"/>
                          </a:lnTo>
                          <a:cubicBezTo>
                            <a:pt x="6704" y="30061"/>
                            <a:pt x="0" y="23357"/>
                            <a:pt x="0" y="15030"/>
                          </a:cubicBezTo>
                          <a:cubicBezTo>
                            <a:pt x="0" y="6704"/>
                            <a:pt x="6704" y="0"/>
                            <a:pt x="15030" y="0"/>
                          </a:cubicBezTo>
                          <a:lnTo>
                            <a:pt x="97026" y="0"/>
                          </a:lnTo>
                          <a:cubicBezTo>
                            <a:pt x="105353" y="0"/>
                            <a:pt x="112057" y="6704"/>
                            <a:pt x="112057" y="15030"/>
                          </a:cubicBezTo>
                          <a:cubicBezTo>
                            <a:pt x="112057" y="23357"/>
                            <a:pt x="105353" y="30061"/>
                            <a:pt x="97026" y="3006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17" name="Freeform: Shape 116">
                      <a:extLst>
                        <a:ext uri="{FF2B5EF4-FFF2-40B4-BE49-F238E27FC236}">
                          <a16:creationId xmlns:a16="http://schemas.microsoft.com/office/drawing/2014/main" id="{EC400160-E310-4018-AEA6-6A44484F6904}"/>
                        </a:ext>
                      </a:extLst>
                    </p:cNvPr>
                    <p:cNvSpPr>
                      <a:spLocks noGrp="1" noRot="1" noMove="1" noResize="1" noEditPoints="1" noAdjustHandles="1" noChangeArrowheads="1" noChangeShapeType="1"/>
                    </p:cNvSpPr>
                    <p:nvPr/>
                  </p:nvSpPr>
                  <p:spPr>
                    <a:xfrm>
                      <a:off x="1063260" y="1968595"/>
                      <a:ext cx="112056" cy="30060"/>
                    </a:xfrm>
                    <a:custGeom>
                      <a:avLst/>
                      <a:gdLst>
                        <a:gd name="connsiteX0" fmla="*/ 97026 w 112056"/>
                        <a:gd name="connsiteY0" fmla="*/ 30061 h 30060"/>
                        <a:gd name="connsiteX1" fmla="*/ 15030 w 112056"/>
                        <a:gd name="connsiteY1" fmla="*/ 30061 h 30060"/>
                        <a:gd name="connsiteX2" fmla="*/ 0 w 112056"/>
                        <a:gd name="connsiteY2" fmla="*/ 15030 h 30060"/>
                        <a:gd name="connsiteX3" fmla="*/ 15030 w 112056"/>
                        <a:gd name="connsiteY3" fmla="*/ 0 h 30060"/>
                        <a:gd name="connsiteX4" fmla="*/ 97026 w 112056"/>
                        <a:gd name="connsiteY4" fmla="*/ 0 h 30060"/>
                        <a:gd name="connsiteX5" fmla="*/ 112057 w 112056"/>
                        <a:gd name="connsiteY5" fmla="*/ 15030 h 30060"/>
                        <a:gd name="connsiteX6" fmla="*/ 97026 w 112056"/>
                        <a:gd name="connsiteY6" fmla="*/ 30061 h 3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56" h="30060">
                          <a:moveTo>
                            <a:pt x="97026" y="30061"/>
                          </a:moveTo>
                          <a:lnTo>
                            <a:pt x="15030" y="30061"/>
                          </a:lnTo>
                          <a:cubicBezTo>
                            <a:pt x="6704" y="30061"/>
                            <a:pt x="0" y="23357"/>
                            <a:pt x="0" y="15030"/>
                          </a:cubicBezTo>
                          <a:cubicBezTo>
                            <a:pt x="0" y="6704"/>
                            <a:pt x="6704" y="0"/>
                            <a:pt x="15030" y="0"/>
                          </a:cubicBezTo>
                          <a:lnTo>
                            <a:pt x="97026" y="0"/>
                          </a:lnTo>
                          <a:cubicBezTo>
                            <a:pt x="105353" y="0"/>
                            <a:pt x="112057" y="6704"/>
                            <a:pt x="112057" y="15030"/>
                          </a:cubicBezTo>
                          <a:cubicBezTo>
                            <a:pt x="112057" y="23357"/>
                            <a:pt x="105353" y="30061"/>
                            <a:pt x="97026" y="3006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nvGrpSpPr>
                    <p:cNvPr id="118" name="Graphic 10">
                      <a:extLst>
                        <a:ext uri="{FF2B5EF4-FFF2-40B4-BE49-F238E27FC236}">
                          <a16:creationId xmlns:a16="http://schemas.microsoft.com/office/drawing/2014/main" id="{6178FA0D-58BC-2D27-71DB-C895E33532CA}"/>
                        </a:ext>
                      </a:extLst>
                    </p:cNvPr>
                    <p:cNvGrpSpPr>
                      <a:grpSpLocks noGrp="1" noUngrp="1" noRot="1" noMove="1" noResize="1"/>
                    </p:cNvGrpSpPr>
                    <p:nvPr/>
                  </p:nvGrpSpPr>
                  <p:grpSpPr>
                    <a:xfrm>
                      <a:off x="956072" y="1490801"/>
                      <a:ext cx="666553" cy="375757"/>
                      <a:chOff x="956072" y="1490801"/>
                      <a:chExt cx="666553" cy="375757"/>
                    </a:xfrm>
                  </p:grpSpPr>
                  <p:sp>
                    <p:nvSpPr>
                      <p:cNvPr id="119" name="Freeform: Shape 118">
                        <a:extLst>
                          <a:ext uri="{FF2B5EF4-FFF2-40B4-BE49-F238E27FC236}">
                            <a16:creationId xmlns:a16="http://schemas.microsoft.com/office/drawing/2014/main" id="{4708A142-5158-1DA7-50D1-7A2A5D7AFCDD}"/>
                          </a:ext>
                        </a:extLst>
                      </p:cNvPr>
                      <p:cNvSpPr>
                        <a:spLocks noGrp="1" noRot="1" noMove="1" noResize="1" noEditPoints="1" noAdjustHandles="1" noChangeArrowheads="1" noChangeShapeType="1"/>
                      </p:cNvSpPr>
                      <p:nvPr/>
                    </p:nvSpPr>
                    <p:spPr>
                      <a:xfrm>
                        <a:off x="970749" y="1505973"/>
                        <a:ext cx="636720" cy="345696"/>
                      </a:xfrm>
                      <a:custGeom>
                        <a:avLst/>
                        <a:gdLst>
                          <a:gd name="connsiteX0" fmla="*/ 318246 w 636720"/>
                          <a:gd name="connsiteY0" fmla="*/ 0 h 345696"/>
                          <a:gd name="connsiteX1" fmla="*/ 0 w 636720"/>
                          <a:gd name="connsiteY1" fmla="*/ 332783 h 345696"/>
                          <a:gd name="connsiteX2" fmla="*/ 212 w 636720"/>
                          <a:gd name="connsiteY2" fmla="*/ 332783 h 345696"/>
                          <a:gd name="connsiteX3" fmla="*/ 212 w 636720"/>
                          <a:gd name="connsiteY3" fmla="*/ 332783 h 345696"/>
                          <a:gd name="connsiteX4" fmla="*/ 181281 w 636720"/>
                          <a:gd name="connsiteY4" fmla="*/ 170202 h 345696"/>
                          <a:gd name="connsiteX5" fmla="*/ 181210 w 636720"/>
                          <a:gd name="connsiteY5" fmla="*/ 170061 h 345696"/>
                          <a:gd name="connsiteX6" fmla="*/ 181351 w 636720"/>
                          <a:gd name="connsiteY6" fmla="*/ 170061 h 345696"/>
                          <a:gd name="connsiteX7" fmla="*/ 181351 w 636720"/>
                          <a:gd name="connsiteY7" fmla="*/ 170202 h 345696"/>
                          <a:gd name="connsiteX8" fmla="*/ 529446 w 636720"/>
                          <a:gd name="connsiteY8" fmla="*/ 345696 h 345696"/>
                          <a:gd name="connsiteX9" fmla="*/ 636564 w 636720"/>
                          <a:gd name="connsiteY9" fmla="*/ 332783 h 345696"/>
                          <a:gd name="connsiteX10" fmla="*/ 636564 w 636720"/>
                          <a:gd name="connsiteY10" fmla="*/ 332783 h 345696"/>
                          <a:gd name="connsiteX11" fmla="*/ 318317 w 636720"/>
                          <a:gd name="connsiteY11" fmla="*/ 0 h 34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6720" h="345696">
                            <a:moveTo>
                              <a:pt x="318246" y="0"/>
                            </a:moveTo>
                            <a:cubicBezTo>
                              <a:pt x="142470" y="0"/>
                              <a:pt x="0" y="148962"/>
                              <a:pt x="0" y="332783"/>
                            </a:cubicBezTo>
                            <a:lnTo>
                              <a:pt x="212" y="332783"/>
                            </a:lnTo>
                            <a:cubicBezTo>
                              <a:pt x="212" y="341533"/>
                              <a:pt x="-71" y="324174"/>
                              <a:pt x="212" y="332783"/>
                            </a:cubicBezTo>
                            <a:cubicBezTo>
                              <a:pt x="91099" y="302158"/>
                              <a:pt x="145151" y="243095"/>
                              <a:pt x="181281" y="170202"/>
                            </a:cubicBezTo>
                            <a:cubicBezTo>
                              <a:pt x="181281" y="170202"/>
                              <a:pt x="181281" y="170131"/>
                              <a:pt x="181210" y="170061"/>
                            </a:cubicBezTo>
                            <a:lnTo>
                              <a:pt x="181351" y="170061"/>
                            </a:lnTo>
                            <a:cubicBezTo>
                              <a:pt x="181351" y="170061"/>
                              <a:pt x="181351" y="170131"/>
                              <a:pt x="181351" y="170202"/>
                            </a:cubicBezTo>
                            <a:cubicBezTo>
                              <a:pt x="231734" y="272803"/>
                              <a:pt x="379214" y="345696"/>
                              <a:pt x="529446" y="345696"/>
                            </a:cubicBezTo>
                            <a:cubicBezTo>
                              <a:pt x="566634" y="345696"/>
                              <a:pt x="602904" y="341039"/>
                              <a:pt x="636564" y="332783"/>
                            </a:cubicBezTo>
                            <a:cubicBezTo>
                              <a:pt x="636916" y="323962"/>
                              <a:pt x="636564" y="341745"/>
                              <a:pt x="636564" y="332783"/>
                            </a:cubicBezTo>
                            <a:cubicBezTo>
                              <a:pt x="636564" y="148962"/>
                              <a:pt x="494094" y="0"/>
                              <a:pt x="318317" y="0"/>
                            </a:cubicBezTo>
                            <a:close/>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20" name="Freeform: Shape 119">
                        <a:extLst>
                          <a:ext uri="{FF2B5EF4-FFF2-40B4-BE49-F238E27FC236}">
                            <a16:creationId xmlns:a16="http://schemas.microsoft.com/office/drawing/2014/main" id="{768BECA2-B1D5-05A3-04AC-F5FCDF627062}"/>
                          </a:ext>
                        </a:extLst>
                      </p:cNvPr>
                      <p:cNvSpPr>
                        <a:spLocks noGrp="1" noRot="1" noMove="1" noResize="1" noEditPoints="1" noAdjustHandles="1" noChangeArrowheads="1" noChangeShapeType="1"/>
                      </p:cNvSpPr>
                      <p:nvPr/>
                    </p:nvSpPr>
                    <p:spPr>
                      <a:xfrm>
                        <a:off x="956072" y="1490801"/>
                        <a:ext cx="666553" cy="362843"/>
                      </a:xfrm>
                      <a:custGeom>
                        <a:avLst/>
                        <a:gdLst>
                          <a:gd name="connsiteX0" fmla="*/ 651523 w 666553"/>
                          <a:gd name="connsiteY0" fmla="*/ 362843 h 362843"/>
                          <a:gd name="connsiteX1" fmla="*/ 636493 w 666553"/>
                          <a:gd name="connsiteY1" fmla="*/ 347813 h 362843"/>
                          <a:gd name="connsiteX2" fmla="*/ 333277 w 666553"/>
                          <a:gd name="connsiteY2" fmla="*/ 30061 h 362843"/>
                          <a:gd name="connsiteX3" fmla="*/ 30061 w 666553"/>
                          <a:gd name="connsiteY3" fmla="*/ 346049 h 362843"/>
                          <a:gd name="connsiteX4" fmla="*/ 30131 w 666553"/>
                          <a:gd name="connsiteY4" fmla="*/ 347813 h 362843"/>
                          <a:gd name="connsiteX5" fmla="*/ 15242 w 666553"/>
                          <a:gd name="connsiteY5" fmla="*/ 362843 h 362843"/>
                          <a:gd name="connsiteX6" fmla="*/ 15030 w 666553"/>
                          <a:gd name="connsiteY6" fmla="*/ 362843 h 362843"/>
                          <a:gd name="connsiteX7" fmla="*/ 0 w 666553"/>
                          <a:gd name="connsiteY7" fmla="*/ 347813 h 362843"/>
                          <a:gd name="connsiteX8" fmla="*/ 333277 w 666553"/>
                          <a:gd name="connsiteY8" fmla="*/ 0 h 362843"/>
                          <a:gd name="connsiteX9" fmla="*/ 666554 w 666553"/>
                          <a:gd name="connsiteY9" fmla="*/ 347813 h 362843"/>
                          <a:gd name="connsiteX10" fmla="*/ 651523 w 666553"/>
                          <a:gd name="connsiteY10" fmla="*/ 362843 h 36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553" h="362843">
                            <a:moveTo>
                              <a:pt x="651523" y="362843"/>
                            </a:moveTo>
                            <a:cubicBezTo>
                              <a:pt x="643197" y="362843"/>
                              <a:pt x="636493" y="356140"/>
                              <a:pt x="636493" y="347813"/>
                            </a:cubicBezTo>
                            <a:cubicBezTo>
                              <a:pt x="636493" y="172601"/>
                              <a:pt x="500444" y="30061"/>
                              <a:pt x="333277" y="30061"/>
                            </a:cubicBezTo>
                            <a:cubicBezTo>
                              <a:pt x="166109" y="30061"/>
                              <a:pt x="30978" y="171613"/>
                              <a:pt x="30061" y="346049"/>
                            </a:cubicBezTo>
                            <a:cubicBezTo>
                              <a:pt x="30061" y="346613"/>
                              <a:pt x="30131" y="347249"/>
                              <a:pt x="30131" y="347813"/>
                            </a:cubicBezTo>
                            <a:cubicBezTo>
                              <a:pt x="30131" y="356140"/>
                              <a:pt x="23498" y="362843"/>
                              <a:pt x="15242" y="362843"/>
                            </a:cubicBezTo>
                            <a:lnTo>
                              <a:pt x="15030" y="362843"/>
                            </a:lnTo>
                            <a:cubicBezTo>
                              <a:pt x="6704" y="362843"/>
                              <a:pt x="0" y="356140"/>
                              <a:pt x="0" y="347813"/>
                            </a:cubicBezTo>
                            <a:cubicBezTo>
                              <a:pt x="0" y="156018"/>
                              <a:pt x="149526" y="0"/>
                              <a:pt x="333277" y="0"/>
                            </a:cubicBezTo>
                            <a:cubicBezTo>
                              <a:pt x="517027" y="0"/>
                              <a:pt x="666554" y="156018"/>
                              <a:pt x="666554" y="347813"/>
                            </a:cubicBezTo>
                            <a:cubicBezTo>
                              <a:pt x="666554" y="356140"/>
                              <a:pt x="659850" y="362843"/>
                              <a:pt x="651523" y="36284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21" name="Freeform: Shape 120">
                        <a:extLst>
                          <a:ext uri="{FF2B5EF4-FFF2-40B4-BE49-F238E27FC236}">
                            <a16:creationId xmlns:a16="http://schemas.microsoft.com/office/drawing/2014/main" id="{6BFD25A9-E0E4-FB8B-61AF-9A4A74F7797E}"/>
                          </a:ext>
                        </a:extLst>
                      </p:cNvPr>
                      <p:cNvSpPr>
                        <a:spLocks noGrp="1" noRot="1" noMove="1" noResize="1" noEditPoints="1" noAdjustHandles="1" noChangeArrowheads="1" noChangeShapeType="1"/>
                      </p:cNvSpPr>
                      <p:nvPr/>
                    </p:nvSpPr>
                    <p:spPr>
                      <a:xfrm>
                        <a:off x="1137290" y="1660871"/>
                        <a:ext cx="484993" cy="205687"/>
                      </a:xfrm>
                      <a:custGeom>
                        <a:avLst/>
                        <a:gdLst>
                          <a:gd name="connsiteX0" fmla="*/ 363188 w 484993"/>
                          <a:gd name="connsiteY0" fmla="*/ 205687 h 205687"/>
                          <a:gd name="connsiteX1" fmla="*/ 1544 w 484993"/>
                          <a:gd name="connsiteY1" fmla="*/ 21655 h 205687"/>
                          <a:gd name="connsiteX2" fmla="*/ 8389 w 484993"/>
                          <a:gd name="connsiteY2" fmla="*/ 1544 h 205687"/>
                          <a:gd name="connsiteX3" fmla="*/ 28499 w 484993"/>
                          <a:gd name="connsiteY3" fmla="*/ 8389 h 205687"/>
                          <a:gd name="connsiteX4" fmla="*/ 363117 w 484993"/>
                          <a:gd name="connsiteY4" fmla="*/ 175627 h 205687"/>
                          <a:gd name="connsiteX5" fmla="*/ 466353 w 484993"/>
                          <a:gd name="connsiteY5" fmla="*/ 163278 h 205687"/>
                          <a:gd name="connsiteX6" fmla="*/ 484559 w 484993"/>
                          <a:gd name="connsiteY6" fmla="*/ 174286 h 205687"/>
                          <a:gd name="connsiteX7" fmla="*/ 473551 w 484993"/>
                          <a:gd name="connsiteY7" fmla="*/ 192492 h 205687"/>
                          <a:gd name="connsiteX8" fmla="*/ 363188 w 484993"/>
                          <a:gd name="connsiteY8" fmla="*/ 205687 h 20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4993" h="205687">
                            <a:moveTo>
                              <a:pt x="363188" y="205687"/>
                            </a:moveTo>
                            <a:cubicBezTo>
                              <a:pt x="205899" y="205687"/>
                              <a:pt x="53832" y="128278"/>
                              <a:pt x="1544" y="21655"/>
                            </a:cubicBezTo>
                            <a:cubicBezTo>
                              <a:pt x="-2126" y="14175"/>
                              <a:pt x="979" y="5213"/>
                              <a:pt x="8389" y="1544"/>
                            </a:cubicBezTo>
                            <a:cubicBezTo>
                              <a:pt x="15798" y="-2126"/>
                              <a:pt x="24830" y="979"/>
                              <a:pt x="28499" y="8389"/>
                            </a:cubicBezTo>
                            <a:cubicBezTo>
                              <a:pt x="75989" y="105274"/>
                              <a:pt x="216695" y="175627"/>
                              <a:pt x="363117" y="175627"/>
                            </a:cubicBezTo>
                            <a:cubicBezTo>
                              <a:pt x="398399" y="175627"/>
                              <a:pt x="433117" y="171463"/>
                              <a:pt x="466353" y="163278"/>
                            </a:cubicBezTo>
                            <a:cubicBezTo>
                              <a:pt x="474538" y="161373"/>
                              <a:pt x="482583" y="166242"/>
                              <a:pt x="484559" y="174286"/>
                            </a:cubicBezTo>
                            <a:cubicBezTo>
                              <a:pt x="486534" y="182330"/>
                              <a:pt x="481595" y="190516"/>
                              <a:pt x="473551" y="192492"/>
                            </a:cubicBezTo>
                            <a:cubicBezTo>
                              <a:pt x="437986" y="201242"/>
                              <a:pt x="400798" y="205687"/>
                              <a:pt x="363188" y="20568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grpSp>
          </p:grpSp>
          <p:grpSp>
            <p:nvGrpSpPr>
              <p:cNvPr id="6" name="Group 5">
                <a:extLst>
                  <a:ext uri="{FF2B5EF4-FFF2-40B4-BE49-F238E27FC236}">
                    <a16:creationId xmlns:a16="http://schemas.microsoft.com/office/drawing/2014/main" id="{93CE32C0-D80C-4681-8D0E-E6EC817A002A}"/>
                  </a:ext>
                </a:extLst>
              </p:cNvPr>
              <p:cNvGrpSpPr>
                <a:grpSpLocks noGrp="1" noUngrp="1" noRot="1" noMove="1" noResize="1"/>
              </p:cNvGrpSpPr>
              <p:nvPr/>
            </p:nvGrpSpPr>
            <p:grpSpPr>
              <a:xfrm>
                <a:off x="2069914" y="1873049"/>
                <a:ext cx="1051560" cy="1050688"/>
                <a:chOff x="2069914" y="2739557"/>
                <a:chExt cx="1051560" cy="1050688"/>
              </a:xfrm>
            </p:grpSpPr>
            <p:sp>
              <p:nvSpPr>
                <p:cNvPr id="146" name="Oval 145">
                  <a:extLst>
                    <a:ext uri="{FF2B5EF4-FFF2-40B4-BE49-F238E27FC236}">
                      <a16:creationId xmlns:a16="http://schemas.microsoft.com/office/drawing/2014/main" id="{08442E99-5086-A788-25D2-C400ED4739EE}"/>
                    </a:ext>
                  </a:extLst>
                </p:cNvPr>
                <p:cNvSpPr>
                  <a:spLocks noGrp="1" noRot="1" noMove="1" noResize="1" noEditPoints="1" noAdjustHandles="1" noChangeArrowheads="1" noChangeShapeType="1"/>
                </p:cNvSpPr>
                <p:nvPr/>
              </p:nvSpPr>
              <p:spPr>
                <a:xfrm>
                  <a:off x="2069914" y="2739557"/>
                  <a:ext cx="1051560" cy="1050688"/>
                </a:xfrm>
                <a:prstGeom prst="ellipse">
                  <a:avLst/>
                </a:prstGeom>
                <a:solidFill>
                  <a:schemeClr val="bg1"/>
                </a:solidFill>
                <a:ln>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r>
                </a:p>
              </p:txBody>
            </p:sp>
            <p:grpSp>
              <p:nvGrpSpPr>
                <p:cNvPr id="147" name="Graphic 10">
                  <a:extLst>
                    <a:ext uri="{FF2B5EF4-FFF2-40B4-BE49-F238E27FC236}">
                      <a16:creationId xmlns:a16="http://schemas.microsoft.com/office/drawing/2014/main" id="{CB76A108-7CCE-6A48-2C89-05A8BBCF3852}"/>
                    </a:ext>
                  </a:extLst>
                </p:cNvPr>
                <p:cNvGrpSpPr>
                  <a:grpSpLocks noGrp="1" noUngrp="1" noRot="1" noChangeAspect="1" noMove="1" noResize="1"/>
                </p:cNvGrpSpPr>
                <p:nvPr/>
              </p:nvGrpSpPr>
              <p:grpSpPr>
                <a:xfrm>
                  <a:off x="2322477" y="2994901"/>
                  <a:ext cx="546433" cy="540000"/>
                  <a:chOff x="3021438" y="3827478"/>
                  <a:chExt cx="1333494" cy="1317794"/>
                </a:xfrm>
              </p:grpSpPr>
              <p:grpSp>
                <p:nvGrpSpPr>
                  <p:cNvPr id="148" name="Graphic 10">
                    <a:extLst>
                      <a:ext uri="{FF2B5EF4-FFF2-40B4-BE49-F238E27FC236}">
                        <a16:creationId xmlns:a16="http://schemas.microsoft.com/office/drawing/2014/main" id="{AB390043-1E25-9682-C552-ED1ECAE2EECC}"/>
                      </a:ext>
                    </a:extLst>
                  </p:cNvPr>
                  <p:cNvGrpSpPr>
                    <a:grpSpLocks noGrp="1" noUngrp="1" noRot="1" noMove="1" noResize="1"/>
                  </p:cNvGrpSpPr>
                  <p:nvPr/>
                </p:nvGrpSpPr>
                <p:grpSpPr>
                  <a:xfrm>
                    <a:off x="3048553" y="3834606"/>
                    <a:ext cx="1306379" cy="1310666"/>
                    <a:chOff x="3048553" y="3834606"/>
                    <a:chExt cx="1306379" cy="1310666"/>
                  </a:xfrm>
                  <a:solidFill>
                    <a:srgbClr val="121212"/>
                  </a:solidFill>
                </p:grpSpPr>
                <p:sp>
                  <p:nvSpPr>
                    <p:cNvPr id="159" name="Freeform: Shape 158">
                      <a:extLst>
                        <a:ext uri="{FF2B5EF4-FFF2-40B4-BE49-F238E27FC236}">
                          <a16:creationId xmlns:a16="http://schemas.microsoft.com/office/drawing/2014/main" id="{A4AA4950-C079-0653-C876-2A663E39B6C7}"/>
                        </a:ext>
                      </a:extLst>
                    </p:cNvPr>
                    <p:cNvSpPr>
                      <a:spLocks noGrp="1" noRot="1" noMove="1" noResize="1" noEditPoints="1" noAdjustHandles="1" noChangeArrowheads="1" noChangeShapeType="1"/>
                    </p:cNvSpPr>
                    <p:nvPr/>
                  </p:nvSpPr>
                  <p:spPr>
                    <a:xfrm>
                      <a:off x="3369100" y="3834606"/>
                      <a:ext cx="665001" cy="768025"/>
                    </a:xfrm>
                    <a:custGeom>
                      <a:avLst/>
                      <a:gdLst>
                        <a:gd name="connsiteX0" fmla="*/ 400737 w 665001"/>
                        <a:gd name="connsiteY0" fmla="*/ 7480 h 768025"/>
                        <a:gd name="connsiteX1" fmla="*/ 399396 w 665001"/>
                        <a:gd name="connsiteY1" fmla="*/ 7127 h 768025"/>
                        <a:gd name="connsiteX2" fmla="*/ 332501 w 665001"/>
                        <a:gd name="connsiteY2" fmla="*/ 0 h 768025"/>
                        <a:gd name="connsiteX3" fmla="*/ 222773 w 665001"/>
                        <a:gd name="connsiteY3" fmla="*/ 19335 h 768025"/>
                        <a:gd name="connsiteX4" fmla="*/ 221079 w 665001"/>
                        <a:gd name="connsiteY4" fmla="*/ 19899 h 768025"/>
                        <a:gd name="connsiteX5" fmla="*/ 0 w 665001"/>
                        <a:gd name="connsiteY5" fmla="*/ 346966 h 768025"/>
                        <a:gd name="connsiteX6" fmla="*/ 212 w 665001"/>
                        <a:gd name="connsiteY6" fmla="*/ 349577 h 768025"/>
                        <a:gd name="connsiteX7" fmla="*/ 565 w 665001"/>
                        <a:gd name="connsiteY7" fmla="*/ 361573 h 768025"/>
                        <a:gd name="connsiteX8" fmla="*/ 6421 w 665001"/>
                        <a:gd name="connsiteY8" fmla="*/ 441805 h 768025"/>
                        <a:gd name="connsiteX9" fmla="*/ 62944 w 665001"/>
                        <a:gd name="connsiteY9" fmla="*/ 521049 h 768025"/>
                        <a:gd name="connsiteX10" fmla="*/ 75363 w 665001"/>
                        <a:gd name="connsiteY10" fmla="*/ 525354 h 768025"/>
                        <a:gd name="connsiteX11" fmla="*/ 101472 w 665001"/>
                        <a:gd name="connsiteY11" fmla="*/ 528529 h 768025"/>
                        <a:gd name="connsiteX12" fmla="*/ 276543 w 665001"/>
                        <a:gd name="connsiteY12" fmla="*/ 758428 h 768025"/>
                        <a:gd name="connsiteX13" fmla="*/ 276896 w 665001"/>
                        <a:gd name="connsiteY13" fmla="*/ 758428 h 768025"/>
                        <a:gd name="connsiteX14" fmla="*/ 332501 w 665001"/>
                        <a:gd name="connsiteY14" fmla="*/ 768025 h 768025"/>
                        <a:gd name="connsiteX15" fmla="*/ 563529 w 665001"/>
                        <a:gd name="connsiteY15" fmla="*/ 528529 h 768025"/>
                        <a:gd name="connsiteX16" fmla="*/ 564658 w 665001"/>
                        <a:gd name="connsiteY16" fmla="*/ 528529 h 768025"/>
                        <a:gd name="connsiteX17" fmla="*/ 658227 w 665001"/>
                        <a:gd name="connsiteY17" fmla="*/ 444204 h 768025"/>
                        <a:gd name="connsiteX18" fmla="*/ 658792 w 665001"/>
                        <a:gd name="connsiteY18" fmla="*/ 441946 h 768025"/>
                        <a:gd name="connsiteX19" fmla="*/ 664084 w 665001"/>
                        <a:gd name="connsiteY19" fmla="*/ 376039 h 768025"/>
                        <a:gd name="connsiteX20" fmla="*/ 664084 w 665001"/>
                        <a:gd name="connsiteY20" fmla="*/ 375122 h 768025"/>
                        <a:gd name="connsiteX21" fmla="*/ 665001 w 665001"/>
                        <a:gd name="connsiteY21" fmla="*/ 346966 h 768025"/>
                        <a:gd name="connsiteX22" fmla="*/ 400666 w 665001"/>
                        <a:gd name="connsiteY22" fmla="*/ 7550 h 768025"/>
                        <a:gd name="connsiteX23" fmla="*/ 99990 w 665001"/>
                        <a:gd name="connsiteY23" fmla="*/ 501503 h 768025"/>
                        <a:gd name="connsiteX24" fmla="*/ 99073 w 665001"/>
                        <a:gd name="connsiteY24" fmla="*/ 498680 h 768025"/>
                        <a:gd name="connsiteX25" fmla="*/ 70353 w 665001"/>
                        <a:gd name="connsiteY25" fmla="*/ 491200 h 768025"/>
                        <a:gd name="connsiteX26" fmla="*/ 9103 w 665001"/>
                        <a:gd name="connsiteY26" fmla="*/ 430868 h 768025"/>
                        <a:gd name="connsiteX27" fmla="*/ 8891 w 665001"/>
                        <a:gd name="connsiteY27" fmla="*/ 430656 h 768025"/>
                        <a:gd name="connsiteX28" fmla="*/ 3458 w 665001"/>
                        <a:gd name="connsiteY28" fmla="*/ 360373 h 768025"/>
                        <a:gd name="connsiteX29" fmla="*/ 159758 w 665001"/>
                        <a:gd name="connsiteY29" fmla="*/ 220020 h 768025"/>
                        <a:gd name="connsiteX30" fmla="*/ 176129 w 665001"/>
                        <a:gd name="connsiteY30" fmla="*/ 245212 h 768025"/>
                        <a:gd name="connsiteX31" fmla="*/ 184174 w 665001"/>
                        <a:gd name="connsiteY31" fmla="*/ 231523 h 768025"/>
                        <a:gd name="connsiteX32" fmla="*/ 186996 w 665001"/>
                        <a:gd name="connsiteY32" fmla="*/ 226442 h 768025"/>
                        <a:gd name="connsiteX33" fmla="*/ 222279 w 665001"/>
                        <a:gd name="connsiteY33" fmla="*/ 274708 h 768025"/>
                        <a:gd name="connsiteX34" fmla="*/ 404124 w 665001"/>
                        <a:gd name="connsiteY34" fmla="*/ 381049 h 768025"/>
                        <a:gd name="connsiteX35" fmla="*/ 406735 w 665001"/>
                        <a:gd name="connsiteY35" fmla="*/ 381825 h 768025"/>
                        <a:gd name="connsiteX36" fmla="*/ 542713 w 665001"/>
                        <a:gd name="connsiteY36" fmla="*/ 401160 h 768025"/>
                        <a:gd name="connsiteX37" fmla="*/ 605233 w 665001"/>
                        <a:gd name="connsiteY37" fmla="*/ 396855 h 768025"/>
                        <a:gd name="connsiteX38" fmla="*/ 633388 w 665001"/>
                        <a:gd name="connsiteY38" fmla="*/ 392127 h 768025"/>
                        <a:gd name="connsiteX39" fmla="*/ 629225 w 665001"/>
                        <a:gd name="connsiteY39" fmla="*/ 435525 h 768025"/>
                        <a:gd name="connsiteX40" fmla="*/ 628660 w 665001"/>
                        <a:gd name="connsiteY40" fmla="*/ 438136 h 768025"/>
                        <a:gd name="connsiteX41" fmla="*/ 564588 w 665001"/>
                        <a:gd name="connsiteY41" fmla="*/ 498610 h 768025"/>
                        <a:gd name="connsiteX42" fmla="*/ 554638 w 665001"/>
                        <a:gd name="connsiteY42" fmla="*/ 497481 h 768025"/>
                        <a:gd name="connsiteX43" fmla="*/ 537561 w 665001"/>
                        <a:gd name="connsiteY43" fmla="*/ 508771 h 768025"/>
                        <a:gd name="connsiteX44" fmla="*/ 332430 w 665001"/>
                        <a:gd name="connsiteY44" fmla="*/ 737965 h 768025"/>
                        <a:gd name="connsiteX45" fmla="*/ 284869 w 665001"/>
                        <a:gd name="connsiteY45" fmla="*/ 729144 h 768025"/>
                        <a:gd name="connsiteX46" fmla="*/ 99849 w 665001"/>
                        <a:gd name="connsiteY46" fmla="*/ 501503 h 76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65001" h="768025">
                          <a:moveTo>
                            <a:pt x="400737" y="7480"/>
                          </a:moveTo>
                          <a:cubicBezTo>
                            <a:pt x="400172" y="7268"/>
                            <a:pt x="399819" y="7127"/>
                            <a:pt x="399396" y="7127"/>
                          </a:cubicBezTo>
                          <a:cubicBezTo>
                            <a:pt x="377803" y="2399"/>
                            <a:pt x="355434" y="0"/>
                            <a:pt x="332501" y="0"/>
                          </a:cubicBezTo>
                          <a:cubicBezTo>
                            <a:pt x="293972" y="0"/>
                            <a:pt x="257208" y="6774"/>
                            <a:pt x="222773" y="19335"/>
                          </a:cubicBezTo>
                          <a:cubicBezTo>
                            <a:pt x="222208" y="19546"/>
                            <a:pt x="221644" y="19546"/>
                            <a:pt x="221079" y="19899"/>
                          </a:cubicBezTo>
                          <a:cubicBezTo>
                            <a:pt x="92369" y="67954"/>
                            <a:pt x="0" y="196311"/>
                            <a:pt x="0" y="346966"/>
                          </a:cubicBezTo>
                          <a:cubicBezTo>
                            <a:pt x="0" y="347884"/>
                            <a:pt x="0" y="348872"/>
                            <a:pt x="212" y="349577"/>
                          </a:cubicBezTo>
                          <a:cubicBezTo>
                            <a:pt x="212" y="353529"/>
                            <a:pt x="212" y="357621"/>
                            <a:pt x="565" y="361573"/>
                          </a:cubicBezTo>
                          <a:cubicBezTo>
                            <a:pt x="917" y="388599"/>
                            <a:pt x="3034" y="415484"/>
                            <a:pt x="6421" y="441805"/>
                          </a:cubicBezTo>
                          <a:cubicBezTo>
                            <a:pt x="10726" y="478428"/>
                            <a:pt x="32530" y="507924"/>
                            <a:pt x="62944" y="521049"/>
                          </a:cubicBezTo>
                          <a:cubicBezTo>
                            <a:pt x="66895" y="522954"/>
                            <a:pt x="70988" y="524224"/>
                            <a:pt x="75363" y="525354"/>
                          </a:cubicBezTo>
                          <a:cubicBezTo>
                            <a:pt x="83619" y="527612"/>
                            <a:pt x="92299" y="528741"/>
                            <a:pt x="101472" y="528529"/>
                          </a:cubicBezTo>
                          <a:cubicBezTo>
                            <a:pt x="133438" y="647078"/>
                            <a:pt x="198781" y="731049"/>
                            <a:pt x="276543" y="758428"/>
                          </a:cubicBezTo>
                          <a:lnTo>
                            <a:pt x="276896" y="758428"/>
                          </a:lnTo>
                          <a:cubicBezTo>
                            <a:pt x="294960" y="764850"/>
                            <a:pt x="313519" y="768025"/>
                            <a:pt x="332501" y="768025"/>
                          </a:cubicBezTo>
                          <a:cubicBezTo>
                            <a:pt x="434325" y="768025"/>
                            <a:pt x="523942" y="674457"/>
                            <a:pt x="563529" y="528529"/>
                          </a:cubicBezTo>
                          <a:lnTo>
                            <a:pt x="564658" y="528529"/>
                          </a:lnTo>
                          <a:cubicBezTo>
                            <a:pt x="612360" y="528529"/>
                            <a:pt x="651241" y="493247"/>
                            <a:pt x="658227" y="444204"/>
                          </a:cubicBezTo>
                          <a:cubicBezTo>
                            <a:pt x="658439" y="443428"/>
                            <a:pt x="658580" y="442722"/>
                            <a:pt x="658792" y="441946"/>
                          </a:cubicBezTo>
                          <a:cubicBezTo>
                            <a:pt x="661614" y="420353"/>
                            <a:pt x="663096" y="398196"/>
                            <a:pt x="664084" y="376039"/>
                          </a:cubicBezTo>
                          <a:lnTo>
                            <a:pt x="664084" y="375122"/>
                          </a:lnTo>
                          <a:cubicBezTo>
                            <a:pt x="664437" y="365736"/>
                            <a:pt x="665001" y="356492"/>
                            <a:pt x="665001" y="346966"/>
                          </a:cubicBezTo>
                          <a:cubicBezTo>
                            <a:pt x="665001" y="180151"/>
                            <a:pt x="551533" y="40363"/>
                            <a:pt x="400666" y="7550"/>
                          </a:cubicBezTo>
                          <a:close/>
                          <a:moveTo>
                            <a:pt x="99990" y="501503"/>
                          </a:moveTo>
                          <a:cubicBezTo>
                            <a:pt x="99778" y="500585"/>
                            <a:pt x="99426" y="499597"/>
                            <a:pt x="99073" y="498680"/>
                          </a:cubicBezTo>
                          <a:cubicBezTo>
                            <a:pt x="88559" y="498468"/>
                            <a:pt x="78962" y="495858"/>
                            <a:pt x="70353" y="491200"/>
                          </a:cubicBezTo>
                          <a:cubicBezTo>
                            <a:pt x="38034" y="489860"/>
                            <a:pt x="13055" y="465656"/>
                            <a:pt x="9103" y="430868"/>
                          </a:cubicBezTo>
                          <a:cubicBezTo>
                            <a:pt x="9103" y="430868"/>
                            <a:pt x="9032" y="430797"/>
                            <a:pt x="8891" y="430656"/>
                          </a:cubicBezTo>
                          <a:cubicBezTo>
                            <a:pt x="5857" y="407722"/>
                            <a:pt x="4022" y="384083"/>
                            <a:pt x="3458" y="360373"/>
                          </a:cubicBezTo>
                          <a:cubicBezTo>
                            <a:pt x="78609" y="331089"/>
                            <a:pt x="126099" y="281271"/>
                            <a:pt x="159758" y="220020"/>
                          </a:cubicBezTo>
                          <a:cubicBezTo>
                            <a:pt x="164486" y="228629"/>
                            <a:pt x="169920" y="237097"/>
                            <a:pt x="176129" y="245212"/>
                          </a:cubicBezTo>
                          <a:cubicBezTo>
                            <a:pt x="178952" y="240696"/>
                            <a:pt x="181563" y="236180"/>
                            <a:pt x="184174" y="231523"/>
                          </a:cubicBezTo>
                          <a:cubicBezTo>
                            <a:pt x="185091" y="229829"/>
                            <a:pt x="186079" y="228135"/>
                            <a:pt x="186996" y="226442"/>
                          </a:cubicBezTo>
                          <a:cubicBezTo>
                            <a:pt x="196381" y="243377"/>
                            <a:pt x="208236" y="259537"/>
                            <a:pt x="222279" y="274708"/>
                          </a:cubicBezTo>
                          <a:cubicBezTo>
                            <a:pt x="266029" y="322057"/>
                            <a:pt x="330666" y="359597"/>
                            <a:pt x="404124" y="381049"/>
                          </a:cubicBezTo>
                          <a:cubicBezTo>
                            <a:pt x="404900" y="381402"/>
                            <a:pt x="405817" y="381613"/>
                            <a:pt x="406735" y="381825"/>
                          </a:cubicBezTo>
                          <a:cubicBezTo>
                            <a:pt x="449920" y="394245"/>
                            <a:pt x="495928" y="401160"/>
                            <a:pt x="542713" y="401160"/>
                          </a:cubicBezTo>
                          <a:cubicBezTo>
                            <a:pt x="563741" y="401160"/>
                            <a:pt x="584769" y="399678"/>
                            <a:pt x="605233" y="396855"/>
                          </a:cubicBezTo>
                          <a:cubicBezTo>
                            <a:pt x="614830" y="395515"/>
                            <a:pt x="624215" y="394033"/>
                            <a:pt x="633388" y="392127"/>
                          </a:cubicBezTo>
                          <a:cubicBezTo>
                            <a:pt x="632471" y="406805"/>
                            <a:pt x="631130" y="421271"/>
                            <a:pt x="629225" y="435525"/>
                          </a:cubicBezTo>
                          <a:cubicBezTo>
                            <a:pt x="629013" y="436301"/>
                            <a:pt x="628872" y="437218"/>
                            <a:pt x="628660" y="438136"/>
                          </a:cubicBezTo>
                          <a:cubicBezTo>
                            <a:pt x="624497" y="473630"/>
                            <a:pt x="598247" y="498610"/>
                            <a:pt x="564588" y="498610"/>
                          </a:cubicBezTo>
                          <a:cubicBezTo>
                            <a:pt x="561201" y="498610"/>
                            <a:pt x="557813" y="498045"/>
                            <a:pt x="554638" y="497481"/>
                          </a:cubicBezTo>
                          <a:cubicBezTo>
                            <a:pt x="546947" y="496140"/>
                            <a:pt x="539396" y="501079"/>
                            <a:pt x="537561" y="508771"/>
                          </a:cubicBezTo>
                          <a:cubicBezTo>
                            <a:pt x="503761" y="645878"/>
                            <a:pt x="421483" y="737965"/>
                            <a:pt x="332430" y="737965"/>
                          </a:cubicBezTo>
                          <a:cubicBezTo>
                            <a:pt x="316271" y="737965"/>
                            <a:pt x="300323" y="734931"/>
                            <a:pt x="284869" y="729144"/>
                          </a:cubicBezTo>
                          <a:cubicBezTo>
                            <a:pt x="203720" y="716372"/>
                            <a:pt x="131039" y="628096"/>
                            <a:pt x="99849" y="50150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60" name="Freeform: Shape 159">
                      <a:extLst>
                        <a:ext uri="{FF2B5EF4-FFF2-40B4-BE49-F238E27FC236}">
                          <a16:creationId xmlns:a16="http://schemas.microsoft.com/office/drawing/2014/main" id="{6749A693-6DE3-47CA-332F-2D902DB2B054}"/>
                        </a:ext>
                      </a:extLst>
                    </p:cNvPr>
                    <p:cNvSpPr>
                      <a:spLocks noGrp="1" noRot="1" noMove="1" noResize="1" noEditPoints="1" noAdjustHandles="1" noChangeArrowheads="1" noChangeShapeType="1"/>
                    </p:cNvSpPr>
                    <p:nvPr/>
                  </p:nvSpPr>
                  <p:spPr>
                    <a:xfrm>
                      <a:off x="3048553" y="4624137"/>
                      <a:ext cx="1306379" cy="521135"/>
                    </a:xfrm>
                    <a:custGeom>
                      <a:avLst/>
                      <a:gdLst>
                        <a:gd name="connsiteX0" fmla="*/ 1305841 w 1306379"/>
                        <a:gd name="connsiteY0" fmla="*/ 190470 h 521135"/>
                        <a:gd name="connsiteX1" fmla="*/ 1282555 w 1306379"/>
                        <a:gd name="connsiteY1" fmla="*/ 504553 h 521135"/>
                        <a:gd name="connsiteX2" fmla="*/ 1269571 w 1306379"/>
                        <a:gd name="connsiteY2" fmla="*/ 518101 h 521135"/>
                        <a:gd name="connsiteX3" fmla="*/ 1259833 w 1306379"/>
                        <a:gd name="connsiteY3" fmla="*/ 521136 h 521135"/>
                        <a:gd name="connsiteX4" fmla="*/ 44075 w 1306379"/>
                        <a:gd name="connsiteY4" fmla="*/ 521136 h 521135"/>
                        <a:gd name="connsiteX5" fmla="*/ 33914 w 1306379"/>
                        <a:gd name="connsiteY5" fmla="*/ 517749 h 521135"/>
                        <a:gd name="connsiteX6" fmla="*/ 27916 w 1306379"/>
                        <a:gd name="connsiteY6" fmla="*/ 514009 h 521135"/>
                        <a:gd name="connsiteX7" fmla="*/ 23611 w 1306379"/>
                        <a:gd name="connsiteY7" fmla="*/ 504976 h 521135"/>
                        <a:gd name="connsiteX8" fmla="*/ 23611 w 1306379"/>
                        <a:gd name="connsiteY8" fmla="*/ 504624 h 521135"/>
                        <a:gd name="connsiteX9" fmla="*/ 23047 w 1306379"/>
                        <a:gd name="connsiteY9" fmla="*/ 496368 h 521135"/>
                        <a:gd name="connsiteX10" fmla="*/ 21565 w 1306379"/>
                        <a:gd name="connsiteY10" fmla="*/ 476468 h 521135"/>
                        <a:gd name="connsiteX11" fmla="*/ 325 w 1306379"/>
                        <a:gd name="connsiteY11" fmla="*/ 190540 h 521135"/>
                        <a:gd name="connsiteX12" fmla="*/ 91636 w 1306379"/>
                        <a:gd name="connsiteY12" fmla="*/ 52093 h 521135"/>
                        <a:gd name="connsiteX13" fmla="*/ 91847 w 1306379"/>
                        <a:gd name="connsiteY13" fmla="*/ 51881 h 521135"/>
                        <a:gd name="connsiteX14" fmla="*/ 126424 w 1306379"/>
                        <a:gd name="connsiteY14" fmla="*/ 42496 h 521135"/>
                        <a:gd name="connsiteX15" fmla="*/ 423572 w 1306379"/>
                        <a:gd name="connsiteY15" fmla="*/ 1709 h 521135"/>
                        <a:gd name="connsiteX16" fmla="*/ 423783 w 1306379"/>
                        <a:gd name="connsiteY16" fmla="*/ 1921 h 521135"/>
                        <a:gd name="connsiteX17" fmla="*/ 424701 w 1306379"/>
                        <a:gd name="connsiteY17" fmla="*/ 4179 h 521135"/>
                        <a:gd name="connsiteX18" fmla="*/ 619530 w 1306379"/>
                        <a:gd name="connsiteY18" fmla="*/ 476398 h 521135"/>
                        <a:gd name="connsiteX19" fmla="*/ 631949 w 1306379"/>
                        <a:gd name="connsiteY19" fmla="*/ 476398 h 521135"/>
                        <a:gd name="connsiteX20" fmla="*/ 637947 w 1306379"/>
                        <a:gd name="connsiteY20" fmla="*/ 461932 h 521135"/>
                        <a:gd name="connsiteX21" fmla="*/ 643945 w 1306379"/>
                        <a:gd name="connsiteY21" fmla="*/ 476398 h 521135"/>
                        <a:gd name="connsiteX22" fmla="*/ 646203 w 1306379"/>
                        <a:gd name="connsiteY22" fmla="*/ 481478 h 521135"/>
                        <a:gd name="connsiteX23" fmla="*/ 646203 w 1306379"/>
                        <a:gd name="connsiteY23" fmla="*/ 481690 h 521135"/>
                        <a:gd name="connsiteX24" fmla="*/ 646979 w 1306379"/>
                        <a:gd name="connsiteY24" fmla="*/ 483596 h 521135"/>
                        <a:gd name="connsiteX25" fmla="*/ 659399 w 1306379"/>
                        <a:gd name="connsiteY25" fmla="*/ 483596 h 521135"/>
                        <a:gd name="connsiteX26" fmla="*/ 662433 w 1306379"/>
                        <a:gd name="connsiteY26" fmla="*/ 476468 h 521135"/>
                        <a:gd name="connsiteX27" fmla="*/ 855004 w 1306379"/>
                        <a:gd name="connsiteY27" fmla="*/ 9683 h 521135"/>
                        <a:gd name="connsiteX28" fmla="*/ 855215 w 1306379"/>
                        <a:gd name="connsiteY28" fmla="*/ 9331 h 521135"/>
                        <a:gd name="connsiteX29" fmla="*/ 871163 w 1306379"/>
                        <a:gd name="connsiteY29" fmla="*/ 157 h 521135"/>
                        <a:gd name="connsiteX30" fmla="*/ 1179813 w 1306379"/>
                        <a:gd name="connsiteY30" fmla="*/ 42637 h 521135"/>
                        <a:gd name="connsiteX31" fmla="*/ 1182283 w 1306379"/>
                        <a:gd name="connsiteY31" fmla="*/ 43202 h 521135"/>
                        <a:gd name="connsiteX32" fmla="*/ 1182635 w 1306379"/>
                        <a:gd name="connsiteY32" fmla="*/ 43202 h 521135"/>
                        <a:gd name="connsiteX33" fmla="*/ 1306053 w 1306379"/>
                        <a:gd name="connsiteY33" fmla="*/ 190682 h 52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06379" h="521135">
                          <a:moveTo>
                            <a:pt x="1305841" y="190470"/>
                          </a:moveTo>
                          <a:lnTo>
                            <a:pt x="1282555" y="504553"/>
                          </a:lnTo>
                          <a:cubicBezTo>
                            <a:pt x="1281990" y="511892"/>
                            <a:pt x="1276345" y="517114"/>
                            <a:pt x="1269571" y="518101"/>
                          </a:cubicBezTo>
                          <a:cubicBezTo>
                            <a:pt x="1266537" y="520007"/>
                            <a:pt x="1263573" y="521136"/>
                            <a:pt x="1259833" y="521136"/>
                          </a:cubicBezTo>
                          <a:lnTo>
                            <a:pt x="44075" y="521136"/>
                          </a:lnTo>
                          <a:cubicBezTo>
                            <a:pt x="40335" y="521136"/>
                            <a:pt x="36948" y="519795"/>
                            <a:pt x="33914" y="517749"/>
                          </a:cubicBezTo>
                          <a:cubicBezTo>
                            <a:pt x="31656" y="516973"/>
                            <a:pt x="29609" y="515843"/>
                            <a:pt x="27916" y="514009"/>
                          </a:cubicBezTo>
                          <a:cubicBezTo>
                            <a:pt x="25446" y="511751"/>
                            <a:pt x="23752" y="508717"/>
                            <a:pt x="23611" y="504976"/>
                          </a:cubicBezTo>
                          <a:lnTo>
                            <a:pt x="23611" y="504624"/>
                          </a:lnTo>
                          <a:lnTo>
                            <a:pt x="23047" y="496368"/>
                          </a:lnTo>
                          <a:lnTo>
                            <a:pt x="21565" y="476468"/>
                          </a:lnTo>
                          <a:lnTo>
                            <a:pt x="325" y="190540"/>
                          </a:lnTo>
                          <a:cubicBezTo>
                            <a:pt x="-3979" y="131549"/>
                            <a:pt x="34902" y="75167"/>
                            <a:pt x="91636" y="52093"/>
                          </a:cubicBezTo>
                          <a:cubicBezTo>
                            <a:pt x="91636" y="51881"/>
                            <a:pt x="91847" y="51881"/>
                            <a:pt x="91847" y="51881"/>
                          </a:cubicBezTo>
                          <a:cubicBezTo>
                            <a:pt x="102714" y="47576"/>
                            <a:pt x="114216" y="44190"/>
                            <a:pt x="126424" y="42496"/>
                          </a:cubicBezTo>
                          <a:lnTo>
                            <a:pt x="423572" y="1709"/>
                          </a:lnTo>
                          <a:lnTo>
                            <a:pt x="423783" y="1921"/>
                          </a:lnTo>
                          <a:lnTo>
                            <a:pt x="424701" y="4179"/>
                          </a:lnTo>
                          <a:lnTo>
                            <a:pt x="619530" y="476398"/>
                          </a:lnTo>
                          <a:lnTo>
                            <a:pt x="631949" y="476398"/>
                          </a:lnTo>
                          <a:lnTo>
                            <a:pt x="637947" y="461932"/>
                          </a:lnTo>
                          <a:lnTo>
                            <a:pt x="643945" y="476398"/>
                          </a:lnTo>
                          <a:lnTo>
                            <a:pt x="646203" y="481478"/>
                          </a:lnTo>
                          <a:lnTo>
                            <a:pt x="646203" y="481690"/>
                          </a:lnTo>
                          <a:lnTo>
                            <a:pt x="646979" y="483596"/>
                          </a:lnTo>
                          <a:lnTo>
                            <a:pt x="659399" y="483596"/>
                          </a:lnTo>
                          <a:lnTo>
                            <a:pt x="662433" y="476468"/>
                          </a:lnTo>
                          <a:lnTo>
                            <a:pt x="855004" y="9683"/>
                          </a:lnTo>
                          <a:lnTo>
                            <a:pt x="855215" y="9331"/>
                          </a:lnTo>
                          <a:cubicBezTo>
                            <a:pt x="857827" y="2909"/>
                            <a:pt x="864248" y="-831"/>
                            <a:pt x="871163" y="157"/>
                          </a:cubicBezTo>
                          <a:lnTo>
                            <a:pt x="1179813" y="42637"/>
                          </a:lnTo>
                          <a:cubicBezTo>
                            <a:pt x="1180589" y="42849"/>
                            <a:pt x="1181506" y="42849"/>
                            <a:pt x="1182283" y="43202"/>
                          </a:cubicBezTo>
                          <a:cubicBezTo>
                            <a:pt x="1182494" y="42990"/>
                            <a:pt x="1182635" y="43202"/>
                            <a:pt x="1182635" y="43202"/>
                          </a:cubicBezTo>
                          <a:cubicBezTo>
                            <a:pt x="1256305" y="55409"/>
                            <a:pt x="1311134" y="121176"/>
                            <a:pt x="1306053" y="19068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149" name="Graphic 10">
                    <a:extLst>
                      <a:ext uri="{FF2B5EF4-FFF2-40B4-BE49-F238E27FC236}">
                        <a16:creationId xmlns:a16="http://schemas.microsoft.com/office/drawing/2014/main" id="{391C2FFA-AE70-E32B-EB7B-D14D22F11EB9}"/>
                      </a:ext>
                    </a:extLst>
                  </p:cNvPr>
                  <p:cNvGrpSpPr>
                    <a:grpSpLocks noGrp="1" noUngrp="1" noRot="1" noMove="1" noResize="1"/>
                  </p:cNvGrpSpPr>
                  <p:nvPr/>
                </p:nvGrpSpPr>
                <p:grpSpPr>
                  <a:xfrm>
                    <a:off x="3021438" y="3827478"/>
                    <a:ext cx="1305986" cy="1310597"/>
                    <a:chOff x="3021438" y="3827478"/>
                    <a:chExt cx="1305986" cy="1310597"/>
                  </a:xfrm>
                </p:grpSpPr>
                <p:grpSp>
                  <p:nvGrpSpPr>
                    <p:cNvPr id="150" name="Graphic 10">
                      <a:extLst>
                        <a:ext uri="{FF2B5EF4-FFF2-40B4-BE49-F238E27FC236}">
                          <a16:creationId xmlns:a16="http://schemas.microsoft.com/office/drawing/2014/main" id="{89F19128-C0CC-DDE5-85D1-3447C5DED904}"/>
                        </a:ext>
                      </a:extLst>
                    </p:cNvPr>
                    <p:cNvGrpSpPr>
                      <a:grpSpLocks noGrp="1" noUngrp="1" noRot="1" noMove="1" noResize="1"/>
                    </p:cNvGrpSpPr>
                    <p:nvPr/>
                  </p:nvGrpSpPr>
                  <p:grpSpPr>
                    <a:xfrm>
                      <a:off x="3036304" y="3827478"/>
                      <a:ext cx="1275976" cy="1292956"/>
                      <a:chOff x="3036304" y="3827478"/>
                      <a:chExt cx="1275976" cy="1292956"/>
                    </a:xfrm>
                  </p:grpSpPr>
                  <p:sp>
                    <p:nvSpPr>
                      <p:cNvPr id="153" name="Freeform: Shape 152">
                        <a:extLst>
                          <a:ext uri="{FF2B5EF4-FFF2-40B4-BE49-F238E27FC236}">
                            <a16:creationId xmlns:a16="http://schemas.microsoft.com/office/drawing/2014/main" id="{7649CD20-5FF0-68E9-80EA-AA04A88E65B3}"/>
                          </a:ext>
                        </a:extLst>
                      </p:cNvPr>
                      <p:cNvSpPr>
                        <a:spLocks noGrp="1" noRot="1" noMove="1" noResize="1" noEditPoints="1" noAdjustHandles="1" noChangeArrowheads="1" noChangeShapeType="1"/>
                      </p:cNvSpPr>
                      <p:nvPr/>
                    </p:nvSpPr>
                    <p:spPr>
                      <a:xfrm>
                        <a:off x="3356610" y="3842720"/>
                        <a:ext cx="634940" cy="371169"/>
                      </a:xfrm>
                      <a:custGeom>
                        <a:avLst/>
                        <a:gdLst>
                          <a:gd name="connsiteX0" fmla="*/ 634870 w 634940"/>
                          <a:gd name="connsiteY0" fmla="*/ 331865 h 371169"/>
                          <a:gd name="connsiteX1" fmla="*/ 634517 w 634940"/>
                          <a:gd name="connsiteY1" fmla="*/ 343156 h 371169"/>
                          <a:gd name="connsiteX2" fmla="*/ 633953 w 634940"/>
                          <a:gd name="connsiteY2" fmla="*/ 358398 h 371169"/>
                          <a:gd name="connsiteX3" fmla="*/ 619487 w 634940"/>
                          <a:gd name="connsiteY3" fmla="*/ 361785 h 371169"/>
                          <a:gd name="connsiteX4" fmla="*/ 527612 w 634940"/>
                          <a:gd name="connsiteY4" fmla="*/ 371170 h 371169"/>
                          <a:gd name="connsiteX5" fmla="*/ 234768 w 634940"/>
                          <a:gd name="connsiteY5" fmla="*/ 266734 h 371169"/>
                          <a:gd name="connsiteX6" fmla="*/ 196664 w 634940"/>
                          <a:gd name="connsiteY6" fmla="*/ 223549 h 371169"/>
                          <a:gd name="connsiteX7" fmla="*/ 180504 w 634940"/>
                          <a:gd name="connsiteY7" fmla="*/ 196099 h 371169"/>
                          <a:gd name="connsiteX8" fmla="*/ 180504 w 634940"/>
                          <a:gd name="connsiteY8" fmla="*/ 195887 h 371169"/>
                          <a:gd name="connsiteX9" fmla="*/ 180293 w 634940"/>
                          <a:gd name="connsiteY9" fmla="*/ 195887 h 371169"/>
                          <a:gd name="connsiteX10" fmla="*/ 180504 w 634940"/>
                          <a:gd name="connsiteY10" fmla="*/ 196099 h 371169"/>
                          <a:gd name="connsiteX11" fmla="*/ 172248 w 634940"/>
                          <a:gd name="connsiteY11" fmla="*/ 212047 h 371169"/>
                          <a:gd name="connsiteX12" fmla="*/ 15947 w 634940"/>
                          <a:gd name="connsiteY12" fmla="*/ 352400 h 371169"/>
                          <a:gd name="connsiteX13" fmla="*/ 13125 w 634940"/>
                          <a:gd name="connsiteY13" fmla="*/ 353529 h 371169"/>
                          <a:gd name="connsiteX14" fmla="*/ 1129 w 634940"/>
                          <a:gd name="connsiteY14" fmla="*/ 357833 h 371169"/>
                          <a:gd name="connsiteX15" fmla="*/ 212 w 634940"/>
                          <a:gd name="connsiteY15" fmla="*/ 331936 h 371169"/>
                          <a:gd name="connsiteX16" fmla="*/ 0 w 634940"/>
                          <a:gd name="connsiteY16" fmla="*/ 331936 h 371169"/>
                          <a:gd name="connsiteX17" fmla="*/ 233710 w 634940"/>
                          <a:gd name="connsiteY17" fmla="*/ 11855 h 371169"/>
                          <a:gd name="connsiteX18" fmla="*/ 235404 w 634940"/>
                          <a:gd name="connsiteY18" fmla="*/ 11290 h 371169"/>
                          <a:gd name="connsiteX19" fmla="*/ 317470 w 634940"/>
                          <a:gd name="connsiteY19" fmla="*/ 0 h 371169"/>
                          <a:gd name="connsiteX20" fmla="*/ 634940 w 634940"/>
                          <a:gd name="connsiteY20" fmla="*/ 331936 h 371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4940" h="371169">
                            <a:moveTo>
                              <a:pt x="634870" y="331865"/>
                            </a:moveTo>
                            <a:cubicBezTo>
                              <a:pt x="634870" y="335605"/>
                              <a:pt x="634658" y="339345"/>
                              <a:pt x="634517" y="343156"/>
                            </a:cubicBezTo>
                            <a:cubicBezTo>
                              <a:pt x="634517" y="348236"/>
                              <a:pt x="634164" y="353317"/>
                              <a:pt x="633953" y="358398"/>
                            </a:cubicBezTo>
                            <a:cubicBezTo>
                              <a:pt x="629225" y="359527"/>
                              <a:pt x="624356" y="360656"/>
                              <a:pt x="619487" y="361785"/>
                            </a:cubicBezTo>
                            <a:cubicBezTo>
                              <a:pt x="590202" y="367783"/>
                              <a:pt x="559366" y="371170"/>
                              <a:pt x="527612" y="371170"/>
                            </a:cubicBezTo>
                            <a:cubicBezTo>
                              <a:pt x="415273" y="371170"/>
                              <a:pt x="304416" y="330242"/>
                              <a:pt x="234768" y="266734"/>
                            </a:cubicBezTo>
                            <a:cubicBezTo>
                              <a:pt x="220091" y="253186"/>
                              <a:pt x="207319" y="238720"/>
                              <a:pt x="196664" y="223549"/>
                            </a:cubicBezTo>
                            <a:cubicBezTo>
                              <a:pt x="190454" y="214728"/>
                              <a:pt x="185020" y="205484"/>
                              <a:pt x="180504" y="196099"/>
                            </a:cubicBezTo>
                            <a:lnTo>
                              <a:pt x="180504" y="195887"/>
                            </a:lnTo>
                            <a:lnTo>
                              <a:pt x="180293" y="195887"/>
                            </a:lnTo>
                            <a:cubicBezTo>
                              <a:pt x="180293" y="195887"/>
                              <a:pt x="180504" y="195887"/>
                              <a:pt x="180504" y="196099"/>
                            </a:cubicBezTo>
                            <a:cubicBezTo>
                              <a:pt x="177893" y="201533"/>
                              <a:pt x="175071" y="206825"/>
                              <a:pt x="172248" y="212047"/>
                            </a:cubicBezTo>
                            <a:cubicBezTo>
                              <a:pt x="138589" y="273297"/>
                              <a:pt x="91099" y="323045"/>
                              <a:pt x="15947" y="352400"/>
                            </a:cubicBezTo>
                            <a:cubicBezTo>
                              <a:pt x="15030" y="352753"/>
                              <a:pt x="14042" y="353176"/>
                              <a:pt x="13125" y="353529"/>
                            </a:cubicBezTo>
                            <a:cubicBezTo>
                              <a:pt x="9173" y="355011"/>
                              <a:pt x="5222" y="356563"/>
                              <a:pt x="1129" y="357833"/>
                            </a:cubicBezTo>
                            <a:cubicBezTo>
                              <a:pt x="776" y="349224"/>
                              <a:pt x="212" y="340545"/>
                              <a:pt x="212" y="331936"/>
                            </a:cubicBezTo>
                            <a:lnTo>
                              <a:pt x="0" y="331936"/>
                            </a:lnTo>
                            <a:cubicBezTo>
                              <a:pt x="0" y="179022"/>
                              <a:pt x="99002" y="50171"/>
                              <a:pt x="233710" y="11855"/>
                            </a:cubicBezTo>
                            <a:cubicBezTo>
                              <a:pt x="234274" y="11502"/>
                              <a:pt x="234839" y="11502"/>
                              <a:pt x="235404" y="11290"/>
                            </a:cubicBezTo>
                            <a:cubicBezTo>
                              <a:pt x="261513" y="3952"/>
                              <a:pt x="289103" y="0"/>
                              <a:pt x="317470" y="0"/>
                            </a:cubicBezTo>
                            <a:cubicBezTo>
                              <a:pt x="492753" y="0"/>
                              <a:pt x="634940" y="148609"/>
                              <a:pt x="634940" y="331936"/>
                            </a:cubicBezTo>
                            <a:close/>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54" name="Freeform: Shape 153">
                        <a:extLst>
                          <a:ext uri="{FF2B5EF4-FFF2-40B4-BE49-F238E27FC236}">
                            <a16:creationId xmlns:a16="http://schemas.microsoft.com/office/drawing/2014/main" id="{D6E1D33D-586D-37A7-BCDA-DDEDA2D021C9}"/>
                          </a:ext>
                        </a:extLst>
                      </p:cNvPr>
                      <p:cNvSpPr>
                        <a:spLocks noGrp="1" noRot="1" noMove="1" noResize="1" noEditPoints="1" noAdjustHandles="1" noChangeArrowheads="1" noChangeShapeType="1"/>
                      </p:cNvSpPr>
                      <p:nvPr/>
                    </p:nvSpPr>
                    <p:spPr>
                      <a:xfrm>
                        <a:off x="3036304" y="4631774"/>
                        <a:ext cx="1275976" cy="488660"/>
                      </a:xfrm>
                      <a:custGeom>
                        <a:avLst/>
                        <a:gdLst>
                          <a:gd name="connsiteX0" fmla="*/ 23511 w 1275976"/>
                          <a:gd name="connsiteY0" fmla="*/ 488660 h 488660"/>
                          <a:gd name="connsiteX1" fmla="*/ 296 w 1275976"/>
                          <a:gd name="connsiteY1" fmla="*/ 174577 h 488660"/>
                          <a:gd name="connsiteX2" fmla="*/ 113411 w 1275976"/>
                          <a:gd name="connsiteY2" fmla="*/ 42409 h 488660"/>
                          <a:gd name="connsiteX3" fmla="*/ 422131 w 1275976"/>
                          <a:gd name="connsiteY3" fmla="*/ 0 h 488660"/>
                          <a:gd name="connsiteX4" fmla="*/ 618159 w 1275976"/>
                          <a:gd name="connsiteY4" fmla="*/ 475112 h 488660"/>
                          <a:gd name="connsiteX5" fmla="*/ 657817 w 1275976"/>
                          <a:gd name="connsiteY5" fmla="*/ 475112 h 488660"/>
                          <a:gd name="connsiteX6" fmla="*/ 853845 w 1275976"/>
                          <a:gd name="connsiteY6" fmla="*/ 0 h 488660"/>
                          <a:gd name="connsiteX7" fmla="*/ 1162566 w 1275976"/>
                          <a:gd name="connsiteY7" fmla="*/ 42409 h 488660"/>
                          <a:gd name="connsiteX8" fmla="*/ 1275681 w 1275976"/>
                          <a:gd name="connsiteY8" fmla="*/ 174577 h 488660"/>
                          <a:gd name="connsiteX9" fmla="*/ 1252465 w 1275976"/>
                          <a:gd name="connsiteY9" fmla="*/ 488660 h 488660"/>
                          <a:gd name="connsiteX10" fmla="*/ 23511 w 1275976"/>
                          <a:gd name="connsiteY10" fmla="*/ 488660 h 4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976" h="488660">
                            <a:moveTo>
                              <a:pt x="23511" y="488660"/>
                            </a:moveTo>
                            <a:lnTo>
                              <a:pt x="296" y="174577"/>
                            </a:lnTo>
                            <a:cubicBezTo>
                              <a:pt x="-4362" y="111845"/>
                              <a:pt x="46586" y="52359"/>
                              <a:pt x="113411" y="42409"/>
                            </a:cubicBezTo>
                            <a:lnTo>
                              <a:pt x="422131" y="0"/>
                            </a:lnTo>
                            <a:lnTo>
                              <a:pt x="618159" y="475112"/>
                            </a:lnTo>
                            <a:cubicBezTo>
                              <a:pt x="624652" y="492612"/>
                              <a:pt x="651254" y="492612"/>
                              <a:pt x="657817" y="475112"/>
                            </a:cubicBezTo>
                            <a:lnTo>
                              <a:pt x="853845" y="0"/>
                            </a:lnTo>
                            <a:lnTo>
                              <a:pt x="1162566" y="42409"/>
                            </a:lnTo>
                            <a:cubicBezTo>
                              <a:pt x="1229461" y="52359"/>
                              <a:pt x="1280338" y="111845"/>
                              <a:pt x="1275681" y="174577"/>
                            </a:cubicBezTo>
                            <a:lnTo>
                              <a:pt x="1252465" y="488660"/>
                            </a:lnTo>
                            <a:lnTo>
                              <a:pt x="23511" y="488660"/>
                            </a:lnTo>
                            <a:close/>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55" name="Freeform: Shape 154">
                        <a:extLst>
                          <a:ext uri="{FF2B5EF4-FFF2-40B4-BE49-F238E27FC236}">
                            <a16:creationId xmlns:a16="http://schemas.microsoft.com/office/drawing/2014/main" id="{CA6413C7-60BC-2046-41A0-2E9F7B08DE17}"/>
                          </a:ext>
                        </a:extLst>
                      </p:cNvPr>
                      <p:cNvSpPr>
                        <a:spLocks noGrp="1" noRot="1" noMove="1" noResize="1" noEditPoints="1" noAdjustHandles="1" noChangeArrowheads="1" noChangeShapeType="1"/>
                      </p:cNvSpPr>
                      <p:nvPr/>
                    </p:nvSpPr>
                    <p:spPr>
                      <a:xfrm>
                        <a:off x="3341862" y="3827478"/>
                        <a:ext cx="665071" cy="768166"/>
                      </a:xfrm>
                      <a:custGeom>
                        <a:avLst/>
                        <a:gdLst>
                          <a:gd name="connsiteX0" fmla="*/ 427974 w 665071"/>
                          <a:gd name="connsiteY0" fmla="*/ 14607 h 768166"/>
                          <a:gd name="connsiteX1" fmla="*/ 426634 w 665071"/>
                          <a:gd name="connsiteY1" fmla="*/ 14254 h 768166"/>
                          <a:gd name="connsiteX2" fmla="*/ 332501 w 665071"/>
                          <a:gd name="connsiteY2" fmla="*/ 0 h 768166"/>
                          <a:gd name="connsiteX3" fmla="*/ 0 w 665071"/>
                          <a:gd name="connsiteY3" fmla="*/ 346966 h 768166"/>
                          <a:gd name="connsiteX4" fmla="*/ 212 w 665071"/>
                          <a:gd name="connsiteY4" fmla="*/ 349577 h 768166"/>
                          <a:gd name="connsiteX5" fmla="*/ 6421 w 665071"/>
                          <a:gd name="connsiteY5" fmla="*/ 441805 h 768166"/>
                          <a:gd name="connsiteX6" fmla="*/ 90182 w 665071"/>
                          <a:gd name="connsiteY6" fmla="*/ 528247 h 768166"/>
                          <a:gd name="connsiteX7" fmla="*/ 101472 w 665071"/>
                          <a:gd name="connsiteY7" fmla="*/ 528600 h 768166"/>
                          <a:gd name="connsiteX8" fmla="*/ 102601 w 665071"/>
                          <a:gd name="connsiteY8" fmla="*/ 532551 h 768166"/>
                          <a:gd name="connsiteX9" fmla="*/ 303781 w 665071"/>
                          <a:gd name="connsiteY9" fmla="*/ 765697 h 768166"/>
                          <a:gd name="connsiteX10" fmla="*/ 304133 w 665071"/>
                          <a:gd name="connsiteY10" fmla="*/ 765697 h 768166"/>
                          <a:gd name="connsiteX11" fmla="*/ 332501 w 665071"/>
                          <a:gd name="connsiteY11" fmla="*/ 768166 h 768166"/>
                          <a:gd name="connsiteX12" fmla="*/ 563529 w 665071"/>
                          <a:gd name="connsiteY12" fmla="*/ 528670 h 768166"/>
                          <a:gd name="connsiteX13" fmla="*/ 564658 w 665071"/>
                          <a:gd name="connsiteY13" fmla="*/ 528670 h 768166"/>
                          <a:gd name="connsiteX14" fmla="*/ 658227 w 665071"/>
                          <a:gd name="connsiteY14" fmla="*/ 444345 h 768166"/>
                          <a:gd name="connsiteX15" fmla="*/ 658791 w 665071"/>
                          <a:gd name="connsiteY15" fmla="*/ 441876 h 768166"/>
                          <a:gd name="connsiteX16" fmla="*/ 664084 w 665071"/>
                          <a:gd name="connsiteY16" fmla="*/ 375968 h 768166"/>
                          <a:gd name="connsiteX17" fmla="*/ 664295 w 665071"/>
                          <a:gd name="connsiteY17" fmla="*/ 372793 h 768166"/>
                          <a:gd name="connsiteX18" fmla="*/ 665072 w 665071"/>
                          <a:gd name="connsiteY18" fmla="*/ 347037 h 768166"/>
                          <a:gd name="connsiteX19" fmla="*/ 427974 w 665071"/>
                          <a:gd name="connsiteY19" fmla="*/ 14748 h 768166"/>
                          <a:gd name="connsiteX20" fmla="*/ 656604 w 665071"/>
                          <a:gd name="connsiteY20" fmla="*/ 442722 h 768166"/>
                          <a:gd name="connsiteX21" fmla="*/ 656039 w 665071"/>
                          <a:gd name="connsiteY21" fmla="*/ 445333 h 768166"/>
                          <a:gd name="connsiteX22" fmla="*/ 591967 w 665071"/>
                          <a:gd name="connsiteY22" fmla="*/ 505807 h 768166"/>
                          <a:gd name="connsiteX23" fmla="*/ 582017 w 665071"/>
                          <a:gd name="connsiteY23" fmla="*/ 504678 h 768166"/>
                          <a:gd name="connsiteX24" fmla="*/ 564940 w 665071"/>
                          <a:gd name="connsiteY24" fmla="*/ 515969 h 768166"/>
                          <a:gd name="connsiteX25" fmla="*/ 359809 w 665071"/>
                          <a:gd name="connsiteY25" fmla="*/ 745163 h 768166"/>
                          <a:gd name="connsiteX26" fmla="*/ 312249 w 665071"/>
                          <a:gd name="connsiteY26" fmla="*/ 736342 h 768166"/>
                          <a:gd name="connsiteX27" fmla="*/ 127228 w 665071"/>
                          <a:gd name="connsiteY27" fmla="*/ 508700 h 768166"/>
                          <a:gd name="connsiteX28" fmla="*/ 126311 w 665071"/>
                          <a:gd name="connsiteY28" fmla="*/ 505878 h 768166"/>
                          <a:gd name="connsiteX29" fmla="*/ 112762 w 665071"/>
                          <a:gd name="connsiteY29" fmla="*/ 497410 h 768166"/>
                          <a:gd name="connsiteX30" fmla="*/ 110292 w 665071"/>
                          <a:gd name="connsiteY30" fmla="*/ 497622 h 768166"/>
                          <a:gd name="connsiteX31" fmla="*/ 100343 w 665071"/>
                          <a:gd name="connsiteY31" fmla="*/ 498539 h 768166"/>
                          <a:gd name="connsiteX32" fmla="*/ 97520 w 665071"/>
                          <a:gd name="connsiteY32" fmla="*/ 498327 h 768166"/>
                          <a:gd name="connsiteX33" fmla="*/ 36270 w 665071"/>
                          <a:gd name="connsiteY33" fmla="*/ 437995 h 768166"/>
                          <a:gd name="connsiteX34" fmla="*/ 36058 w 665071"/>
                          <a:gd name="connsiteY34" fmla="*/ 437783 h 768166"/>
                          <a:gd name="connsiteX35" fmla="*/ 30625 w 665071"/>
                          <a:gd name="connsiteY35" fmla="*/ 367500 h 768166"/>
                          <a:gd name="connsiteX36" fmla="*/ 30272 w 665071"/>
                          <a:gd name="connsiteY36" fmla="*/ 346825 h 768166"/>
                          <a:gd name="connsiteX37" fmla="*/ 30060 w 665071"/>
                          <a:gd name="connsiteY37" fmla="*/ 344355 h 768166"/>
                          <a:gd name="connsiteX38" fmla="*/ 332501 w 665071"/>
                          <a:gd name="connsiteY38" fmla="*/ 29919 h 768166"/>
                          <a:gd name="connsiteX39" fmla="*/ 634940 w 665071"/>
                          <a:gd name="connsiteY39" fmla="*/ 346825 h 768166"/>
                          <a:gd name="connsiteX40" fmla="*/ 634729 w 665071"/>
                          <a:gd name="connsiteY40" fmla="*/ 361079 h 768166"/>
                          <a:gd name="connsiteX41" fmla="*/ 634164 w 665071"/>
                          <a:gd name="connsiteY41" fmla="*/ 376886 h 768166"/>
                          <a:gd name="connsiteX42" fmla="*/ 633388 w 665071"/>
                          <a:gd name="connsiteY42" fmla="*/ 392128 h 768166"/>
                          <a:gd name="connsiteX43" fmla="*/ 632471 w 665071"/>
                          <a:gd name="connsiteY43" fmla="*/ 403982 h 768166"/>
                          <a:gd name="connsiteX44" fmla="*/ 660626 w 665071"/>
                          <a:gd name="connsiteY44" fmla="*/ 399255 h 768166"/>
                          <a:gd name="connsiteX45" fmla="*/ 656463 w 665071"/>
                          <a:gd name="connsiteY45" fmla="*/ 442652 h 76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65071" h="768166">
                            <a:moveTo>
                              <a:pt x="427974" y="14607"/>
                            </a:moveTo>
                            <a:cubicBezTo>
                              <a:pt x="427410" y="14395"/>
                              <a:pt x="427057" y="14254"/>
                              <a:pt x="426634" y="14254"/>
                            </a:cubicBezTo>
                            <a:cubicBezTo>
                              <a:pt x="396785" y="4869"/>
                              <a:pt x="365172" y="0"/>
                              <a:pt x="332501" y="0"/>
                            </a:cubicBezTo>
                            <a:cubicBezTo>
                              <a:pt x="149174" y="0"/>
                              <a:pt x="0" y="155736"/>
                              <a:pt x="0" y="346966"/>
                            </a:cubicBezTo>
                            <a:cubicBezTo>
                              <a:pt x="0" y="347884"/>
                              <a:pt x="0" y="348660"/>
                              <a:pt x="212" y="349577"/>
                            </a:cubicBezTo>
                            <a:cubicBezTo>
                              <a:pt x="212" y="380555"/>
                              <a:pt x="2258" y="411533"/>
                              <a:pt x="6421" y="441805"/>
                            </a:cubicBezTo>
                            <a:cubicBezTo>
                              <a:pt x="12066" y="488589"/>
                              <a:pt x="45655" y="523872"/>
                              <a:pt x="90182" y="528247"/>
                            </a:cubicBezTo>
                            <a:cubicBezTo>
                              <a:pt x="93922" y="528600"/>
                              <a:pt x="97661" y="528600"/>
                              <a:pt x="101472" y="528600"/>
                            </a:cubicBezTo>
                            <a:cubicBezTo>
                              <a:pt x="101825" y="529940"/>
                              <a:pt x="102248" y="531211"/>
                              <a:pt x="102601" y="532551"/>
                            </a:cubicBezTo>
                            <a:cubicBezTo>
                              <a:pt x="138659" y="662531"/>
                              <a:pt x="214940" y="750102"/>
                              <a:pt x="303781" y="765697"/>
                            </a:cubicBezTo>
                            <a:lnTo>
                              <a:pt x="304133" y="765697"/>
                            </a:lnTo>
                            <a:cubicBezTo>
                              <a:pt x="313519" y="767390"/>
                              <a:pt x="322904" y="768166"/>
                              <a:pt x="332501" y="768166"/>
                            </a:cubicBezTo>
                            <a:cubicBezTo>
                              <a:pt x="434114" y="768166"/>
                              <a:pt x="523942" y="674598"/>
                              <a:pt x="563529" y="528670"/>
                            </a:cubicBezTo>
                            <a:lnTo>
                              <a:pt x="564658" y="528670"/>
                            </a:lnTo>
                            <a:cubicBezTo>
                              <a:pt x="612360" y="528670"/>
                              <a:pt x="651241" y="493388"/>
                              <a:pt x="658227" y="444345"/>
                            </a:cubicBezTo>
                            <a:cubicBezTo>
                              <a:pt x="658439" y="443569"/>
                              <a:pt x="658580" y="442864"/>
                              <a:pt x="658791" y="441876"/>
                            </a:cubicBezTo>
                            <a:cubicBezTo>
                              <a:pt x="661614" y="420283"/>
                              <a:pt x="663096" y="398267"/>
                              <a:pt x="664084" y="375968"/>
                            </a:cubicBezTo>
                            <a:cubicBezTo>
                              <a:pt x="664295" y="374839"/>
                              <a:pt x="664295" y="373922"/>
                              <a:pt x="664295" y="372793"/>
                            </a:cubicBezTo>
                            <a:cubicBezTo>
                              <a:pt x="664648" y="364184"/>
                              <a:pt x="665072" y="355716"/>
                              <a:pt x="665072" y="347037"/>
                            </a:cubicBezTo>
                            <a:cubicBezTo>
                              <a:pt x="665072" y="190383"/>
                              <a:pt x="564940" y="57581"/>
                              <a:pt x="427974" y="14748"/>
                            </a:cubicBezTo>
                            <a:close/>
                            <a:moveTo>
                              <a:pt x="656604" y="442722"/>
                            </a:moveTo>
                            <a:cubicBezTo>
                              <a:pt x="656392" y="443499"/>
                              <a:pt x="656251" y="444416"/>
                              <a:pt x="656039" y="445333"/>
                            </a:cubicBezTo>
                            <a:cubicBezTo>
                              <a:pt x="651876" y="480827"/>
                              <a:pt x="625626" y="505807"/>
                              <a:pt x="591967" y="505807"/>
                            </a:cubicBezTo>
                            <a:cubicBezTo>
                              <a:pt x="588579" y="505807"/>
                              <a:pt x="585192" y="505243"/>
                              <a:pt x="582017" y="504678"/>
                            </a:cubicBezTo>
                            <a:cubicBezTo>
                              <a:pt x="574325" y="503337"/>
                              <a:pt x="566775" y="508277"/>
                              <a:pt x="564940" y="515969"/>
                            </a:cubicBezTo>
                            <a:cubicBezTo>
                              <a:pt x="531140" y="653076"/>
                              <a:pt x="448862" y="745163"/>
                              <a:pt x="359809" y="745163"/>
                            </a:cubicBezTo>
                            <a:cubicBezTo>
                              <a:pt x="343650" y="745163"/>
                              <a:pt x="327702" y="742128"/>
                              <a:pt x="312249" y="736342"/>
                            </a:cubicBezTo>
                            <a:cubicBezTo>
                              <a:pt x="231099" y="723570"/>
                              <a:pt x="158417" y="635293"/>
                              <a:pt x="127228" y="508700"/>
                            </a:cubicBezTo>
                            <a:cubicBezTo>
                              <a:pt x="127016" y="507783"/>
                              <a:pt x="126663" y="506795"/>
                              <a:pt x="126311" y="505878"/>
                            </a:cubicBezTo>
                            <a:cubicBezTo>
                              <a:pt x="123841" y="500797"/>
                              <a:pt x="118619" y="497410"/>
                              <a:pt x="112762" y="497410"/>
                            </a:cubicBezTo>
                            <a:cubicBezTo>
                              <a:pt x="111845" y="497410"/>
                              <a:pt x="111069" y="497410"/>
                              <a:pt x="110292" y="497622"/>
                            </a:cubicBezTo>
                            <a:cubicBezTo>
                              <a:pt x="106905" y="498186"/>
                              <a:pt x="103730" y="498539"/>
                              <a:pt x="100343" y="498539"/>
                            </a:cubicBezTo>
                            <a:cubicBezTo>
                              <a:pt x="99426" y="498539"/>
                              <a:pt x="98438" y="498539"/>
                              <a:pt x="97520" y="498327"/>
                            </a:cubicBezTo>
                            <a:cubicBezTo>
                              <a:pt x="65202" y="496987"/>
                              <a:pt x="40222" y="472783"/>
                              <a:pt x="36270" y="437995"/>
                            </a:cubicBezTo>
                            <a:cubicBezTo>
                              <a:pt x="36270" y="437995"/>
                              <a:pt x="36199" y="437924"/>
                              <a:pt x="36058" y="437783"/>
                            </a:cubicBezTo>
                            <a:cubicBezTo>
                              <a:pt x="33024" y="414850"/>
                              <a:pt x="31189" y="391210"/>
                              <a:pt x="30625" y="367500"/>
                            </a:cubicBezTo>
                            <a:cubicBezTo>
                              <a:pt x="30413" y="360515"/>
                              <a:pt x="30272" y="353811"/>
                              <a:pt x="30272" y="346825"/>
                            </a:cubicBezTo>
                            <a:cubicBezTo>
                              <a:pt x="30272" y="346049"/>
                              <a:pt x="30060" y="345132"/>
                              <a:pt x="30060" y="344355"/>
                            </a:cubicBezTo>
                            <a:cubicBezTo>
                              <a:pt x="31401" y="170766"/>
                              <a:pt x="166462" y="29919"/>
                              <a:pt x="332501" y="29919"/>
                            </a:cubicBezTo>
                            <a:cubicBezTo>
                              <a:pt x="498539" y="29919"/>
                              <a:pt x="634940" y="172107"/>
                              <a:pt x="634940" y="346825"/>
                            </a:cubicBezTo>
                            <a:cubicBezTo>
                              <a:pt x="634940" y="351553"/>
                              <a:pt x="634940" y="356422"/>
                              <a:pt x="634729" y="361079"/>
                            </a:cubicBezTo>
                            <a:cubicBezTo>
                              <a:pt x="634729" y="366372"/>
                              <a:pt x="634517" y="371593"/>
                              <a:pt x="634164" y="376886"/>
                            </a:cubicBezTo>
                            <a:cubicBezTo>
                              <a:pt x="633953" y="381966"/>
                              <a:pt x="633811" y="387047"/>
                              <a:pt x="633388" y="392128"/>
                            </a:cubicBezTo>
                            <a:cubicBezTo>
                              <a:pt x="633176" y="396079"/>
                              <a:pt x="632824" y="400031"/>
                              <a:pt x="632471" y="403982"/>
                            </a:cubicBezTo>
                            <a:cubicBezTo>
                              <a:pt x="642068" y="402642"/>
                              <a:pt x="651453" y="401160"/>
                              <a:pt x="660626" y="399255"/>
                            </a:cubicBezTo>
                            <a:cubicBezTo>
                              <a:pt x="659709" y="413932"/>
                              <a:pt x="658368" y="428398"/>
                              <a:pt x="656463" y="44265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56" name="Freeform: Shape 155">
                        <a:extLst>
                          <a:ext uri="{FF2B5EF4-FFF2-40B4-BE49-F238E27FC236}">
                            <a16:creationId xmlns:a16="http://schemas.microsoft.com/office/drawing/2014/main" id="{C4A7D72B-4629-4785-BA8D-A59C23B8B03A}"/>
                          </a:ext>
                        </a:extLst>
                      </p:cNvPr>
                      <p:cNvSpPr>
                        <a:spLocks noGrp="1" noRot="1" noMove="1" noResize="1" noEditPoints="1" noAdjustHandles="1" noChangeArrowheads="1" noChangeShapeType="1"/>
                      </p:cNvSpPr>
                      <p:nvPr/>
                    </p:nvSpPr>
                    <p:spPr>
                      <a:xfrm>
                        <a:off x="3522196" y="4023267"/>
                        <a:ext cx="483961" cy="205441"/>
                      </a:xfrm>
                      <a:custGeom>
                        <a:avLst/>
                        <a:gdLst>
                          <a:gd name="connsiteX0" fmla="*/ 483962 w 483961"/>
                          <a:gd name="connsiteY0" fmla="*/ 176863 h 205441"/>
                          <a:gd name="connsiteX1" fmla="*/ 483750 w 483961"/>
                          <a:gd name="connsiteY1" fmla="*/ 180038 h 205441"/>
                          <a:gd name="connsiteX2" fmla="*/ 472460 w 483961"/>
                          <a:gd name="connsiteY2" fmla="*/ 192246 h 205441"/>
                          <a:gd name="connsiteX3" fmla="*/ 453125 w 483961"/>
                          <a:gd name="connsiteY3" fmla="*/ 196409 h 205441"/>
                          <a:gd name="connsiteX4" fmla="*/ 362379 w 483961"/>
                          <a:gd name="connsiteY4" fmla="*/ 205441 h 205441"/>
                          <a:gd name="connsiteX5" fmla="*/ 253639 w 483961"/>
                          <a:gd name="connsiteY5" fmla="*/ 193234 h 205441"/>
                          <a:gd name="connsiteX6" fmla="*/ 251028 w 483961"/>
                          <a:gd name="connsiteY6" fmla="*/ 192457 h 205441"/>
                          <a:gd name="connsiteX7" fmla="*/ 22963 w 483961"/>
                          <a:gd name="connsiteY7" fmla="*/ 56621 h 205441"/>
                          <a:gd name="connsiteX8" fmla="*/ 6592 w 483961"/>
                          <a:gd name="connsiteY8" fmla="*/ 31429 h 205441"/>
                          <a:gd name="connsiteX9" fmla="*/ 1511 w 483961"/>
                          <a:gd name="connsiteY9" fmla="*/ 21832 h 205441"/>
                          <a:gd name="connsiteX10" fmla="*/ 8427 w 483961"/>
                          <a:gd name="connsiteY10" fmla="*/ 1510 h 205441"/>
                          <a:gd name="connsiteX11" fmla="*/ 28537 w 483961"/>
                          <a:gd name="connsiteY11" fmla="*/ 8496 h 205441"/>
                          <a:gd name="connsiteX12" fmla="*/ 362379 w 483961"/>
                          <a:gd name="connsiteY12" fmla="*/ 175310 h 205441"/>
                          <a:gd name="connsiteX13" fmla="*/ 454395 w 483961"/>
                          <a:gd name="connsiteY13" fmla="*/ 165361 h 205441"/>
                          <a:gd name="connsiteX14" fmla="*/ 465262 w 483961"/>
                          <a:gd name="connsiteY14" fmla="*/ 162891 h 205441"/>
                          <a:gd name="connsiteX15" fmla="*/ 468861 w 483961"/>
                          <a:gd name="connsiteY15" fmla="*/ 162538 h 205441"/>
                          <a:gd name="connsiteX16" fmla="*/ 483538 w 483961"/>
                          <a:gd name="connsiteY16" fmla="*/ 173970 h 205441"/>
                          <a:gd name="connsiteX17" fmla="*/ 483891 w 483961"/>
                          <a:gd name="connsiteY17" fmla="*/ 176792 h 20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3961" h="205441">
                            <a:moveTo>
                              <a:pt x="483962" y="176863"/>
                            </a:moveTo>
                            <a:cubicBezTo>
                              <a:pt x="483962" y="177992"/>
                              <a:pt x="483962" y="178909"/>
                              <a:pt x="483750" y="180038"/>
                            </a:cubicBezTo>
                            <a:cubicBezTo>
                              <a:pt x="482833" y="185895"/>
                              <a:pt x="478458" y="190764"/>
                              <a:pt x="472460" y="192246"/>
                            </a:cubicBezTo>
                            <a:cubicBezTo>
                              <a:pt x="466038" y="193728"/>
                              <a:pt x="459476" y="195280"/>
                              <a:pt x="453125" y="196409"/>
                            </a:cubicBezTo>
                            <a:cubicBezTo>
                              <a:pt x="423629" y="202407"/>
                              <a:pt x="393216" y="205441"/>
                              <a:pt x="362379" y="205441"/>
                            </a:cubicBezTo>
                            <a:cubicBezTo>
                              <a:pt x="325403" y="205441"/>
                              <a:pt x="288709" y="201137"/>
                              <a:pt x="253639" y="193234"/>
                            </a:cubicBezTo>
                            <a:cubicBezTo>
                              <a:pt x="252721" y="193022"/>
                              <a:pt x="251733" y="192881"/>
                              <a:pt x="251028" y="192457"/>
                            </a:cubicBezTo>
                            <a:cubicBezTo>
                              <a:pt x="154848" y="170300"/>
                              <a:pt x="70312" y="120693"/>
                              <a:pt x="22963" y="56621"/>
                            </a:cubicBezTo>
                            <a:cubicBezTo>
                              <a:pt x="16753" y="48576"/>
                              <a:pt x="11320" y="40108"/>
                              <a:pt x="6592" y="31429"/>
                            </a:cubicBezTo>
                            <a:cubicBezTo>
                              <a:pt x="4687" y="28254"/>
                              <a:pt x="2993" y="25008"/>
                              <a:pt x="1511" y="21832"/>
                            </a:cubicBezTo>
                            <a:cubicBezTo>
                              <a:pt x="-2088" y="14352"/>
                              <a:pt x="947" y="5320"/>
                              <a:pt x="8427" y="1510"/>
                            </a:cubicBezTo>
                            <a:cubicBezTo>
                              <a:pt x="15907" y="-2089"/>
                              <a:pt x="24939" y="945"/>
                              <a:pt x="28537" y="8496"/>
                            </a:cubicBezTo>
                            <a:cubicBezTo>
                              <a:pt x="75886" y="105240"/>
                              <a:pt x="216169" y="175310"/>
                              <a:pt x="362379" y="175310"/>
                            </a:cubicBezTo>
                            <a:cubicBezTo>
                              <a:pt x="393780" y="175310"/>
                              <a:pt x="424546" y="172135"/>
                              <a:pt x="454395" y="165361"/>
                            </a:cubicBezTo>
                            <a:cubicBezTo>
                              <a:pt x="458135" y="164585"/>
                              <a:pt x="461734" y="163879"/>
                              <a:pt x="465262" y="162891"/>
                            </a:cubicBezTo>
                            <a:cubicBezTo>
                              <a:pt x="466391" y="162679"/>
                              <a:pt x="467520" y="162538"/>
                              <a:pt x="468861" y="162538"/>
                            </a:cubicBezTo>
                            <a:cubicBezTo>
                              <a:pt x="475635" y="162538"/>
                              <a:pt x="481845" y="167054"/>
                              <a:pt x="483538" y="173970"/>
                            </a:cubicBezTo>
                            <a:cubicBezTo>
                              <a:pt x="483750" y="174887"/>
                              <a:pt x="483891" y="175663"/>
                              <a:pt x="483891" y="17679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57" name="Freeform: Shape 156">
                        <a:extLst>
                          <a:ext uri="{FF2B5EF4-FFF2-40B4-BE49-F238E27FC236}">
                            <a16:creationId xmlns:a16="http://schemas.microsoft.com/office/drawing/2014/main" id="{30A40532-E941-B57C-9608-D1C8BAAB029E}"/>
                          </a:ext>
                        </a:extLst>
                      </p:cNvPr>
                      <p:cNvSpPr>
                        <a:spLocks noGrp="1" noRot="1" noMove="1" noResize="1" noEditPoints="1" noAdjustHandles="1" noChangeArrowheads="1" noChangeShapeType="1"/>
                      </p:cNvSpPr>
                      <p:nvPr/>
                    </p:nvSpPr>
                    <p:spPr>
                      <a:xfrm>
                        <a:off x="3659332" y="4658659"/>
                        <a:ext cx="30060" cy="209435"/>
                      </a:xfrm>
                      <a:custGeom>
                        <a:avLst/>
                        <a:gdLst>
                          <a:gd name="connsiteX0" fmla="*/ 15030 w 30060"/>
                          <a:gd name="connsiteY0" fmla="*/ 209436 h 209435"/>
                          <a:gd name="connsiteX1" fmla="*/ 0 w 30060"/>
                          <a:gd name="connsiteY1" fmla="*/ 194405 h 209435"/>
                          <a:gd name="connsiteX2" fmla="*/ 0 w 30060"/>
                          <a:gd name="connsiteY2" fmla="*/ 15030 h 209435"/>
                          <a:gd name="connsiteX3" fmla="*/ 15030 w 30060"/>
                          <a:gd name="connsiteY3" fmla="*/ 0 h 209435"/>
                          <a:gd name="connsiteX4" fmla="*/ 30061 w 30060"/>
                          <a:gd name="connsiteY4" fmla="*/ 15030 h 209435"/>
                          <a:gd name="connsiteX5" fmla="*/ 30061 w 30060"/>
                          <a:gd name="connsiteY5" fmla="*/ 194405 h 209435"/>
                          <a:gd name="connsiteX6" fmla="*/ 15030 w 30060"/>
                          <a:gd name="connsiteY6" fmla="*/ 209436 h 20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60" h="209435">
                            <a:moveTo>
                              <a:pt x="15030" y="209436"/>
                            </a:moveTo>
                            <a:cubicBezTo>
                              <a:pt x="6704" y="209436"/>
                              <a:pt x="0" y="202732"/>
                              <a:pt x="0" y="194405"/>
                            </a:cubicBezTo>
                            <a:lnTo>
                              <a:pt x="0" y="15030"/>
                            </a:lnTo>
                            <a:cubicBezTo>
                              <a:pt x="0" y="6704"/>
                              <a:pt x="6704" y="0"/>
                              <a:pt x="15030" y="0"/>
                            </a:cubicBezTo>
                            <a:cubicBezTo>
                              <a:pt x="23357" y="0"/>
                              <a:pt x="30061" y="6704"/>
                              <a:pt x="30061" y="15030"/>
                            </a:cubicBezTo>
                            <a:lnTo>
                              <a:pt x="30061" y="194405"/>
                            </a:lnTo>
                            <a:cubicBezTo>
                              <a:pt x="30061" y="202732"/>
                              <a:pt x="23357" y="209436"/>
                              <a:pt x="15030" y="20943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58" name="Freeform: Shape 157">
                        <a:extLst>
                          <a:ext uri="{FF2B5EF4-FFF2-40B4-BE49-F238E27FC236}">
                            <a16:creationId xmlns:a16="http://schemas.microsoft.com/office/drawing/2014/main" id="{EA8D9065-4E6C-547A-A8B3-12732C4B070C}"/>
                          </a:ext>
                        </a:extLst>
                      </p:cNvPr>
                      <p:cNvSpPr>
                        <a:spLocks noGrp="1" noRot="1" noMove="1" noResize="1" noEditPoints="1" noAdjustHandles="1" noChangeArrowheads="1" noChangeShapeType="1"/>
                      </p:cNvSpPr>
                      <p:nvPr/>
                    </p:nvSpPr>
                    <p:spPr>
                      <a:xfrm>
                        <a:off x="3917317" y="4939577"/>
                        <a:ext cx="165262" cy="30060"/>
                      </a:xfrm>
                      <a:custGeom>
                        <a:avLst/>
                        <a:gdLst>
                          <a:gd name="connsiteX0" fmla="*/ 150232 w 165262"/>
                          <a:gd name="connsiteY0" fmla="*/ 30060 h 30060"/>
                          <a:gd name="connsiteX1" fmla="*/ 15030 w 165262"/>
                          <a:gd name="connsiteY1" fmla="*/ 30060 h 30060"/>
                          <a:gd name="connsiteX2" fmla="*/ 0 w 165262"/>
                          <a:gd name="connsiteY2" fmla="*/ 15030 h 30060"/>
                          <a:gd name="connsiteX3" fmla="*/ 15030 w 165262"/>
                          <a:gd name="connsiteY3" fmla="*/ 0 h 30060"/>
                          <a:gd name="connsiteX4" fmla="*/ 150232 w 165262"/>
                          <a:gd name="connsiteY4" fmla="*/ 0 h 30060"/>
                          <a:gd name="connsiteX5" fmla="*/ 165262 w 165262"/>
                          <a:gd name="connsiteY5" fmla="*/ 15030 h 30060"/>
                          <a:gd name="connsiteX6" fmla="*/ 150232 w 165262"/>
                          <a:gd name="connsiteY6" fmla="*/ 30060 h 3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262" h="30060">
                            <a:moveTo>
                              <a:pt x="150232" y="30060"/>
                            </a:moveTo>
                            <a:lnTo>
                              <a:pt x="15030" y="30060"/>
                            </a:lnTo>
                            <a:cubicBezTo>
                              <a:pt x="6704" y="30060"/>
                              <a:pt x="0" y="23357"/>
                              <a:pt x="0" y="15030"/>
                            </a:cubicBezTo>
                            <a:cubicBezTo>
                              <a:pt x="0" y="6704"/>
                              <a:pt x="6704" y="0"/>
                              <a:pt x="15030" y="0"/>
                            </a:cubicBezTo>
                            <a:lnTo>
                              <a:pt x="150232" y="0"/>
                            </a:lnTo>
                            <a:cubicBezTo>
                              <a:pt x="158559" y="0"/>
                              <a:pt x="165262" y="6704"/>
                              <a:pt x="165262" y="15030"/>
                            </a:cubicBezTo>
                            <a:cubicBezTo>
                              <a:pt x="165262" y="23357"/>
                              <a:pt x="158559" y="30060"/>
                              <a:pt x="150232" y="3006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sp>
                  <p:nvSpPr>
                    <p:cNvPr id="151" name="Freeform: Shape 150">
                      <a:extLst>
                        <a:ext uri="{FF2B5EF4-FFF2-40B4-BE49-F238E27FC236}">
                          <a16:creationId xmlns:a16="http://schemas.microsoft.com/office/drawing/2014/main" id="{BB256028-BA06-44AE-5104-B6EE13EAD5BB}"/>
                        </a:ext>
                      </a:extLst>
                    </p:cNvPr>
                    <p:cNvSpPr>
                      <a:spLocks noGrp="1" noRot="1" noMove="1" noResize="1" noEditPoints="1" noAdjustHandles="1" noChangeArrowheads="1" noChangeShapeType="1"/>
                    </p:cNvSpPr>
                    <p:nvPr/>
                  </p:nvSpPr>
                  <p:spPr>
                    <a:xfrm>
                      <a:off x="3021438" y="4616888"/>
                      <a:ext cx="1305986" cy="518690"/>
                    </a:xfrm>
                    <a:custGeom>
                      <a:avLst/>
                      <a:gdLst>
                        <a:gd name="connsiteX0" fmla="*/ 1305577 w 1305986"/>
                        <a:gd name="connsiteY0" fmla="*/ 190592 h 518690"/>
                        <a:gd name="connsiteX1" fmla="*/ 1282502 w 1305986"/>
                        <a:gd name="connsiteY1" fmla="*/ 504675 h 518690"/>
                        <a:gd name="connsiteX2" fmla="*/ 1269519 w 1305986"/>
                        <a:gd name="connsiteY2" fmla="*/ 518364 h 518690"/>
                        <a:gd name="connsiteX3" fmla="*/ 1267472 w 1305986"/>
                        <a:gd name="connsiteY3" fmla="*/ 518576 h 518690"/>
                        <a:gd name="connsiteX4" fmla="*/ 1266343 w 1305986"/>
                        <a:gd name="connsiteY4" fmla="*/ 518576 h 518690"/>
                        <a:gd name="connsiteX5" fmla="*/ 1252442 w 1305986"/>
                        <a:gd name="connsiteY5" fmla="*/ 503546 h 518690"/>
                        <a:gd name="connsiteX6" fmla="*/ 1252442 w 1305986"/>
                        <a:gd name="connsiteY6" fmla="*/ 502417 h 518690"/>
                        <a:gd name="connsiteX7" fmla="*/ 1253782 w 1305986"/>
                        <a:gd name="connsiteY7" fmla="*/ 483647 h 518690"/>
                        <a:gd name="connsiteX8" fmla="*/ 1275728 w 1305986"/>
                        <a:gd name="connsiteY8" fmla="*/ 188334 h 518690"/>
                        <a:gd name="connsiteX9" fmla="*/ 1175244 w 1305986"/>
                        <a:gd name="connsiteY9" fmla="*/ 72255 h 518690"/>
                        <a:gd name="connsiteX10" fmla="*/ 878238 w 1305986"/>
                        <a:gd name="connsiteY10" fmla="*/ 31469 h 518690"/>
                        <a:gd name="connsiteX11" fmla="*/ 691735 w 1305986"/>
                        <a:gd name="connsiteY11" fmla="*/ 483647 h 518690"/>
                        <a:gd name="connsiteX12" fmla="*/ 686655 w 1305986"/>
                        <a:gd name="connsiteY12" fmla="*/ 495854 h 518690"/>
                        <a:gd name="connsiteX13" fmla="*/ 682491 w 1305986"/>
                        <a:gd name="connsiteY13" fmla="*/ 503546 h 518690"/>
                        <a:gd name="connsiteX14" fmla="*/ 652995 w 1305986"/>
                        <a:gd name="connsiteY14" fmla="*/ 518224 h 518690"/>
                        <a:gd name="connsiteX15" fmla="*/ 623711 w 1305986"/>
                        <a:gd name="connsiteY15" fmla="*/ 503546 h 518690"/>
                        <a:gd name="connsiteX16" fmla="*/ 618983 w 1305986"/>
                        <a:gd name="connsiteY16" fmla="*/ 495290 h 518690"/>
                        <a:gd name="connsiteX17" fmla="*/ 614114 w 1305986"/>
                        <a:gd name="connsiteY17" fmla="*/ 483647 h 518690"/>
                        <a:gd name="connsiteX18" fmla="*/ 427612 w 1305986"/>
                        <a:gd name="connsiteY18" fmla="*/ 31469 h 518690"/>
                        <a:gd name="connsiteX19" fmla="*/ 130464 w 1305986"/>
                        <a:gd name="connsiteY19" fmla="*/ 72255 h 518690"/>
                        <a:gd name="connsiteX20" fmla="*/ 30333 w 1305986"/>
                        <a:gd name="connsiteY20" fmla="*/ 188334 h 518690"/>
                        <a:gd name="connsiteX21" fmla="*/ 52137 w 1305986"/>
                        <a:gd name="connsiteY21" fmla="*/ 483647 h 518690"/>
                        <a:gd name="connsiteX22" fmla="*/ 53478 w 1305986"/>
                        <a:gd name="connsiteY22" fmla="*/ 502417 h 518690"/>
                        <a:gd name="connsiteX23" fmla="*/ 53478 w 1305986"/>
                        <a:gd name="connsiteY23" fmla="*/ 503546 h 518690"/>
                        <a:gd name="connsiteX24" fmla="*/ 50867 w 1305986"/>
                        <a:gd name="connsiteY24" fmla="*/ 512014 h 518690"/>
                        <a:gd name="connsiteX25" fmla="*/ 50867 w 1305986"/>
                        <a:gd name="connsiteY25" fmla="*/ 512225 h 518690"/>
                        <a:gd name="connsiteX26" fmla="*/ 39577 w 1305986"/>
                        <a:gd name="connsiteY26" fmla="*/ 518647 h 518690"/>
                        <a:gd name="connsiteX27" fmla="*/ 32450 w 1305986"/>
                        <a:gd name="connsiteY27" fmla="*/ 517165 h 518690"/>
                        <a:gd name="connsiteX28" fmla="*/ 23629 w 1305986"/>
                        <a:gd name="connsiteY28" fmla="*/ 504746 h 518690"/>
                        <a:gd name="connsiteX29" fmla="*/ 343 w 1305986"/>
                        <a:gd name="connsiteY29" fmla="*/ 190662 h 518690"/>
                        <a:gd name="connsiteX30" fmla="*/ 126230 w 1305986"/>
                        <a:gd name="connsiteY30" fmla="*/ 42618 h 518690"/>
                        <a:gd name="connsiteX31" fmla="*/ 435233 w 1305986"/>
                        <a:gd name="connsiteY31" fmla="*/ 138 h 518690"/>
                        <a:gd name="connsiteX32" fmla="*/ 450828 w 1305986"/>
                        <a:gd name="connsiteY32" fmla="*/ 8958 h 518690"/>
                        <a:gd name="connsiteX33" fmla="*/ 451039 w 1305986"/>
                        <a:gd name="connsiteY33" fmla="*/ 9170 h 518690"/>
                        <a:gd name="connsiteX34" fmla="*/ 451957 w 1305986"/>
                        <a:gd name="connsiteY34" fmla="*/ 11428 h 518690"/>
                        <a:gd name="connsiteX35" fmla="*/ 646786 w 1305986"/>
                        <a:gd name="connsiteY35" fmla="*/ 483647 h 518690"/>
                        <a:gd name="connsiteX36" fmla="*/ 647138 w 1305986"/>
                        <a:gd name="connsiteY36" fmla="*/ 484423 h 518690"/>
                        <a:gd name="connsiteX37" fmla="*/ 653136 w 1305986"/>
                        <a:gd name="connsiteY37" fmla="*/ 488163 h 518690"/>
                        <a:gd name="connsiteX38" fmla="*/ 658782 w 1305986"/>
                        <a:gd name="connsiteY38" fmla="*/ 484776 h 518690"/>
                        <a:gd name="connsiteX39" fmla="*/ 659134 w 1305986"/>
                        <a:gd name="connsiteY39" fmla="*/ 483647 h 518690"/>
                        <a:gd name="connsiteX40" fmla="*/ 665132 w 1305986"/>
                        <a:gd name="connsiteY40" fmla="*/ 469181 h 518690"/>
                        <a:gd name="connsiteX41" fmla="*/ 855022 w 1305986"/>
                        <a:gd name="connsiteY41" fmla="*/ 9170 h 518690"/>
                        <a:gd name="connsiteX42" fmla="*/ 870969 w 1305986"/>
                        <a:gd name="connsiteY42" fmla="*/ 138 h 518690"/>
                        <a:gd name="connsiteX43" fmla="*/ 1179619 w 1305986"/>
                        <a:gd name="connsiteY43" fmla="*/ 42406 h 518690"/>
                        <a:gd name="connsiteX44" fmla="*/ 1209327 w 1305986"/>
                        <a:gd name="connsiteY44" fmla="*/ 50309 h 518690"/>
                        <a:gd name="connsiteX45" fmla="*/ 1209679 w 1305986"/>
                        <a:gd name="connsiteY45" fmla="*/ 50309 h 518690"/>
                        <a:gd name="connsiteX46" fmla="*/ 1305648 w 1305986"/>
                        <a:gd name="connsiteY46" fmla="*/ 190662 h 51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05986" h="518690">
                          <a:moveTo>
                            <a:pt x="1305577" y="190592"/>
                          </a:moveTo>
                          <a:lnTo>
                            <a:pt x="1282502" y="504675"/>
                          </a:lnTo>
                          <a:cubicBezTo>
                            <a:pt x="1281938" y="511802"/>
                            <a:pt x="1276293" y="517447"/>
                            <a:pt x="1269519" y="518364"/>
                          </a:cubicBezTo>
                          <a:cubicBezTo>
                            <a:pt x="1268742" y="518576"/>
                            <a:pt x="1268178" y="518576"/>
                            <a:pt x="1267472" y="518576"/>
                          </a:cubicBezTo>
                          <a:lnTo>
                            <a:pt x="1266343" y="518576"/>
                          </a:lnTo>
                          <a:cubicBezTo>
                            <a:pt x="1258440" y="518012"/>
                            <a:pt x="1252442" y="511237"/>
                            <a:pt x="1252442" y="503546"/>
                          </a:cubicBezTo>
                          <a:lnTo>
                            <a:pt x="1252442" y="502417"/>
                          </a:lnTo>
                          <a:lnTo>
                            <a:pt x="1253782" y="483647"/>
                          </a:lnTo>
                          <a:lnTo>
                            <a:pt x="1275728" y="188334"/>
                          </a:lnTo>
                          <a:cubicBezTo>
                            <a:pt x="1279891" y="133082"/>
                            <a:pt x="1234801" y="81075"/>
                            <a:pt x="1175244" y="72255"/>
                          </a:cubicBezTo>
                          <a:lnTo>
                            <a:pt x="878238" y="31469"/>
                          </a:lnTo>
                          <a:lnTo>
                            <a:pt x="691735" y="483647"/>
                          </a:lnTo>
                          <a:lnTo>
                            <a:pt x="686655" y="495854"/>
                          </a:lnTo>
                          <a:cubicBezTo>
                            <a:pt x="685737" y="498677"/>
                            <a:pt x="684185" y="501288"/>
                            <a:pt x="682491" y="503546"/>
                          </a:cubicBezTo>
                          <a:cubicBezTo>
                            <a:pt x="676070" y="512578"/>
                            <a:pt x="665203" y="518224"/>
                            <a:pt x="652995" y="518224"/>
                          </a:cubicBezTo>
                          <a:cubicBezTo>
                            <a:pt x="640788" y="518224"/>
                            <a:pt x="630062" y="512578"/>
                            <a:pt x="623711" y="503546"/>
                          </a:cubicBezTo>
                          <a:cubicBezTo>
                            <a:pt x="621665" y="501076"/>
                            <a:pt x="620112" y="498254"/>
                            <a:pt x="618983" y="495290"/>
                          </a:cubicBezTo>
                          <a:lnTo>
                            <a:pt x="614114" y="483647"/>
                          </a:lnTo>
                          <a:lnTo>
                            <a:pt x="427612" y="31469"/>
                          </a:lnTo>
                          <a:lnTo>
                            <a:pt x="130464" y="72255"/>
                          </a:lnTo>
                          <a:cubicBezTo>
                            <a:pt x="71261" y="81075"/>
                            <a:pt x="26240" y="133152"/>
                            <a:pt x="30333" y="188334"/>
                          </a:cubicBezTo>
                          <a:lnTo>
                            <a:pt x="52137" y="483647"/>
                          </a:lnTo>
                          <a:lnTo>
                            <a:pt x="53478" y="502417"/>
                          </a:lnTo>
                          <a:lnTo>
                            <a:pt x="53478" y="503546"/>
                          </a:lnTo>
                          <a:cubicBezTo>
                            <a:pt x="53690" y="506722"/>
                            <a:pt x="52561" y="509544"/>
                            <a:pt x="50867" y="512014"/>
                          </a:cubicBezTo>
                          <a:lnTo>
                            <a:pt x="50867" y="512225"/>
                          </a:lnTo>
                          <a:cubicBezTo>
                            <a:pt x="48256" y="515824"/>
                            <a:pt x="44305" y="518224"/>
                            <a:pt x="39577" y="518647"/>
                          </a:cubicBezTo>
                          <a:cubicBezTo>
                            <a:pt x="36966" y="518858"/>
                            <a:pt x="34496" y="518294"/>
                            <a:pt x="32450" y="517165"/>
                          </a:cubicBezTo>
                          <a:cubicBezTo>
                            <a:pt x="27581" y="515119"/>
                            <a:pt x="23982" y="510391"/>
                            <a:pt x="23629" y="504746"/>
                          </a:cubicBezTo>
                          <a:lnTo>
                            <a:pt x="343" y="190662"/>
                          </a:lnTo>
                          <a:cubicBezTo>
                            <a:pt x="-4949" y="120027"/>
                            <a:pt x="51643" y="53697"/>
                            <a:pt x="126230" y="42618"/>
                          </a:cubicBezTo>
                          <a:lnTo>
                            <a:pt x="435233" y="138"/>
                          </a:lnTo>
                          <a:cubicBezTo>
                            <a:pt x="442007" y="-779"/>
                            <a:pt x="448358" y="2961"/>
                            <a:pt x="450828" y="8958"/>
                          </a:cubicBezTo>
                          <a:lnTo>
                            <a:pt x="451039" y="9170"/>
                          </a:lnTo>
                          <a:lnTo>
                            <a:pt x="451957" y="11428"/>
                          </a:lnTo>
                          <a:lnTo>
                            <a:pt x="646786" y="483647"/>
                          </a:lnTo>
                          <a:lnTo>
                            <a:pt x="647138" y="484423"/>
                          </a:lnTo>
                          <a:cubicBezTo>
                            <a:pt x="648479" y="488022"/>
                            <a:pt x="652007" y="488163"/>
                            <a:pt x="653136" y="488163"/>
                          </a:cubicBezTo>
                          <a:cubicBezTo>
                            <a:pt x="654054" y="488163"/>
                            <a:pt x="657652" y="487951"/>
                            <a:pt x="658782" y="484776"/>
                          </a:cubicBezTo>
                          <a:lnTo>
                            <a:pt x="659134" y="483647"/>
                          </a:lnTo>
                          <a:lnTo>
                            <a:pt x="665132" y="469181"/>
                          </a:lnTo>
                          <a:lnTo>
                            <a:pt x="855022" y="9170"/>
                          </a:lnTo>
                          <a:cubicBezTo>
                            <a:pt x="857633" y="2961"/>
                            <a:pt x="864054" y="-779"/>
                            <a:pt x="870969" y="138"/>
                          </a:cubicBezTo>
                          <a:lnTo>
                            <a:pt x="1179619" y="42406"/>
                          </a:lnTo>
                          <a:cubicBezTo>
                            <a:pt x="1189922" y="43888"/>
                            <a:pt x="1199871" y="46569"/>
                            <a:pt x="1209327" y="50309"/>
                          </a:cubicBezTo>
                          <a:cubicBezTo>
                            <a:pt x="1209539" y="50098"/>
                            <a:pt x="1209679" y="50309"/>
                            <a:pt x="1209679" y="50309"/>
                          </a:cubicBezTo>
                          <a:cubicBezTo>
                            <a:pt x="1269025" y="72255"/>
                            <a:pt x="1310164" y="129765"/>
                            <a:pt x="1305648" y="19066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152" name="Freeform: Shape 151">
                      <a:extLst>
                        <a:ext uri="{FF2B5EF4-FFF2-40B4-BE49-F238E27FC236}">
                          <a16:creationId xmlns:a16="http://schemas.microsoft.com/office/drawing/2014/main" id="{20031DE4-32F1-A9FA-D3D9-A65D32465A15}"/>
                        </a:ext>
                      </a:extLst>
                    </p:cNvPr>
                    <p:cNvSpPr>
                      <a:spLocks noGrp="1" noRot="1" noMove="1" noResize="1" noEditPoints="1" noAdjustHandles="1" noChangeArrowheads="1" noChangeShapeType="1"/>
                    </p:cNvSpPr>
                    <p:nvPr/>
                  </p:nvSpPr>
                  <p:spPr>
                    <a:xfrm>
                      <a:off x="3046619" y="5100394"/>
                      <a:ext cx="1253298" cy="37681"/>
                    </a:xfrm>
                    <a:custGeom>
                      <a:avLst/>
                      <a:gdLst>
                        <a:gd name="connsiteX0" fmla="*/ 1253298 w 1253298"/>
                        <a:gd name="connsiteY0" fmla="*/ 18911 h 37681"/>
                        <a:gd name="connsiteX1" fmla="*/ 1244266 w 1253298"/>
                        <a:gd name="connsiteY1" fmla="*/ 34859 h 37681"/>
                        <a:gd name="connsiteX2" fmla="*/ 1234528 w 1253298"/>
                        <a:gd name="connsiteY2" fmla="*/ 37682 h 37681"/>
                        <a:gd name="connsiteX3" fmla="*/ 18770 w 1253298"/>
                        <a:gd name="connsiteY3" fmla="*/ 37682 h 37681"/>
                        <a:gd name="connsiteX4" fmla="*/ 7127 w 1253298"/>
                        <a:gd name="connsiteY4" fmla="*/ 33518 h 37681"/>
                        <a:gd name="connsiteX5" fmla="*/ 0 w 1253298"/>
                        <a:gd name="connsiteY5" fmla="*/ 18841 h 37681"/>
                        <a:gd name="connsiteX6" fmla="*/ 11855 w 1253298"/>
                        <a:gd name="connsiteY6" fmla="*/ 1341 h 37681"/>
                        <a:gd name="connsiteX7" fmla="*/ 18770 w 1253298"/>
                        <a:gd name="connsiteY7" fmla="*/ 0 h 37681"/>
                        <a:gd name="connsiteX8" fmla="*/ 1234528 w 1253298"/>
                        <a:gd name="connsiteY8" fmla="*/ 0 h 37681"/>
                        <a:gd name="connsiteX9" fmla="*/ 1243561 w 1253298"/>
                        <a:gd name="connsiteY9" fmla="*/ 2470 h 37681"/>
                        <a:gd name="connsiteX10" fmla="*/ 1253298 w 1253298"/>
                        <a:gd name="connsiteY10" fmla="*/ 18841 h 3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3298" h="37681">
                          <a:moveTo>
                            <a:pt x="1253298" y="18911"/>
                          </a:moveTo>
                          <a:cubicBezTo>
                            <a:pt x="1253298" y="25686"/>
                            <a:pt x="1249700" y="31683"/>
                            <a:pt x="1244266" y="34859"/>
                          </a:cubicBezTo>
                          <a:cubicBezTo>
                            <a:pt x="1241444" y="36764"/>
                            <a:pt x="1238057" y="37682"/>
                            <a:pt x="1234528" y="37682"/>
                          </a:cubicBezTo>
                          <a:lnTo>
                            <a:pt x="18770" y="37682"/>
                          </a:lnTo>
                          <a:cubicBezTo>
                            <a:pt x="14466" y="37682"/>
                            <a:pt x="10303" y="36200"/>
                            <a:pt x="7127" y="33518"/>
                          </a:cubicBezTo>
                          <a:cubicBezTo>
                            <a:pt x="2823" y="30131"/>
                            <a:pt x="0" y="24910"/>
                            <a:pt x="0" y="18841"/>
                          </a:cubicBezTo>
                          <a:cubicBezTo>
                            <a:pt x="0" y="10937"/>
                            <a:pt x="4869" y="4164"/>
                            <a:pt x="11855" y="1341"/>
                          </a:cubicBezTo>
                          <a:cubicBezTo>
                            <a:pt x="14113" y="565"/>
                            <a:pt x="16371" y="0"/>
                            <a:pt x="18770" y="0"/>
                          </a:cubicBezTo>
                          <a:lnTo>
                            <a:pt x="1234528" y="0"/>
                          </a:lnTo>
                          <a:cubicBezTo>
                            <a:pt x="1237704" y="0"/>
                            <a:pt x="1240950" y="776"/>
                            <a:pt x="1243561" y="2470"/>
                          </a:cubicBezTo>
                          <a:cubicBezTo>
                            <a:pt x="1249417" y="5504"/>
                            <a:pt x="1253298" y="11643"/>
                            <a:pt x="1253298" y="1884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grpSp>
          <p:grpSp>
            <p:nvGrpSpPr>
              <p:cNvPr id="8" name="Group 7">
                <a:extLst>
                  <a:ext uri="{FF2B5EF4-FFF2-40B4-BE49-F238E27FC236}">
                    <a16:creationId xmlns:a16="http://schemas.microsoft.com/office/drawing/2014/main" id="{206BD533-FB38-4F00-AC27-19A1B03189D7}"/>
                  </a:ext>
                </a:extLst>
              </p:cNvPr>
              <p:cNvGrpSpPr>
                <a:grpSpLocks noGrp="1" noUngrp="1" noRot="1" noMove="1" noResize="1"/>
              </p:cNvGrpSpPr>
              <p:nvPr/>
            </p:nvGrpSpPr>
            <p:grpSpPr>
              <a:xfrm>
                <a:off x="5840225" y="1873049"/>
                <a:ext cx="1069917" cy="1050688"/>
                <a:chOff x="5840225" y="2744079"/>
                <a:chExt cx="1069917" cy="1050688"/>
              </a:xfrm>
            </p:grpSpPr>
            <p:sp>
              <p:nvSpPr>
                <p:cNvPr id="223" name="Oval 222">
                  <a:extLst>
                    <a:ext uri="{FF2B5EF4-FFF2-40B4-BE49-F238E27FC236}">
                      <a16:creationId xmlns:a16="http://schemas.microsoft.com/office/drawing/2014/main" id="{3AD35162-4003-CA1D-EB91-E4C9C40E74A8}"/>
                    </a:ext>
                  </a:extLst>
                </p:cNvPr>
                <p:cNvSpPr>
                  <a:spLocks noGrp="1" noRot="1" noMove="1" noResize="1" noEditPoints="1" noAdjustHandles="1" noChangeArrowheads="1" noChangeShapeType="1"/>
                </p:cNvSpPr>
                <p:nvPr/>
              </p:nvSpPr>
              <p:spPr>
                <a:xfrm>
                  <a:off x="5840225" y="2744079"/>
                  <a:ext cx="1069917" cy="1050688"/>
                </a:xfrm>
                <a:prstGeom prst="ellipse">
                  <a:avLst/>
                </a:prstGeom>
                <a:solidFill>
                  <a:schemeClr val="bg1"/>
                </a:solidFill>
                <a:ln>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r>
                </a:p>
              </p:txBody>
            </p:sp>
            <p:grpSp>
              <p:nvGrpSpPr>
                <p:cNvPr id="225" name="Graphic 6">
                  <a:extLst>
                    <a:ext uri="{FF2B5EF4-FFF2-40B4-BE49-F238E27FC236}">
                      <a16:creationId xmlns:a16="http://schemas.microsoft.com/office/drawing/2014/main" id="{F77EF7AD-5572-9416-6B50-D767814FD18B}"/>
                    </a:ext>
                  </a:extLst>
                </p:cNvPr>
                <p:cNvGrpSpPr>
                  <a:grpSpLocks noGrp="1" noUngrp="1" noRot="1" noChangeAspect="1" noMove="1" noResize="1"/>
                </p:cNvGrpSpPr>
                <p:nvPr/>
              </p:nvGrpSpPr>
              <p:grpSpPr>
                <a:xfrm>
                  <a:off x="6105225" y="3013487"/>
                  <a:ext cx="539917" cy="539999"/>
                  <a:chOff x="2995539" y="3730246"/>
                  <a:chExt cx="1354565" cy="1354775"/>
                </a:xfrm>
              </p:grpSpPr>
              <p:grpSp>
                <p:nvGrpSpPr>
                  <p:cNvPr id="226" name="Graphic 6">
                    <a:extLst>
                      <a:ext uri="{FF2B5EF4-FFF2-40B4-BE49-F238E27FC236}">
                        <a16:creationId xmlns:a16="http://schemas.microsoft.com/office/drawing/2014/main" id="{964D1826-44DD-94E0-2D5B-34D209764986}"/>
                      </a:ext>
                    </a:extLst>
                  </p:cNvPr>
                  <p:cNvGrpSpPr>
                    <a:grpSpLocks noGrp="1" noUngrp="1" noRot="1" noMove="1" noResize="1"/>
                  </p:cNvGrpSpPr>
                  <p:nvPr/>
                </p:nvGrpSpPr>
                <p:grpSpPr>
                  <a:xfrm>
                    <a:off x="3306121" y="3734705"/>
                    <a:ext cx="804741" cy="740019"/>
                    <a:chOff x="3306121" y="3734705"/>
                    <a:chExt cx="804741" cy="740019"/>
                  </a:xfrm>
                  <a:solidFill>
                    <a:srgbClr val="121212"/>
                  </a:solidFill>
                </p:grpSpPr>
                <p:sp>
                  <p:nvSpPr>
                    <p:cNvPr id="255" name="Freeform: Shape 254">
                      <a:extLst>
                        <a:ext uri="{FF2B5EF4-FFF2-40B4-BE49-F238E27FC236}">
                          <a16:creationId xmlns:a16="http://schemas.microsoft.com/office/drawing/2014/main" id="{C0F402A6-5920-6CE5-3709-D220B81B0D43}"/>
                        </a:ext>
                      </a:extLst>
                    </p:cNvPr>
                    <p:cNvSpPr>
                      <a:spLocks noGrp="1" noRot="1" noMove="1" noResize="1" noEditPoints="1" noAdjustHandles="1" noChangeArrowheads="1" noChangeShapeType="1"/>
                    </p:cNvSpPr>
                    <p:nvPr/>
                  </p:nvSpPr>
                  <p:spPr>
                    <a:xfrm>
                      <a:off x="3830377" y="3734705"/>
                      <a:ext cx="193539" cy="193539"/>
                    </a:xfrm>
                    <a:custGeom>
                      <a:avLst/>
                      <a:gdLst>
                        <a:gd name="connsiteX0" fmla="*/ 96770 w 193539"/>
                        <a:gd name="connsiteY0" fmla="*/ 193539 h 193539"/>
                        <a:gd name="connsiteX1" fmla="*/ 193539 w 193539"/>
                        <a:gd name="connsiteY1" fmla="*/ 96770 h 193539"/>
                        <a:gd name="connsiteX2" fmla="*/ 96770 w 193539"/>
                        <a:gd name="connsiteY2" fmla="*/ 0 h 193539"/>
                        <a:gd name="connsiteX3" fmla="*/ 0 w 193539"/>
                        <a:gd name="connsiteY3" fmla="*/ 96770 h 193539"/>
                        <a:gd name="connsiteX4" fmla="*/ 96770 w 193539"/>
                        <a:gd name="connsiteY4" fmla="*/ 193539 h 1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39" h="193539">
                          <a:moveTo>
                            <a:pt x="96770" y="193539"/>
                          </a:moveTo>
                          <a:cubicBezTo>
                            <a:pt x="150136" y="193539"/>
                            <a:pt x="193539" y="150136"/>
                            <a:pt x="193539" y="96770"/>
                          </a:cubicBezTo>
                          <a:cubicBezTo>
                            <a:pt x="193539" y="43403"/>
                            <a:pt x="150136" y="0"/>
                            <a:pt x="96770" y="0"/>
                          </a:cubicBezTo>
                          <a:cubicBezTo>
                            <a:pt x="43404" y="0"/>
                            <a:pt x="0" y="43403"/>
                            <a:pt x="0" y="96770"/>
                          </a:cubicBezTo>
                          <a:cubicBezTo>
                            <a:pt x="0" y="150136"/>
                            <a:pt x="43404" y="193539"/>
                            <a:pt x="96770" y="193539"/>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256" name="Freeform: Shape 255">
                      <a:extLst>
                        <a:ext uri="{FF2B5EF4-FFF2-40B4-BE49-F238E27FC236}">
                          <a16:creationId xmlns:a16="http://schemas.microsoft.com/office/drawing/2014/main" id="{C3253703-6530-9902-6233-3D915989DDCB}"/>
                        </a:ext>
                      </a:extLst>
                    </p:cNvPr>
                    <p:cNvSpPr>
                      <a:spLocks noGrp="1" noRot="1" noMove="1" noResize="1" noEditPoints="1" noAdjustHandles="1" noChangeArrowheads="1" noChangeShapeType="1"/>
                    </p:cNvSpPr>
                    <p:nvPr/>
                  </p:nvSpPr>
                  <p:spPr>
                    <a:xfrm>
                      <a:off x="3306121" y="3899471"/>
                      <a:ext cx="804741" cy="575253"/>
                    </a:xfrm>
                    <a:custGeom>
                      <a:avLst/>
                      <a:gdLst>
                        <a:gd name="connsiteX0" fmla="*/ 804672 w 804741"/>
                        <a:gd name="connsiteY0" fmla="*/ 157103 h 575253"/>
                        <a:gd name="connsiteX1" fmla="*/ 729500 w 804741"/>
                        <a:gd name="connsiteY1" fmla="*/ 81930 h 575253"/>
                        <a:gd name="connsiteX2" fmla="*/ 497573 w 804741"/>
                        <a:gd name="connsiteY2" fmla="*/ 81930 h 575253"/>
                        <a:gd name="connsiteX3" fmla="*/ 402336 w 804741"/>
                        <a:gd name="connsiteY3" fmla="*/ 0 h 575253"/>
                        <a:gd name="connsiteX4" fmla="*/ 307099 w 804741"/>
                        <a:gd name="connsiteY4" fmla="*/ 81930 h 575253"/>
                        <a:gd name="connsiteX5" fmla="*/ 75172 w 804741"/>
                        <a:gd name="connsiteY5" fmla="*/ 81930 h 575253"/>
                        <a:gd name="connsiteX6" fmla="*/ 0 w 804741"/>
                        <a:gd name="connsiteY6" fmla="*/ 157103 h 575253"/>
                        <a:gd name="connsiteX7" fmla="*/ 0 w 804741"/>
                        <a:gd name="connsiteY7" fmla="*/ 444416 h 575253"/>
                        <a:gd name="connsiteX8" fmla="*/ 11356 w 804741"/>
                        <a:gd name="connsiteY8" fmla="*/ 444416 h 575253"/>
                        <a:gd name="connsiteX9" fmla="*/ 11356 w 804741"/>
                        <a:gd name="connsiteY9" fmla="*/ 444834 h 575253"/>
                        <a:gd name="connsiteX10" fmla="*/ 200646 w 804741"/>
                        <a:gd name="connsiteY10" fmla="*/ 444834 h 575253"/>
                        <a:gd name="connsiteX11" fmla="*/ 200646 w 804741"/>
                        <a:gd name="connsiteY11" fmla="*/ 570446 h 575253"/>
                        <a:gd name="connsiteX12" fmla="*/ 200994 w 804741"/>
                        <a:gd name="connsiteY12" fmla="*/ 570446 h 575253"/>
                        <a:gd name="connsiteX13" fmla="*/ 200994 w 804741"/>
                        <a:gd name="connsiteY13" fmla="*/ 575254 h 575253"/>
                        <a:gd name="connsiteX14" fmla="*/ 605281 w 804741"/>
                        <a:gd name="connsiteY14" fmla="*/ 575254 h 575253"/>
                        <a:gd name="connsiteX15" fmla="*/ 605281 w 804741"/>
                        <a:gd name="connsiteY15" fmla="*/ 570446 h 575253"/>
                        <a:gd name="connsiteX16" fmla="*/ 605420 w 804741"/>
                        <a:gd name="connsiteY16" fmla="*/ 570446 h 575253"/>
                        <a:gd name="connsiteX17" fmla="*/ 605420 w 804741"/>
                        <a:gd name="connsiteY17" fmla="*/ 448596 h 575253"/>
                        <a:gd name="connsiteX18" fmla="*/ 803836 w 804741"/>
                        <a:gd name="connsiteY18" fmla="*/ 448596 h 575253"/>
                        <a:gd name="connsiteX19" fmla="*/ 803836 w 804741"/>
                        <a:gd name="connsiteY19" fmla="*/ 444485 h 575253"/>
                        <a:gd name="connsiteX20" fmla="*/ 804742 w 804741"/>
                        <a:gd name="connsiteY20" fmla="*/ 444485 h 575253"/>
                        <a:gd name="connsiteX21" fmla="*/ 804742 w 804741"/>
                        <a:gd name="connsiteY21" fmla="*/ 157172 h 57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4741" h="575253">
                          <a:moveTo>
                            <a:pt x="804672" y="157103"/>
                          </a:moveTo>
                          <a:cubicBezTo>
                            <a:pt x="804672" y="115650"/>
                            <a:pt x="770952" y="81930"/>
                            <a:pt x="729500" y="81930"/>
                          </a:cubicBezTo>
                          <a:lnTo>
                            <a:pt x="497573" y="81930"/>
                          </a:lnTo>
                          <a:cubicBezTo>
                            <a:pt x="490397" y="35670"/>
                            <a:pt x="450616" y="0"/>
                            <a:pt x="402336" y="0"/>
                          </a:cubicBezTo>
                          <a:cubicBezTo>
                            <a:pt x="354056" y="0"/>
                            <a:pt x="314275" y="35670"/>
                            <a:pt x="307099" y="81930"/>
                          </a:cubicBezTo>
                          <a:lnTo>
                            <a:pt x="75172" y="81930"/>
                          </a:lnTo>
                          <a:cubicBezTo>
                            <a:pt x="33720" y="81930"/>
                            <a:pt x="0" y="115650"/>
                            <a:pt x="0" y="157103"/>
                          </a:cubicBezTo>
                          <a:lnTo>
                            <a:pt x="0" y="444416"/>
                          </a:lnTo>
                          <a:lnTo>
                            <a:pt x="11356" y="444416"/>
                          </a:lnTo>
                          <a:lnTo>
                            <a:pt x="11356" y="444834"/>
                          </a:lnTo>
                          <a:lnTo>
                            <a:pt x="200646" y="444834"/>
                          </a:lnTo>
                          <a:lnTo>
                            <a:pt x="200646" y="570446"/>
                          </a:lnTo>
                          <a:lnTo>
                            <a:pt x="200994" y="570446"/>
                          </a:lnTo>
                          <a:lnTo>
                            <a:pt x="200994" y="575254"/>
                          </a:lnTo>
                          <a:lnTo>
                            <a:pt x="605281" y="575254"/>
                          </a:lnTo>
                          <a:lnTo>
                            <a:pt x="605281" y="570446"/>
                          </a:lnTo>
                          <a:lnTo>
                            <a:pt x="605420" y="570446"/>
                          </a:lnTo>
                          <a:lnTo>
                            <a:pt x="605420" y="448596"/>
                          </a:lnTo>
                          <a:lnTo>
                            <a:pt x="803836" y="448596"/>
                          </a:lnTo>
                          <a:lnTo>
                            <a:pt x="803836" y="444485"/>
                          </a:lnTo>
                          <a:lnTo>
                            <a:pt x="804742" y="444485"/>
                          </a:lnTo>
                          <a:lnTo>
                            <a:pt x="804742" y="157172"/>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257" name="Freeform: Shape 256">
                      <a:extLst>
                        <a:ext uri="{FF2B5EF4-FFF2-40B4-BE49-F238E27FC236}">
                          <a16:creationId xmlns:a16="http://schemas.microsoft.com/office/drawing/2014/main" id="{5711DC8B-6556-F10D-4D74-86B358A8008E}"/>
                        </a:ext>
                      </a:extLst>
                    </p:cNvPr>
                    <p:cNvSpPr>
                      <a:spLocks noGrp="1" noRot="1" noMove="1" noResize="1" noEditPoints="1" noAdjustHandles="1" noChangeArrowheads="1" noChangeShapeType="1"/>
                    </p:cNvSpPr>
                    <p:nvPr/>
                  </p:nvSpPr>
                  <p:spPr>
                    <a:xfrm>
                      <a:off x="3392929" y="3734705"/>
                      <a:ext cx="193539" cy="193539"/>
                    </a:xfrm>
                    <a:custGeom>
                      <a:avLst/>
                      <a:gdLst>
                        <a:gd name="connsiteX0" fmla="*/ 96770 w 193539"/>
                        <a:gd name="connsiteY0" fmla="*/ 193539 h 193539"/>
                        <a:gd name="connsiteX1" fmla="*/ 193539 w 193539"/>
                        <a:gd name="connsiteY1" fmla="*/ 96770 h 193539"/>
                        <a:gd name="connsiteX2" fmla="*/ 96770 w 193539"/>
                        <a:gd name="connsiteY2" fmla="*/ 0 h 193539"/>
                        <a:gd name="connsiteX3" fmla="*/ 0 w 193539"/>
                        <a:gd name="connsiteY3" fmla="*/ 96770 h 193539"/>
                        <a:gd name="connsiteX4" fmla="*/ 96770 w 193539"/>
                        <a:gd name="connsiteY4" fmla="*/ 193539 h 1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39" h="193539">
                          <a:moveTo>
                            <a:pt x="96770" y="193539"/>
                          </a:moveTo>
                          <a:cubicBezTo>
                            <a:pt x="150136" y="193539"/>
                            <a:pt x="193539" y="150136"/>
                            <a:pt x="193539" y="96770"/>
                          </a:cubicBezTo>
                          <a:cubicBezTo>
                            <a:pt x="193539" y="43403"/>
                            <a:pt x="150136" y="0"/>
                            <a:pt x="96770" y="0"/>
                          </a:cubicBezTo>
                          <a:cubicBezTo>
                            <a:pt x="43403" y="0"/>
                            <a:pt x="0" y="43403"/>
                            <a:pt x="0" y="96770"/>
                          </a:cubicBezTo>
                          <a:cubicBezTo>
                            <a:pt x="0" y="150136"/>
                            <a:pt x="43403" y="193539"/>
                            <a:pt x="96770" y="193539"/>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227" name="Graphic 6">
                    <a:extLst>
                      <a:ext uri="{FF2B5EF4-FFF2-40B4-BE49-F238E27FC236}">
                        <a16:creationId xmlns:a16="http://schemas.microsoft.com/office/drawing/2014/main" id="{46C681F7-1E71-9CD5-1BB4-880686F51F0C}"/>
                      </a:ext>
                    </a:extLst>
                  </p:cNvPr>
                  <p:cNvGrpSpPr>
                    <a:grpSpLocks noGrp="1" noUngrp="1" noRot="1" noMove="1" noResize="1"/>
                  </p:cNvGrpSpPr>
                  <p:nvPr/>
                </p:nvGrpSpPr>
                <p:grpSpPr>
                  <a:xfrm>
                    <a:off x="2995539" y="4104386"/>
                    <a:ext cx="1354565" cy="980635"/>
                    <a:chOff x="2995539" y="4104386"/>
                    <a:chExt cx="1354565" cy="980635"/>
                  </a:xfrm>
                  <a:solidFill>
                    <a:srgbClr val="121212"/>
                  </a:solidFill>
                </p:grpSpPr>
                <p:grpSp>
                  <p:nvGrpSpPr>
                    <p:cNvPr id="249" name="Graphic 6">
                      <a:extLst>
                        <a:ext uri="{FF2B5EF4-FFF2-40B4-BE49-F238E27FC236}">
                          <a16:creationId xmlns:a16="http://schemas.microsoft.com/office/drawing/2014/main" id="{D864BC8F-0392-C62A-7FD7-AAD1FF6E543F}"/>
                        </a:ext>
                      </a:extLst>
                    </p:cNvPr>
                    <p:cNvGrpSpPr>
                      <a:grpSpLocks noGrp="1" noUngrp="1" noRot="1" noMove="1" noResize="1"/>
                    </p:cNvGrpSpPr>
                    <p:nvPr/>
                  </p:nvGrpSpPr>
                  <p:grpSpPr>
                    <a:xfrm>
                      <a:off x="3758536" y="4104386"/>
                      <a:ext cx="591568" cy="980566"/>
                      <a:chOff x="3758536" y="4104386"/>
                      <a:chExt cx="591568" cy="980566"/>
                    </a:xfrm>
                    <a:solidFill>
                      <a:srgbClr val="121212"/>
                    </a:solidFill>
                  </p:grpSpPr>
                  <p:sp>
                    <p:nvSpPr>
                      <p:cNvPr id="253" name="Freeform: Shape 252">
                        <a:extLst>
                          <a:ext uri="{FF2B5EF4-FFF2-40B4-BE49-F238E27FC236}">
                            <a16:creationId xmlns:a16="http://schemas.microsoft.com/office/drawing/2014/main" id="{88A1BBA7-A9D2-F9AA-567E-DF3E1E0ABE13}"/>
                          </a:ext>
                        </a:extLst>
                      </p:cNvPr>
                      <p:cNvSpPr>
                        <a:spLocks noGrp="1" noRot="1" noMove="1" noResize="1" noEditPoints="1" noAdjustHandles="1" noChangeArrowheads="1" noChangeShapeType="1"/>
                      </p:cNvSpPr>
                      <p:nvPr/>
                    </p:nvSpPr>
                    <p:spPr>
                      <a:xfrm>
                        <a:off x="4008020" y="4104386"/>
                        <a:ext cx="342084" cy="980565"/>
                      </a:xfrm>
                      <a:custGeom>
                        <a:avLst/>
                        <a:gdLst>
                          <a:gd name="connsiteX0" fmla="*/ 20494 w 342084"/>
                          <a:gd name="connsiteY0" fmla="*/ 980566 h 980565"/>
                          <a:gd name="connsiteX1" fmla="*/ 5028 w 342084"/>
                          <a:gd name="connsiteY1" fmla="*/ 966144 h 980565"/>
                          <a:gd name="connsiteX2" fmla="*/ 221 w 342084"/>
                          <a:gd name="connsiteY2" fmla="*/ 897730 h 980565"/>
                          <a:gd name="connsiteX3" fmla="*/ 32895 w 342084"/>
                          <a:gd name="connsiteY3" fmla="*/ 807160 h 980565"/>
                          <a:gd name="connsiteX4" fmla="*/ 293595 w 342084"/>
                          <a:gd name="connsiteY4" fmla="*/ 530298 h 980565"/>
                          <a:gd name="connsiteX5" fmla="*/ 311152 w 342084"/>
                          <a:gd name="connsiteY5" fmla="*/ 486058 h 980565"/>
                          <a:gd name="connsiteX6" fmla="*/ 311152 w 342084"/>
                          <a:gd name="connsiteY6" fmla="*/ 38577 h 980565"/>
                          <a:gd name="connsiteX7" fmla="*/ 308574 w 342084"/>
                          <a:gd name="connsiteY7" fmla="*/ 33003 h 980565"/>
                          <a:gd name="connsiteX8" fmla="*/ 302374 w 342084"/>
                          <a:gd name="connsiteY8" fmla="*/ 31192 h 980565"/>
                          <a:gd name="connsiteX9" fmla="*/ 204350 w 342084"/>
                          <a:gd name="connsiteY9" fmla="*/ 139805 h 980565"/>
                          <a:gd name="connsiteX10" fmla="*/ 185818 w 342084"/>
                          <a:gd name="connsiteY10" fmla="*/ 307846 h 980565"/>
                          <a:gd name="connsiteX11" fmla="*/ 168749 w 342084"/>
                          <a:gd name="connsiteY11" fmla="*/ 321571 h 980565"/>
                          <a:gd name="connsiteX12" fmla="*/ 155024 w 342084"/>
                          <a:gd name="connsiteY12" fmla="*/ 304502 h 980565"/>
                          <a:gd name="connsiteX13" fmla="*/ 173557 w 342084"/>
                          <a:gd name="connsiteY13" fmla="*/ 136322 h 980565"/>
                          <a:gd name="connsiteX14" fmla="*/ 297985 w 342084"/>
                          <a:gd name="connsiteY14" fmla="*/ 398 h 980565"/>
                          <a:gd name="connsiteX15" fmla="*/ 328848 w 342084"/>
                          <a:gd name="connsiteY15" fmla="*/ 9455 h 980565"/>
                          <a:gd name="connsiteX16" fmla="*/ 342085 w 342084"/>
                          <a:gd name="connsiteY16" fmla="*/ 38437 h 980565"/>
                          <a:gd name="connsiteX17" fmla="*/ 342085 w 342084"/>
                          <a:gd name="connsiteY17" fmla="*/ 485919 h 980565"/>
                          <a:gd name="connsiteX18" fmla="*/ 316098 w 342084"/>
                          <a:gd name="connsiteY18" fmla="*/ 551477 h 980565"/>
                          <a:gd name="connsiteX19" fmla="*/ 55398 w 342084"/>
                          <a:gd name="connsiteY19" fmla="*/ 828340 h 980565"/>
                          <a:gd name="connsiteX20" fmla="*/ 31014 w 342084"/>
                          <a:gd name="connsiteY20" fmla="*/ 895640 h 980565"/>
                          <a:gd name="connsiteX21" fmla="*/ 35822 w 342084"/>
                          <a:gd name="connsiteY21" fmla="*/ 963984 h 980565"/>
                          <a:gd name="connsiteX22" fmla="*/ 21470 w 342084"/>
                          <a:gd name="connsiteY22" fmla="*/ 980566 h 980565"/>
                          <a:gd name="connsiteX23" fmla="*/ 20355 w 342084"/>
                          <a:gd name="connsiteY23" fmla="*/ 980566 h 9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2084" h="980565">
                            <a:moveTo>
                              <a:pt x="20494" y="980566"/>
                            </a:moveTo>
                            <a:cubicBezTo>
                              <a:pt x="12413" y="980566"/>
                              <a:pt x="5585" y="974295"/>
                              <a:pt x="5028" y="966144"/>
                            </a:cubicBezTo>
                            <a:lnTo>
                              <a:pt x="221" y="897730"/>
                            </a:lnTo>
                            <a:cubicBezTo>
                              <a:pt x="-1799" y="864358"/>
                              <a:pt x="10114" y="831335"/>
                              <a:pt x="32895" y="807160"/>
                            </a:cubicBezTo>
                            <a:lnTo>
                              <a:pt x="293595" y="530298"/>
                            </a:lnTo>
                            <a:cubicBezTo>
                              <a:pt x="304951" y="518245"/>
                              <a:pt x="311152" y="502569"/>
                              <a:pt x="311152" y="486058"/>
                            </a:cubicBezTo>
                            <a:lnTo>
                              <a:pt x="311152" y="38577"/>
                            </a:lnTo>
                            <a:cubicBezTo>
                              <a:pt x="311152" y="35651"/>
                              <a:pt x="309549" y="33839"/>
                              <a:pt x="308574" y="33003"/>
                            </a:cubicBezTo>
                            <a:cubicBezTo>
                              <a:pt x="307599" y="32167"/>
                              <a:pt x="305439" y="30774"/>
                              <a:pt x="302374" y="31192"/>
                            </a:cubicBezTo>
                            <a:cubicBezTo>
                              <a:pt x="242807" y="39761"/>
                              <a:pt x="211665" y="74247"/>
                              <a:pt x="204350" y="139805"/>
                            </a:cubicBezTo>
                            <a:cubicBezTo>
                              <a:pt x="194178" y="230723"/>
                              <a:pt x="185818" y="307846"/>
                              <a:pt x="185818" y="307846"/>
                            </a:cubicBezTo>
                            <a:cubicBezTo>
                              <a:pt x="184913" y="316345"/>
                              <a:pt x="177249" y="322407"/>
                              <a:pt x="168749" y="321571"/>
                            </a:cubicBezTo>
                            <a:cubicBezTo>
                              <a:pt x="160250" y="320665"/>
                              <a:pt x="154049" y="313001"/>
                              <a:pt x="155024" y="304502"/>
                            </a:cubicBezTo>
                            <a:cubicBezTo>
                              <a:pt x="155024" y="304502"/>
                              <a:pt x="163385" y="227309"/>
                              <a:pt x="173557" y="136322"/>
                            </a:cubicBezTo>
                            <a:cubicBezTo>
                              <a:pt x="182474" y="56760"/>
                              <a:pt x="224345" y="10988"/>
                              <a:pt x="297985" y="398"/>
                            </a:cubicBezTo>
                            <a:cubicBezTo>
                              <a:pt x="309131" y="-1204"/>
                              <a:pt x="320348" y="2070"/>
                              <a:pt x="328848" y="9455"/>
                            </a:cubicBezTo>
                            <a:cubicBezTo>
                              <a:pt x="337278" y="16771"/>
                              <a:pt x="342085" y="27290"/>
                              <a:pt x="342085" y="38437"/>
                            </a:cubicBezTo>
                            <a:lnTo>
                              <a:pt x="342085" y="485919"/>
                            </a:lnTo>
                            <a:cubicBezTo>
                              <a:pt x="342085" y="510372"/>
                              <a:pt x="332889" y="533642"/>
                              <a:pt x="316098" y="551477"/>
                            </a:cubicBezTo>
                            <a:lnTo>
                              <a:pt x="55398" y="828340"/>
                            </a:lnTo>
                            <a:cubicBezTo>
                              <a:pt x="38399" y="846384"/>
                              <a:pt x="29551" y="870907"/>
                              <a:pt x="31014" y="895640"/>
                            </a:cubicBezTo>
                            <a:lnTo>
                              <a:pt x="35822" y="963984"/>
                            </a:lnTo>
                            <a:cubicBezTo>
                              <a:pt x="36449" y="972554"/>
                              <a:pt x="29969" y="979938"/>
                              <a:pt x="21470" y="980566"/>
                            </a:cubicBezTo>
                            <a:cubicBezTo>
                              <a:pt x="21121" y="980566"/>
                              <a:pt x="20703" y="980566"/>
                              <a:pt x="20355" y="98056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254" name="Freeform: Shape 253">
                        <a:extLst>
                          <a:ext uri="{FF2B5EF4-FFF2-40B4-BE49-F238E27FC236}">
                            <a16:creationId xmlns:a16="http://schemas.microsoft.com/office/drawing/2014/main" id="{76DB2625-950A-9352-D80A-AF37B817C815}"/>
                          </a:ext>
                        </a:extLst>
                      </p:cNvPr>
                      <p:cNvSpPr>
                        <a:spLocks noGrp="1" noRot="1" noMove="1" noResize="1" noEditPoints="1" noAdjustHandles="1" noChangeArrowheads="1" noChangeShapeType="1"/>
                      </p:cNvSpPr>
                      <p:nvPr/>
                    </p:nvSpPr>
                    <p:spPr>
                      <a:xfrm>
                        <a:off x="3758536" y="4461813"/>
                        <a:ext cx="482882" cy="623139"/>
                      </a:xfrm>
                      <a:custGeom>
                        <a:avLst/>
                        <a:gdLst>
                          <a:gd name="connsiteX0" fmla="*/ 17849 w 482882"/>
                          <a:gd name="connsiteY0" fmla="*/ 623139 h 623139"/>
                          <a:gd name="connsiteX1" fmla="*/ 2313 w 482882"/>
                          <a:gd name="connsiteY1" fmla="*/ 607812 h 623139"/>
                          <a:gd name="connsiteX2" fmla="*/ 14 w 482882"/>
                          <a:gd name="connsiteY2" fmla="*/ 388774 h 623139"/>
                          <a:gd name="connsiteX3" fmla="*/ 222535 w 482882"/>
                          <a:gd name="connsiteY3" fmla="*/ 130373 h 623139"/>
                          <a:gd name="connsiteX4" fmla="*/ 313174 w 482882"/>
                          <a:gd name="connsiteY4" fmla="*/ 34092 h 623139"/>
                          <a:gd name="connsiteX5" fmla="*/ 471948 w 482882"/>
                          <a:gd name="connsiteY5" fmla="*/ 33604 h 623139"/>
                          <a:gd name="connsiteX6" fmla="*/ 482817 w 482882"/>
                          <a:gd name="connsiteY6" fmla="*/ 54713 h 623139"/>
                          <a:gd name="connsiteX7" fmla="*/ 474735 w 482882"/>
                          <a:gd name="connsiteY7" fmla="*/ 77286 h 623139"/>
                          <a:gd name="connsiteX8" fmla="*/ 288232 w 482882"/>
                          <a:gd name="connsiteY8" fmla="*/ 275423 h 623139"/>
                          <a:gd name="connsiteX9" fmla="*/ 266287 w 482882"/>
                          <a:gd name="connsiteY9" fmla="*/ 276120 h 623139"/>
                          <a:gd name="connsiteX10" fmla="*/ 265590 w 482882"/>
                          <a:gd name="connsiteY10" fmla="*/ 254175 h 623139"/>
                          <a:gd name="connsiteX11" fmla="*/ 452093 w 482882"/>
                          <a:gd name="connsiteY11" fmla="*/ 56037 h 623139"/>
                          <a:gd name="connsiteX12" fmla="*/ 335677 w 482882"/>
                          <a:gd name="connsiteY12" fmla="*/ 55271 h 623139"/>
                          <a:gd name="connsiteX13" fmla="*/ 241137 w 482882"/>
                          <a:gd name="connsiteY13" fmla="*/ 155663 h 623139"/>
                          <a:gd name="connsiteX14" fmla="*/ 231453 w 482882"/>
                          <a:gd name="connsiteY14" fmla="*/ 160470 h 623139"/>
                          <a:gd name="connsiteX15" fmla="*/ 30946 w 482882"/>
                          <a:gd name="connsiteY15" fmla="*/ 388356 h 623139"/>
                          <a:gd name="connsiteX16" fmla="*/ 33246 w 482882"/>
                          <a:gd name="connsiteY16" fmla="*/ 607394 h 623139"/>
                          <a:gd name="connsiteX17" fmla="*/ 17919 w 482882"/>
                          <a:gd name="connsiteY17" fmla="*/ 623070 h 623139"/>
                          <a:gd name="connsiteX18" fmla="*/ 17779 w 482882"/>
                          <a:gd name="connsiteY18" fmla="*/ 623070 h 62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882" h="623139">
                            <a:moveTo>
                              <a:pt x="17849" y="623139"/>
                            </a:moveTo>
                            <a:cubicBezTo>
                              <a:pt x="9349" y="623139"/>
                              <a:pt x="2452" y="616312"/>
                              <a:pt x="2313" y="607812"/>
                            </a:cubicBezTo>
                            <a:lnTo>
                              <a:pt x="14" y="388774"/>
                            </a:lnTo>
                            <a:cubicBezTo>
                              <a:pt x="-1310" y="256683"/>
                              <a:pt x="93927" y="146606"/>
                              <a:pt x="222535" y="130373"/>
                            </a:cubicBezTo>
                            <a:lnTo>
                              <a:pt x="313174" y="34092"/>
                            </a:lnTo>
                            <a:cubicBezTo>
                              <a:pt x="324739" y="21830"/>
                              <a:pt x="386605" y="-35786"/>
                              <a:pt x="471948" y="33604"/>
                            </a:cubicBezTo>
                            <a:cubicBezTo>
                              <a:pt x="478358" y="38829"/>
                              <a:pt x="482329" y="46493"/>
                              <a:pt x="482817" y="54713"/>
                            </a:cubicBezTo>
                            <a:cubicBezTo>
                              <a:pt x="483374" y="63004"/>
                              <a:pt x="480379" y="71225"/>
                              <a:pt x="474735" y="77286"/>
                            </a:cubicBezTo>
                            <a:lnTo>
                              <a:pt x="288232" y="275423"/>
                            </a:lnTo>
                            <a:cubicBezTo>
                              <a:pt x="282380" y="281694"/>
                              <a:pt x="272557" y="281972"/>
                              <a:pt x="266287" y="276120"/>
                            </a:cubicBezTo>
                            <a:cubicBezTo>
                              <a:pt x="260017" y="270268"/>
                              <a:pt x="259738" y="260445"/>
                              <a:pt x="265590" y="254175"/>
                            </a:cubicBezTo>
                            <a:lnTo>
                              <a:pt x="452093" y="56037"/>
                            </a:lnTo>
                            <a:cubicBezTo>
                              <a:pt x="389879" y="6781"/>
                              <a:pt x="347312" y="43009"/>
                              <a:pt x="335677" y="55271"/>
                            </a:cubicBezTo>
                            <a:lnTo>
                              <a:pt x="241137" y="155663"/>
                            </a:lnTo>
                            <a:cubicBezTo>
                              <a:pt x="238559" y="158380"/>
                              <a:pt x="235145" y="160052"/>
                              <a:pt x="231453" y="160470"/>
                            </a:cubicBezTo>
                            <a:cubicBezTo>
                              <a:pt x="115942" y="172453"/>
                              <a:pt x="29762" y="270407"/>
                              <a:pt x="30946" y="388356"/>
                            </a:cubicBezTo>
                            <a:lnTo>
                              <a:pt x="33246" y="607394"/>
                            </a:lnTo>
                            <a:cubicBezTo>
                              <a:pt x="33315" y="615963"/>
                              <a:pt x="26488" y="623000"/>
                              <a:pt x="17919" y="623070"/>
                            </a:cubicBezTo>
                            <a:lnTo>
                              <a:pt x="17779" y="623070"/>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250" name="Graphic 6">
                      <a:extLst>
                        <a:ext uri="{FF2B5EF4-FFF2-40B4-BE49-F238E27FC236}">
                          <a16:creationId xmlns:a16="http://schemas.microsoft.com/office/drawing/2014/main" id="{8C03C361-5B56-A1D1-CCD2-4BCD0AC2BFBB}"/>
                        </a:ext>
                      </a:extLst>
                    </p:cNvPr>
                    <p:cNvGrpSpPr>
                      <a:grpSpLocks noGrp="1" noUngrp="1" noRot="1" noMove="1" noResize="1"/>
                    </p:cNvGrpSpPr>
                    <p:nvPr/>
                  </p:nvGrpSpPr>
                  <p:grpSpPr>
                    <a:xfrm>
                      <a:off x="2995539" y="4104456"/>
                      <a:ext cx="591569" cy="980565"/>
                      <a:chOff x="2995539" y="4104456"/>
                      <a:chExt cx="591569" cy="980565"/>
                    </a:xfrm>
                    <a:solidFill>
                      <a:srgbClr val="121212"/>
                    </a:solidFill>
                  </p:grpSpPr>
                  <p:sp>
                    <p:nvSpPr>
                      <p:cNvPr id="251" name="Freeform: Shape 250">
                        <a:extLst>
                          <a:ext uri="{FF2B5EF4-FFF2-40B4-BE49-F238E27FC236}">
                            <a16:creationId xmlns:a16="http://schemas.microsoft.com/office/drawing/2014/main" id="{B1698942-CB42-AF11-C0EB-343A69B6D7C0}"/>
                          </a:ext>
                        </a:extLst>
                      </p:cNvPr>
                      <p:cNvSpPr>
                        <a:spLocks noGrp="1" noRot="1" noMove="1" noResize="1" noEditPoints="1" noAdjustHandles="1" noChangeArrowheads="1" noChangeShapeType="1"/>
                      </p:cNvSpPr>
                      <p:nvPr/>
                    </p:nvSpPr>
                    <p:spPr>
                      <a:xfrm>
                        <a:off x="2995539" y="4104456"/>
                        <a:ext cx="342223" cy="980565"/>
                      </a:xfrm>
                      <a:custGeom>
                        <a:avLst/>
                        <a:gdLst>
                          <a:gd name="connsiteX0" fmla="*/ 321729 w 342223"/>
                          <a:gd name="connsiteY0" fmla="*/ 980496 h 980565"/>
                          <a:gd name="connsiteX1" fmla="*/ 320615 w 342223"/>
                          <a:gd name="connsiteY1" fmla="*/ 980496 h 980565"/>
                          <a:gd name="connsiteX2" fmla="*/ 306263 w 342223"/>
                          <a:gd name="connsiteY2" fmla="*/ 963915 h 980565"/>
                          <a:gd name="connsiteX3" fmla="*/ 311070 w 342223"/>
                          <a:gd name="connsiteY3" fmla="*/ 895500 h 980565"/>
                          <a:gd name="connsiteX4" fmla="*/ 286686 w 342223"/>
                          <a:gd name="connsiteY4" fmla="*/ 828340 h 980565"/>
                          <a:gd name="connsiteX5" fmla="*/ 25986 w 342223"/>
                          <a:gd name="connsiteY5" fmla="*/ 551477 h 980565"/>
                          <a:gd name="connsiteX6" fmla="*/ 0 w 342223"/>
                          <a:gd name="connsiteY6" fmla="*/ 485919 h 980565"/>
                          <a:gd name="connsiteX7" fmla="*/ 0 w 342223"/>
                          <a:gd name="connsiteY7" fmla="*/ 38437 h 980565"/>
                          <a:gd name="connsiteX8" fmla="*/ 13237 w 342223"/>
                          <a:gd name="connsiteY8" fmla="*/ 9455 h 980565"/>
                          <a:gd name="connsiteX9" fmla="*/ 44170 w 342223"/>
                          <a:gd name="connsiteY9" fmla="*/ 398 h 980565"/>
                          <a:gd name="connsiteX10" fmla="*/ 168598 w 342223"/>
                          <a:gd name="connsiteY10" fmla="*/ 136322 h 980565"/>
                          <a:gd name="connsiteX11" fmla="*/ 187130 w 342223"/>
                          <a:gd name="connsiteY11" fmla="*/ 304502 h 980565"/>
                          <a:gd name="connsiteX12" fmla="*/ 173405 w 342223"/>
                          <a:gd name="connsiteY12" fmla="*/ 321570 h 980565"/>
                          <a:gd name="connsiteX13" fmla="*/ 156336 w 342223"/>
                          <a:gd name="connsiteY13" fmla="*/ 307846 h 980565"/>
                          <a:gd name="connsiteX14" fmla="*/ 137804 w 342223"/>
                          <a:gd name="connsiteY14" fmla="*/ 139805 h 980565"/>
                          <a:gd name="connsiteX15" fmla="*/ 39781 w 342223"/>
                          <a:gd name="connsiteY15" fmla="*/ 31192 h 980565"/>
                          <a:gd name="connsiteX16" fmla="*/ 33580 w 342223"/>
                          <a:gd name="connsiteY16" fmla="*/ 33003 h 980565"/>
                          <a:gd name="connsiteX17" fmla="*/ 31003 w 342223"/>
                          <a:gd name="connsiteY17" fmla="*/ 38577 h 980565"/>
                          <a:gd name="connsiteX18" fmla="*/ 31003 w 342223"/>
                          <a:gd name="connsiteY18" fmla="*/ 486058 h 980565"/>
                          <a:gd name="connsiteX19" fmla="*/ 48559 w 342223"/>
                          <a:gd name="connsiteY19" fmla="*/ 530298 h 980565"/>
                          <a:gd name="connsiteX20" fmla="*/ 309259 w 342223"/>
                          <a:gd name="connsiteY20" fmla="*/ 807160 h 980565"/>
                          <a:gd name="connsiteX21" fmla="*/ 342003 w 342223"/>
                          <a:gd name="connsiteY21" fmla="*/ 897590 h 980565"/>
                          <a:gd name="connsiteX22" fmla="*/ 337196 w 342223"/>
                          <a:gd name="connsiteY22" fmla="*/ 966144 h 980565"/>
                          <a:gd name="connsiteX23" fmla="*/ 321729 w 342223"/>
                          <a:gd name="connsiteY23" fmla="*/ 980566 h 9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2223" h="980565">
                            <a:moveTo>
                              <a:pt x="321729" y="980496"/>
                            </a:moveTo>
                            <a:cubicBezTo>
                              <a:pt x="321381" y="980496"/>
                              <a:pt x="320963" y="980496"/>
                              <a:pt x="320615" y="980496"/>
                            </a:cubicBezTo>
                            <a:cubicBezTo>
                              <a:pt x="312046" y="979869"/>
                              <a:pt x="305636" y="972484"/>
                              <a:pt x="306263" y="963915"/>
                            </a:cubicBezTo>
                            <a:lnTo>
                              <a:pt x="311070" y="895500"/>
                            </a:lnTo>
                            <a:cubicBezTo>
                              <a:pt x="312533" y="870907"/>
                              <a:pt x="303685" y="846384"/>
                              <a:pt x="286686" y="828340"/>
                            </a:cubicBezTo>
                            <a:lnTo>
                              <a:pt x="25986" y="551477"/>
                            </a:lnTo>
                            <a:cubicBezTo>
                              <a:pt x="9196" y="533642"/>
                              <a:pt x="0" y="510372"/>
                              <a:pt x="0" y="485919"/>
                            </a:cubicBezTo>
                            <a:lnTo>
                              <a:pt x="0" y="38437"/>
                            </a:lnTo>
                            <a:cubicBezTo>
                              <a:pt x="0" y="27290"/>
                              <a:pt x="4807" y="16701"/>
                              <a:pt x="13237" y="9455"/>
                            </a:cubicBezTo>
                            <a:cubicBezTo>
                              <a:pt x="21737" y="2070"/>
                              <a:pt x="33023" y="-1204"/>
                              <a:pt x="44170" y="398"/>
                            </a:cubicBezTo>
                            <a:cubicBezTo>
                              <a:pt x="117810" y="10988"/>
                              <a:pt x="159680" y="56690"/>
                              <a:pt x="168598" y="136322"/>
                            </a:cubicBezTo>
                            <a:cubicBezTo>
                              <a:pt x="178770" y="227309"/>
                              <a:pt x="187130" y="304502"/>
                              <a:pt x="187130" y="304502"/>
                            </a:cubicBezTo>
                            <a:cubicBezTo>
                              <a:pt x="188035" y="313001"/>
                              <a:pt x="181905" y="320665"/>
                              <a:pt x="173405" y="321570"/>
                            </a:cubicBezTo>
                            <a:cubicBezTo>
                              <a:pt x="164836" y="322407"/>
                              <a:pt x="157242" y="316345"/>
                              <a:pt x="156336" y="307846"/>
                            </a:cubicBezTo>
                            <a:cubicBezTo>
                              <a:pt x="156336" y="307846"/>
                              <a:pt x="147976" y="230723"/>
                              <a:pt x="137804" y="139805"/>
                            </a:cubicBezTo>
                            <a:cubicBezTo>
                              <a:pt x="130489" y="74247"/>
                              <a:pt x="99347" y="39691"/>
                              <a:pt x="39781" y="31192"/>
                            </a:cubicBezTo>
                            <a:cubicBezTo>
                              <a:pt x="36785" y="30704"/>
                              <a:pt x="34625" y="32097"/>
                              <a:pt x="33580" y="33003"/>
                            </a:cubicBezTo>
                            <a:cubicBezTo>
                              <a:pt x="32605" y="33839"/>
                              <a:pt x="31003" y="35651"/>
                              <a:pt x="31003" y="38577"/>
                            </a:cubicBezTo>
                            <a:lnTo>
                              <a:pt x="31003" y="486058"/>
                            </a:lnTo>
                            <a:cubicBezTo>
                              <a:pt x="31003" y="502569"/>
                              <a:pt x="37273" y="518315"/>
                              <a:pt x="48559" y="530298"/>
                            </a:cubicBezTo>
                            <a:lnTo>
                              <a:pt x="309259" y="807160"/>
                            </a:lnTo>
                            <a:cubicBezTo>
                              <a:pt x="332110" y="831405"/>
                              <a:pt x="344023" y="864358"/>
                              <a:pt x="342003" y="897590"/>
                            </a:cubicBezTo>
                            <a:lnTo>
                              <a:pt x="337196" y="966144"/>
                            </a:lnTo>
                            <a:cubicBezTo>
                              <a:pt x="336639" y="974295"/>
                              <a:pt x="329811" y="980566"/>
                              <a:pt x="321729" y="98056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252" name="Freeform: Shape 251">
                        <a:extLst>
                          <a:ext uri="{FF2B5EF4-FFF2-40B4-BE49-F238E27FC236}">
                            <a16:creationId xmlns:a16="http://schemas.microsoft.com/office/drawing/2014/main" id="{502574F2-D6A4-B402-7E81-3165F8718EE0}"/>
                          </a:ext>
                        </a:extLst>
                      </p:cNvPr>
                      <p:cNvSpPr>
                        <a:spLocks noGrp="1" noRot="1" noMove="1" noResize="1" noEditPoints="1" noAdjustHandles="1" noChangeArrowheads="1" noChangeShapeType="1"/>
                      </p:cNvSpPr>
                      <p:nvPr/>
                    </p:nvSpPr>
                    <p:spPr>
                      <a:xfrm>
                        <a:off x="3104224" y="4461831"/>
                        <a:ext cx="482884" cy="623121"/>
                      </a:xfrm>
                      <a:custGeom>
                        <a:avLst/>
                        <a:gdLst>
                          <a:gd name="connsiteX0" fmla="*/ 465105 w 482884"/>
                          <a:gd name="connsiteY0" fmla="*/ 623121 h 623121"/>
                          <a:gd name="connsiteX1" fmla="*/ 464966 w 482884"/>
                          <a:gd name="connsiteY1" fmla="*/ 623121 h 623121"/>
                          <a:gd name="connsiteX2" fmla="*/ 449639 w 482884"/>
                          <a:gd name="connsiteY2" fmla="*/ 607446 h 623121"/>
                          <a:gd name="connsiteX3" fmla="*/ 451938 w 482884"/>
                          <a:gd name="connsiteY3" fmla="*/ 388408 h 623121"/>
                          <a:gd name="connsiteX4" fmla="*/ 251432 w 482884"/>
                          <a:gd name="connsiteY4" fmla="*/ 160522 h 623121"/>
                          <a:gd name="connsiteX5" fmla="*/ 241748 w 482884"/>
                          <a:gd name="connsiteY5" fmla="*/ 155715 h 623121"/>
                          <a:gd name="connsiteX6" fmla="*/ 147207 w 482884"/>
                          <a:gd name="connsiteY6" fmla="*/ 55322 h 623121"/>
                          <a:gd name="connsiteX7" fmla="*/ 30582 w 482884"/>
                          <a:gd name="connsiteY7" fmla="*/ 57691 h 623121"/>
                          <a:gd name="connsiteX8" fmla="*/ 217294 w 482884"/>
                          <a:gd name="connsiteY8" fmla="*/ 254226 h 623121"/>
                          <a:gd name="connsiteX9" fmla="*/ 216597 w 482884"/>
                          <a:gd name="connsiteY9" fmla="*/ 276172 h 623121"/>
                          <a:gd name="connsiteX10" fmla="*/ 194652 w 482884"/>
                          <a:gd name="connsiteY10" fmla="*/ 275475 h 623121"/>
                          <a:gd name="connsiteX11" fmla="*/ 8149 w 482884"/>
                          <a:gd name="connsiteY11" fmla="*/ 77338 h 623121"/>
                          <a:gd name="connsiteX12" fmla="*/ 67 w 482884"/>
                          <a:gd name="connsiteY12" fmla="*/ 54765 h 623121"/>
                          <a:gd name="connsiteX13" fmla="*/ 10936 w 482884"/>
                          <a:gd name="connsiteY13" fmla="*/ 33655 h 623121"/>
                          <a:gd name="connsiteX14" fmla="*/ 169710 w 482884"/>
                          <a:gd name="connsiteY14" fmla="*/ 34074 h 623121"/>
                          <a:gd name="connsiteX15" fmla="*/ 260349 w 482884"/>
                          <a:gd name="connsiteY15" fmla="*/ 130355 h 623121"/>
                          <a:gd name="connsiteX16" fmla="*/ 482871 w 482884"/>
                          <a:gd name="connsiteY16" fmla="*/ 388756 h 623121"/>
                          <a:gd name="connsiteX17" fmla="*/ 480571 w 482884"/>
                          <a:gd name="connsiteY17" fmla="*/ 607794 h 623121"/>
                          <a:gd name="connsiteX18" fmla="*/ 465035 w 482884"/>
                          <a:gd name="connsiteY18" fmla="*/ 623121 h 62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884" h="623121">
                            <a:moveTo>
                              <a:pt x="465105" y="623121"/>
                            </a:moveTo>
                            <a:lnTo>
                              <a:pt x="464966" y="623121"/>
                            </a:lnTo>
                            <a:cubicBezTo>
                              <a:pt x="456396" y="623052"/>
                              <a:pt x="449499" y="616015"/>
                              <a:pt x="449639" y="607446"/>
                            </a:cubicBezTo>
                            <a:lnTo>
                              <a:pt x="451938" y="388408"/>
                            </a:lnTo>
                            <a:cubicBezTo>
                              <a:pt x="453122" y="270459"/>
                              <a:pt x="366942" y="172505"/>
                              <a:pt x="251432" y="160522"/>
                            </a:cubicBezTo>
                            <a:cubicBezTo>
                              <a:pt x="247739" y="160104"/>
                              <a:pt x="244325" y="158432"/>
                              <a:pt x="241748" y="155715"/>
                            </a:cubicBezTo>
                            <a:lnTo>
                              <a:pt x="147207" y="55322"/>
                            </a:lnTo>
                            <a:cubicBezTo>
                              <a:pt x="135642" y="43061"/>
                              <a:pt x="93005" y="6903"/>
                              <a:pt x="30582" y="57691"/>
                            </a:cubicBezTo>
                            <a:lnTo>
                              <a:pt x="217294" y="254226"/>
                            </a:lnTo>
                            <a:cubicBezTo>
                              <a:pt x="223146" y="260496"/>
                              <a:pt x="222867" y="270250"/>
                              <a:pt x="216597" y="276172"/>
                            </a:cubicBezTo>
                            <a:cubicBezTo>
                              <a:pt x="210397" y="282024"/>
                              <a:pt x="200573" y="281745"/>
                              <a:pt x="194652" y="275475"/>
                            </a:cubicBezTo>
                            <a:lnTo>
                              <a:pt x="8149" y="77338"/>
                            </a:lnTo>
                            <a:cubicBezTo>
                              <a:pt x="2436" y="71277"/>
                              <a:pt x="-490" y="63056"/>
                              <a:pt x="67" y="54765"/>
                            </a:cubicBezTo>
                            <a:cubicBezTo>
                              <a:pt x="625" y="46544"/>
                              <a:pt x="4596" y="38811"/>
                              <a:pt x="10936" y="33655"/>
                            </a:cubicBezTo>
                            <a:cubicBezTo>
                              <a:pt x="96280" y="-35804"/>
                              <a:pt x="158145" y="21812"/>
                              <a:pt x="169710" y="34074"/>
                            </a:cubicBezTo>
                            <a:lnTo>
                              <a:pt x="260349" y="130355"/>
                            </a:lnTo>
                            <a:cubicBezTo>
                              <a:pt x="388957" y="146588"/>
                              <a:pt x="484194" y="256665"/>
                              <a:pt x="482871" y="388756"/>
                            </a:cubicBezTo>
                            <a:lnTo>
                              <a:pt x="480571" y="607794"/>
                            </a:lnTo>
                            <a:cubicBezTo>
                              <a:pt x="480502" y="616294"/>
                              <a:pt x="473535" y="623121"/>
                              <a:pt x="465035" y="62312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grpSp>
                <p:nvGrpSpPr>
                  <p:cNvPr id="228" name="Graphic 6">
                    <a:extLst>
                      <a:ext uri="{FF2B5EF4-FFF2-40B4-BE49-F238E27FC236}">
                        <a16:creationId xmlns:a16="http://schemas.microsoft.com/office/drawing/2014/main" id="{05D56887-58B8-68A3-B562-2932EB06EF10}"/>
                      </a:ext>
                    </a:extLst>
                  </p:cNvPr>
                  <p:cNvGrpSpPr>
                    <a:grpSpLocks noGrp="1" noUngrp="1" noRot="1" noMove="1" noResize="1"/>
                  </p:cNvGrpSpPr>
                  <p:nvPr/>
                </p:nvGrpSpPr>
                <p:grpSpPr>
                  <a:xfrm>
                    <a:off x="3270521" y="3730246"/>
                    <a:ext cx="804741" cy="739950"/>
                    <a:chOff x="3270521" y="3730246"/>
                    <a:chExt cx="804741" cy="739950"/>
                  </a:xfrm>
                </p:grpSpPr>
                <p:sp>
                  <p:nvSpPr>
                    <p:cNvPr id="229" name="Freeform: Shape 228">
                      <a:extLst>
                        <a:ext uri="{FF2B5EF4-FFF2-40B4-BE49-F238E27FC236}">
                          <a16:creationId xmlns:a16="http://schemas.microsoft.com/office/drawing/2014/main" id="{042C7B05-AEF5-8E35-881E-7D3BADD28A5C}"/>
                        </a:ext>
                      </a:extLst>
                    </p:cNvPr>
                    <p:cNvSpPr>
                      <a:spLocks noGrp="1" noRot="1" noMove="1" noResize="1" noEditPoints="1" noAdjustHandles="1" noChangeArrowheads="1" noChangeShapeType="1"/>
                    </p:cNvSpPr>
                    <p:nvPr/>
                  </p:nvSpPr>
                  <p:spPr>
                    <a:xfrm>
                      <a:off x="3285987" y="3992479"/>
                      <a:ext cx="773741" cy="457513"/>
                    </a:xfrm>
                    <a:custGeom>
                      <a:avLst/>
                      <a:gdLst>
                        <a:gd name="connsiteX0" fmla="*/ 574417 w 773739"/>
                        <a:gd name="connsiteY0" fmla="*/ 457513 h 457513"/>
                        <a:gd name="connsiteX1" fmla="*/ 200645 w 773739"/>
                        <a:gd name="connsiteY1" fmla="*/ 457513 h 457513"/>
                        <a:gd name="connsiteX2" fmla="*/ 200645 w 773739"/>
                        <a:gd name="connsiteY2" fmla="*/ 331483 h 457513"/>
                        <a:gd name="connsiteX3" fmla="*/ 0 w 773739"/>
                        <a:gd name="connsiteY3" fmla="*/ 331483 h 457513"/>
                        <a:gd name="connsiteX4" fmla="*/ 0 w 773739"/>
                        <a:gd name="connsiteY4" fmla="*/ 59636 h 457513"/>
                        <a:gd name="connsiteX5" fmla="*/ 59636 w 773739"/>
                        <a:gd name="connsiteY5" fmla="*/ 0 h 457513"/>
                        <a:gd name="connsiteX6" fmla="*/ 714103 w 773739"/>
                        <a:gd name="connsiteY6" fmla="*/ 0 h 457513"/>
                        <a:gd name="connsiteX7" fmla="*/ 773739 w 773739"/>
                        <a:gd name="connsiteY7" fmla="*/ 59636 h 457513"/>
                        <a:gd name="connsiteX8" fmla="*/ 773739 w 773739"/>
                        <a:gd name="connsiteY8" fmla="*/ 331483 h 457513"/>
                        <a:gd name="connsiteX9" fmla="*/ 574417 w 773739"/>
                        <a:gd name="connsiteY9" fmla="*/ 331483 h 457513"/>
                        <a:gd name="connsiteX10" fmla="*/ 574417 w 773739"/>
                        <a:gd name="connsiteY10" fmla="*/ 457513 h 45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739" h="457513">
                          <a:moveTo>
                            <a:pt x="574417" y="457513"/>
                          </a:moveTo>
                          <a:lnTo>
                            <a:pt x="200645" y="457513"/>
                          </a:lnTo>
                          <a:lnTo>
                            <a:pt x="200645" y="331483"/>
                          </a:lnTo>
                          <a:lnTo>
                            <a:pt x="0" y="331483"/>
                          </a:lnTo>
                          <a:lnTo>
                            <a:pt x="0" y="59636"/>
                          </a:lnTo>
                          <a:cubicBezTo>
                            <a:pt x="0" y="26683"/>
                            <a:pt x="26683" y="0"/>
                            <a:pt x="59636" y="0"/>
                          </a:cubicBezTo>
                          <a:lnTo>
                            <a:pt x="714103" y="0"/>
                          </a:lnTo>
                          <a:cubicBezTo>
                            <a:pt x="747056" y="0"/>
                            <a:pt x="773739" y="26683"/>
                            <a:pt x="773739" y="59636"/>
                          </a:cubicBezTo>
                          <a:lnTo>
                            <a:pt x="773739" y="331483"/>
                          </a:lnTo>
                          <a:lnTo>
                            <a:pt x="574417" y="331483"/>
                          </a:lnTo>
                          <a:lnTo>
                            <a:pt x="574417" y="457513"/>
                          </a:lnTo>
                          <a:close/>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230" name="Freeform: Shape 229">
                      <a:extLst>
                        <a:ext uri="{FF2B5EF4-FFF2-40B4-BE49-F238E27FC236}">
                          <a16:creationId xmlns:a16="http://schemas.microsoft.com/office/drawing/2014/main" id="{113B1143-6296-0E63-8C11-BC24D5AC2AE9}"/>
                        </a:ext>
                      </a:extLst>
                    </p:cNvPr>
                    <p:cNvSpPr>
                      <a:spLocks noGrp="1" noRot="1" noMove="1" noResize="1" noEditPoints="1" noAdjustHandles="1" noChangeArrowheads="1" noChangeShapeType="1"/>
                    </p:cNvSpPr>
                    <p:nvPr/>
                  </p:nvSpPr>
                  <p:spPr>
                    <a:xfrm>
                      <a:off x="3471445" y="4441145"/>
                      <a:ext cx="404286" cy="29051"/>
                    </a:xfrm>
                    <a:custGeom>
                      <a:avLst/>
                      <a:gdLst>
                        <a:gd name="connsiteX0" fmla="*/ 0 w 404286"/>
                        <a:gd name="connsiteY0" fmla="*/ 0 h 29051"/>
                        <a:gd name="connsiteX1" fmla="*/ 404287 w 404286"/>
                        <a:gd name="connsiteY1" fmla="*/ 0 h 29051"/>
                        <a:gd name="connsiteX2" fmla="*/ 404287 w 404286"/>
                        <a:gd name="connsiteY2" fmla="*/ 29052 h 29051"/>
                        <a:gd name="connsiteX3" fmla="*/ 0 w 404286"/>
                        <a:gd name="connsiteY3" fmla="*/ 29052 h 29051"/>
                      </a:gdLst>
                      <a:ahLst/>
                      <a:cxnLst>
                        <a:cxn ang="0">
                          <a:pos x="connsiteX0" y="connsiteY0"/>
                        </a:cxn>
                        <a:cxn ang="0">
                          <a:pos x="connsiteX1" y="connsiteY1"/>
                        </a:cxn>
                        <a:cxn ang="0">
                          <a:pos x="connsiteX2" y="connsiteY2"/>
                        </a:cxn>
                        <a:cxn ang="0">
                          <a:pos x="connsiteX3" y="connsiteY3"/>
                        </a:cxn>
                      </a:cxnLst>
                      <a:rect l="l" t="t" r="r" b="b"/>
                      <a:pathLst>
                        <a:path w="404286" h="29051">
                          <a:moveTo>
                            <a:pt x="0" y="0"/>
                          </a:moveTo>
                          <a:lnTo>
                            <a:pt x="404287" y="0"/>
                          </a:lnTo>
                          <a:lnTo>
                            <a:pt x="404287" y="29052"/>
                          </a:lnTo>
                          <a:lnTo>
                            <a:pt x="0" y="29052"/>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231" name="Freeform: Shape 230">
                      <a:extLst>
                        <a:ext uri="{FF2B5EF4-FFF2-40B4-BE49-F238E27FC236}">
                          <a16:creationId xmlns:a16="http://schemas.microsoft.com/office/drawing/2014/main" id="{1F9F12DA-0758-0AD0-7955-5EE705E8A362}"/>
                        </a:ext>
                      </a:extLst>
                    </p:cNvPr>
                    <p:cNvSpPr>
                      <a:spLocks noGrp="1" noRot="1" noMove="1" noResize="1" noEditPoints="1" noAdjustHandles="1" noChangeArrowheads="1" noChangeShapeType="1"/>
                    </p:cNvSpPr>
                    <p:nvPr/>
                  </p:nvSpPr>
                  <p:spPr>
                    <a:xfrm>
                      <a:off x="3281807" y="4310795"/>
                      <a:ext cx="200645" cy="29051"/>
                    </a:xfrm>
                    <a:custGeom>
                      <a:avLst/>
                      <a:gdLst>
                        <a:gd name="connsiteX0" fmla="*/ 0 w 200645"/>
                        <a:gd name="connsiteY0" fmla="*/ 0 h 29051"/>
                        <a:gd name="connsiteX1" fmla="*/ 200645 w 200645"/>
                        <a:gd name="connsiteY1" fmla="*/ 0 h 29051"/>
                        <a:gd name="connsiteX2" fmla="*/ 200645 w 200645"/>
                        <a:gd name="connsiteY2" fmla="*/ 29052 h 29051"/>
                        <a:gd name="connsiteX3" fmla="*/ 0 w 200645"/>
                        <a:gd name="connsiteY3" fmla="*/ 29052 h 29051"/>
                      </a:gdLst>
                      <a:ahLst/>
                      <a:cxnLst>
                        <a:cxn ang="0">
                          <a:pos x="connsiteX0" y="connsiteY0"/>
                        </a:cxn>
                        <a:cxn ang="0">
                          <a:pos x="connsiteX1" y="connsiteY1"/>
                        </a:cxn>
                        <a:cxn ang="0">
                          <a:pos x="connsiteX2" y="connsiteY2"/>
                        </a:cxn>
                        <a:cxn ang="0">
                          <a:pos x="connsiteX3" y="connsiteY3"/>
                        </a:cxn>
                      </a:cxnLst>
                      <a:rect l="l" t="t" r="r" b="b"/>
                      <a:pathLst>
                        <a:path w="200645" h="29051">
                          <a:moveTo>
                            <a:pt x="0" y="0"/>
                          </a:moveTo>
                          <a:lnTo>
                            <a:pt x="200645" y="0"/>
                          </a:lnTo>
                          <a:lnTo>
                            <a:pt x="200645" y="29052"/>
                          </a:lnTo>
                          <a:lnTo>
                            <a:pt x="0" y="29052"/>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232" name="Freeform: Shape 231">
                      <a:extLst>
                        <a:ext uri="{FF2B5EF4-FFF2-40B4-BE49-F238E27FC236}">
                          <a16:creationId xmlns:a16="http://schemas.microsoft.com/office/drawing/2014/main" id="{0CCBFB4B-391C-DFBC-8A41-E326B8D7E57D}"/>
                        </a:ext>
                      </a:extLst>
                    </p:cNvPr>
                    <p:cNvSpPr>
                      <a:spLocks noGrp="1" noRot="1" noMove="1" noResize="1" noEditPoints="1" noAdjustHandles="1" noChangeArrowheads="1" noChangeShapeType="1"/>
                    </p:cNvSpPr>
                    <p:nvPr/>
                  </p:nvSpPr>
                  <p:spPr>
                    <a:xfrm>
                      <a:off x="3873711" y="4314487"/>
                      <a:ext cx="200645" cy="29051"/>
                    </a:xfrm>
                    <a:custGeom>
                      <a:avLst/>
                      <a:gdLst>
                        <a:gd name="connsiteX0" fmla="*/ 0 w 200645"/>
                        <a:gd name="connsiteY0" fmla="*/ 0 h 29051"/>
                        <a:gd name="connsiteX1" fmla="*/ 200645 w 200645"/>
                        <a:gd name="connsiteY1" fmla="*/ 0 h 29051"/>
                        <a:gd name="connsiteX2" fmla="*/ 200645 w 200645"/>
                        <a:gd name="connsiteY2" fmla="*/ 29052 h 29051"/>
                        <a:gd name="connsiteX3" fmla="*/ 0 w 200645"/>
                        <a:gd name="connsiteY3" fmla="*/ 29052 h 29051"/>
                      </a:gdLst>
                      <a:ahLst/>
                      <a:cxnLst>
                        <a:cxn ang="0">
                          <a:pos x="connsiteX0" y="connsiteY0"/>
                        </a:cxn>
                        <a:cxn ang="0">
                          <a:pos x="connsiteX1" y="connsiteY1"/>
                        </a:cxn>
                        <a:cxn ang="0">
                          <a:pos x="connsiteX2" y="connsiteY2"/>
                        </a:cxn>
                        <a:cxn ang="0">
                          <a:pos x="connsiteX3" y="connsiteY3"/>
                        </a:cxn>
                      </a:cxnLst>
                      <a:rect l="l" t="t" r="r" b="b"/>
                      <a:pathLst>
                        <a:path w="200645" h="29051">
                          <a:moveTo>
                            <a:pt x="0" y="0"/>
                          </a:moveTo>
                          <a:lnTo>
                            <a:pt x="200645" y="0"/>
                          </a:lnTo>
                          <a:lnTo>
                            <a:pt x="200645" y="29052"/>
                          </a:lnTo>
                          <a:lnTo>
                            <a:pt x="0" y="29052"/>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nvGrpSpPr>
                    <p:cNvPr id="233" name="Graphic 6">
                      <a:extLst>
                        <a:ext uri="{FF2B5EF4-FFF2-40B4-BE49-F238E27FC236}">
                          <a16:creationId xmlns:a16="http://schemas.microsoft.com/office/drawing/2014/main" id="{154701EE-B471-C294-5824-44C0B2769521}"/>
                        </a:ext>
                      </a:extLst>
                    </p:cNvPr>
                    <p:cNvGrpSpPr>
                      <a:grpSpLocks noGrp="1" noUngrp="1" noRot="1" noMove="1" noResize="1"/>
                    </p:cNvGrpSpPr>
                    <p:nvPr/>
                  </p:nvGrpSpPr>
                  <p:grpSpPr>
                    <a:xfrm>
                      <a:off x="3270521" y="3730246"/>
                      <a:ext cx="804741" cy="735212"/>
                      <a:chOff x="3270521" y="3730246"/>
                      <a:chExt cx="804741" cy="735212"/>
                    </a:xfrm>
                  </p:grpSpPr>
                  <p:grpSp>
                    <p:nvGrpSpPr>
                      <p:cNvPr id="234" name="Graphic 6">
                        <a:extLst>
                          <a:ext uri="{FF2B5EF4-FFF2-40B4-BE49-F238E27FC236}">
                            <a16:creationId xmlns:a16="http://schemas.microsoft.com/office/drawing/2014/main" id="{A4720ECD-4F60-EE9E-2C2B-D4A75E5D0089}"/>
                          </a:ext>
                        </a:extLst>
                      </p:cNvPr>
                      <p:cNvGrpSpPr>
                        <a:grpSpLocks noGrp="1" noUngrp="1" noRot="1" noMove="1" noResize="1"/>
                      </p:cNvGrpSpPr>
                      <p:nvPr/>
                    </p:nvGrpSpPr>
                    <p:grpSpPr>
                      <a:xfrm>
                        <a:off x="3757992" y="3730246"/>
                        <a:ext cx="317270" cy="609182"/>
                        <a:chOff x="3757992" y="3730246"/>
                        <a:chExt cx="317270" cy="609182"/>
                      </a:xfrm>
                    </p:grpSpPr>
                    <p:grpSp>
                      <p:nvGrpSpPr>
                        <p:cNvPr id="245" name="Graphic 6">
                          <a:extLst>
                            <a:ext uri="{FF2B5EF4-FFF2-40B4-BE49-F238E27FC236}">
                              <a16:creationId xmlns:a16="http://schemas.microsoft.com/office/drawing/2014/main" id="{FB428488-194F-DBF3-B46A-5A762D3EA8A3}"/>
                            </a:ext>
                          </a:extLst>
                        </p:cNvPr>
                        <p:cNvGrpSpPr>
                          <a:grpSpLocks noGrp="1" noUngrp="1" noRot="1" noMove="1" noResize="1"/>
                        </p:cNvGrpSpPr>
                        <p:nvPr/>
                      </p:nvGrpSpPr>
                      <p:grpSpPr>
                        <a:xfrm>
                          <a:off x="3794847" y="3730246"/>
                          <a:ext cx="193539" cy="193539"/>
                          <a:chOff x="3794847" y="3730246"/>
                          <a:chExt cx="193539" cy="193539"/>
                        </a:xfrm>
                      </p:grpSpPr>
                      <p:sp>
                        <p:nvSpPr>
                          <p:cNvPr id="247" name="Freeform: Shape 246">
                            <a:extLst>
                              <a:ext uri="{FF2B5EF4-FFF2-40B4-BE49-F238E27FC236}">
                                <a16:creationId xmlns:a16="http://schemas.microsoft.com/office/drawing/2014/main" id="{89275424-7221-7533-F917-7F1A70413E5A}"/>
                              </a:ext>
                            </a:extLst>
                          </p:cNvPr>
                          <p:cNvSpPr>
                            <a:spLocks noGrp="1" noRot="1" noMove="1" noResize="1" noEditPoints="1" noAdjustHandles="1" noChangeArrowheads="1" noChangeShapeType="1"/>
                          </p:cNvSpPr>
                          <p:nvPr/>
                        </p:nvSpPr>
                        <p:spPr>
                          <a:xfrm>
                            <a:off x="3810383" y="3745713"/>
                            <a:ext cx="162467" cy="162606"/>
                          </a:xfrm>
                          <a:custGeom>
                            <a:avLst/>
                            <a:gdLst>
                              <a:gd name="connsiteX0" fmla="*/ 81234 w 162467"/>
                              <a:gd name="connsiteY0" fmla="*/ 162606 h 162606"/>
                              <a:gd name="connsiteX1" fmla="*/ 162467 w 162467"/>
                              <a:gd name="connsiteY1" fmla="*/ 81303 h 162606"/>
                              <a:gd name="connsiteX2" fmla="*/ 81234 w 162467"/>
                              <a:gd name="connsiteY2" fmla="*/ 0 h 162606"/>
                              <a:gd name="connsiteX3" fmla="*/ 0 w 162467"/>
                              <a:gd name="connsiteY3" fmla="*/ 81303 h 162606"/>
                              <a:gd name="connsiteX4" fmla="*/ 81234 w 162467"/>
                              <a:gd name="connsiteY4" fmla="*/ 162606 h 162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67" h="162606">
                                <a:moveTo>
                                  <a:pt x="81234" y="162606"/>
                                </a:moveTo>
                                <a:cubicBezTo>
                                  <a:pt x="126030" y="162606"/>
                                  <a:pt x="162467" y="126170"/>
                                  <a:pt x="162467" y="81303"/>
                                </a:cubicBezTo>
                                <a:cubicBezTo>
                                  <a:pt x="162467" y="36437"/>
                                  <a:pt x="126030" y="0"/>
                                  <a:pt x="81234" y="0"/>
                                </a:cubicBezTo>
                                <a:cubicBezTo>
                                  <a:pt x="36437" y="0"/>
                                  <a:pt x="0" y="36437"/>
                                  <a:pt x="0" y="81303"/>
                                </a:cubicBezTo>
                                <a:cubicBezTo>
                                  <a:pt x="0" y="126170"/>
                                  <a:pt x="36437" y="162606"/>
                                  <a:pt x="81234" y="162606"/>
                                </a:cubicBezTo>
                                <a:close/>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248" name="Freeform: Shape 247">
                            <a:extLst>
                              <a:ext uri="{FF2B5EF4-FFF2-40B4-BE49-F238E27FC236}">
                                <a16:creationId xmlns:a16="http://schemas.microsoft.com/office/drawing/2014/main" id="{E8724CFE-5891-0196-D445-E8E45E02FEDB}"/>
                              </a:ext>
                            </a:extLst>
                          </p:cNvPr>
                          <p:cNvSpPr>
                            <a:spLocks noGrp="1" noRot="1" noMove="1" noResize="1" noEditPoints="1" noAdjustHandles="1" noChangeArrowheads="1" noChangeShapeType="1"/>
                          </p:cNvSpPr>
                          <p:nvPr/>
                        </p:nvSpPr>
                        <p:spPr>
                          <a:xfrm>
                            <a:off x="3794847" y="3730246"/>
                            <a:ext cx="193539" cy="193539"/>
                          </a:xfrm>
                          <a:custGeom>
                            <a:avLst/>
                            <a:gdLst>
                              <a:gd name="connsiteX0" fmla="*/ 96770 w 193539"/>
                              <a:gd name="connsiteY0" fmla="*/ 193539 h 193539"/>
                              <a:gd name="connsiteX1" fmla="*/ 0 w 193539"/>
                              <a:gd name="connsiteY1" fmla="*/ 96770 h 193539"/>
                              <a:gd name="connsiteX2" fmla="*/ 96770 w 193539"/>
                              <a:gd name="connsiteY2" fmla="*/ 0 h 193539"/>
                              <a:gd name="connsiteX3" fmla="*/ 193539 w 193539"/>
                              <a:gd name="connsiteY3" fmla="*/ 96770 h 193539"/>
                              <a:gd name="connsiteX4" fmla="*/ 96770 w 193539"/>
                              <a:gd name="connsiteY4" fmla="*/ 193539 h 193539"/>
                              <a:gd name="connsiteX5" fmla="*/ 96770 w 193539"/>
                              <a:gd name="connsiteY5" fmla="*/ 31003 h 193539"/>
                              <a:gd name="connsiteX6" fmla="*/ 31002 w 193539"/>
                              <a:gd name="connsiteY6" fmla="*/ 96770 h 193539"/>
                              <a:gd name="connsiteX7" fmla="*/ 96770 w 193539"/>
                              <a:gd name="connsiteY7" fmla="*/ 162537 h 193539"/>
                              <a:gd name="connsiteX8" fmla="*/ 162537 w 193539"/>
                              <a:gd name="connsiteY8" fmla="*/ 96770 h 193539"/>
                              <a:gd name="connsiteX9" fmla="*/ 96770 w 193539"/>
                              <a:gd name="connsiteY9" fmla="*/ 31003 h 19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539" h="193539">
                                <a:moveTo>
                                  <a:pt x="96770" y="193539"/>
                                </a:moveTo>
                                <a:cubicBezTo>
                                  <a:pt x="43403" y="193539"/>
                                  <a:pt x="0" y="150136"/>
                                  <a:pt x="0" y="96770"/>
                                </a:cubicBezTo>
                                <a:cubicBezTo>
                                  <a:pt x="0" y="43404"/>
                                  <a:pt x="43403" y="0"/>
                                  <a:pt x="96770" y="0"/>
                                </a:cubicBezTo>
                                <a:cubicBezTo>
                                  <a:pt x="150136" y="0"/>
                                  <a:pt x="193539" y="43404"/>
                                  <a:pt x="193539" y="96770"/>
                                </a:cubicBezTo>
                                <a:cubicBezTo>
                                  <a:pt x="193539" y="150136"/>
                                  <a:pt x="150136" y="193539"/>
                                  <a:pt x="96770" y="193539"/>
                                </a:cubicBezTo>
                                <a:close/>
                                <a:moveTo>
                                  <a:pt x="96770" y="31003"/>
                                </a:moveTo>
                                <a:cubicBezTo>
                                  <a:pt x="60542" y="31003"/>
                                  <a:pt x="31002" y="60542"/>
                                  <a:pt x="31002" y="96770"/>
                                </a:cubicBezTo>
                                <a:cubicBezTo>
                                  <a:pt x="31002" y="132997"/>
                                  <a:pt x="60472" y="162537"/>
                                  <a:pt x="96770" y="162537"/>
                                </a:cubicBezTo>
                                <a:cubicBezTo>
                                  <a:pt x="133067" y="162537"/>
                                  <a:pt x="162537" y="132997"/>
                                  <a:pt x="162537" y="96770"/>
                                </a:cubicBezTo>
                                <a:cubicBezTo>
                                  <a:pt x="162537" y="60542"/>
                                  <a:pt x="132997" y="31003"/>
                                  <a:pt x="96770" y="3100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sp>
                      <p:nvSpPr>
                        <p:cNvPr id="246" name="Freeform: Shape 245">
                          <a:extLst>
                            <a:ext uri="{FF2B5EF4-FFF2-40B4-BE49-F238E27FC236}">
                              <a16:creationId xmlns:a16="http://schemas.microsoft.com/office/drawing/2014/main" id="{FBEB2848-4C2C-10A7-ABDB-6CD73EB8E17D}"/>
                            </a:ext>
                          </a:extLst>
                        </p:cNvPr>
                        <p:cNvSpPr>
                          <a:spLocks noGrp="1" noRot="1" noMove="1" noResize="1" noEditPoints="1" noAdjustHandles="1" noChangeArrowheads="1" noChangeShapeType="1"/>
                        </p:cNvSpPr>
                        <p:nvPr/>
                      </p:nvSpPr>
                      <p:spPr>
                        <a:xfrm>
                          <a:off x="3757992" y="3976943"/>
                          <a:ext cx="317270" cy="362485"/>
                        </a:xfrm>
                        <a:custGeom>
                          <a:avLst/>
                          <a:gdLst>
                            <a:gd name="connsiteX0" fmla="*/ 317271 w 317270"/>
                            <a:gd name="connsiteY0" fmla="*/ 362486 h 362485"/>
                            <a:gd name="connsiteX1" fmla="*/ 286268 w 317270"/>
                            <a:gd name="connsiteY1" fmla="*/ 362486 h 362485"/>
                            <a:gd name="connsiteX2" fmla="*/ 286268 w 317270"/>
                            <a:gd name="connsiteY2" fmla="*/ 75172 h 362485"/>
                            <a:gd name="connsiteX3" fmla="*/ 242098 w 317270"/>
                            <a:gd name="connsiteY3" fmla="*/ 31003 h 362485"/>
                            <a:gd name="connsiteX4" fmla="*/ 0 w 317270"/>
                            <a:gd name="connsiteY4" fmla="*/ 31003 h 362485"/>
                            <a:gd name="connsiteX5" fmla="*/ 0 w 317270"/>
                            <a:gd name="connsiteY5" fmla="*/ 0 h 362485"/>
                            <a:gd name="connsiteX6" fmla="*/ 242098 w 317270"/>
                            <a:gd name="connsiteY6" fmla="*/ 0 h 362485"/>
                            <a:gd name="connsiteX7" fmla="*/ 317271 w 317270"/>
                            <a:gd name="connsiteY7" fmla="*/ 75172 h 362485"/>
                            <a:gd name="connsiteX8" fmla="*/ 317271 w 317270"/>
                            <a:gd name="connsiteY8" fmla="*/ 362486 h 36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270" h="362485">
                              <a:moveTo>
                                <a:pt x="317271" y="362486"/>
                              </a:moveTo>
                              <a:lnTo>
                                <a:pt x="286268" y="362486"/>
                              </a:lnTo>
                              <a:lnTo>
                                <a:pt x="286268" y="75172"/>
                              </a:lnTo>
                              <a:cubicBezTo>
                                <a:pt x="286268" y="50858"/>
                                <a:pt x="266482" y="31003"/>
                                <a:pt x="242098" y="31003"/>
                              </a:cubicBezTo>
                              <a:lnTo>
                                <a:pt x="0" y="31003"/>
                              </a:lnTo>
                              <a:lnTo>
                                <a:pt x="0" y="0"/>
                              </a:lnTo>
                              <a:lnTo>
                                <a:pt x="242098" y="0"/>
                              </a:lnTo>
                              <a:cubicBezTo>
                                <a:pt x="283551" y="0"/>
                                <a:pt x="317271" y="33720"/>
                                <a:pt x="317271" y="75172"/>
                              </a:cubicBezTo>
                              <a:lnTo>
                                <a:pt x="317271" y="362486"/>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235" name="Graphic 6">
                        <a:extLst>
                          <a:ext uri="{FF2B5EF4-FFF2-40B4-BE49-F238E27FC236}">
                            <a16:creationId xmlns:a16="http://schemas.microsoft.com/office/drawing/2014/main" id="{475A9EED-ABF3-970C-967E-B5A28F2B3AEC}"/>
                          </a:ext>
                        </a:extLst>
                      </p:cNvPr>
                      <p:cNvGrpSpPr>
                        <a:grpSpLocks noGrp="1" noUngrp="1" noRot="1" noMove="1" noResize="1"/>
                      </p:cNvGrpSpPr>
                      <p:nvPr/>
                    </p:nvGrpSpPr>
                    <p:grpSpPr>
                      <a:xfrm>
                        <a:off x="3270521" y="3730246"/>
                        <a:ext cx="317270" cy="609182"/>
                        <a:chOff x="3270521" y="3730246"/>
                        <a:chExt cx="317270" cy="609182"/>
                      </a:xfrm>
                    </p:grpSpPr>
                    <p:grpSp>
                      <p:nvGrpSpPr>
                        <p:cNvPr id="241" name="Graphic 6">
                          <a:extLst>
                            <a:ext uri="{FF2B5EF4-FFF2-40B4-BE49-F238E27FC236}">
                              <a16:creationId xmlns:a16="http://schemas.microsoft.com/office/drawing/2014/main" id="{D4101B21-C691-263E-DE1C-50CAF2BFE448}"/>
                            </a:ext>
                          </a:extLst>
                        </p:cNvPr>
                        <p:cNvGrpSpPr>
                          <a:grpSpLocks noGrp="1" noUngrp="1" noRot="1" noMove="1" noResize="1"/>
                        </p:cNvGrpSpPr>
                        <p:nvPr/>
                      </p:nvGrpSpPr>
                      <p:grpSpPr>
                        <a:xfrm>
                          <a:off x="3357398" y="3730246"/>
                          <a:ext cx="193539" cy="193539"/>
                          <a:chOff x="3357398" y="3730246"/>
                          <a:chExt cx="193539" cy="193539"/>
                        </a:xfrm>
                      </p:grpSpPr>
                      <p:sp>
                        <p:nvSpPr>
                          <p:cNvPr id="243" name="Freeform: Shape 242">
                            <a:extLst>
                              <a:ext uri="{FF2B5EF4-FFF2-40B4-BE49-F238E27FC236}">
                                <a16:creationId xmlns:a16="http://schemas.microsoft.com/office/drawing/2014/main" id="{62D7ECAC-5273-F2B0-3E9B-8ECA4A419829}"/>
                              </a:ext>
                            </a:extLst>
                          </p:cNvPr>
                          <p:cNvSpPr>
                            <a:spLocks noGrp="1" noRot="1" noMove="1" noResize="1" noEditPoints="1" noAdjustHandles="1" noChangeArrowheads="1" noChangeShapeType="1"/>
                          </p:cNvSpPr>
                          <p:nvPr/>
                        </p:nvSpPr>
                        <p:spPr>
                          <a:xfrm>
                            <a:off x="3372934" y="3745713"/>
                            <a:ext cx="162466" cy="162606"/>
                          </a:xfrm>
                          <a:custGeom>
                            <a:avLst/>
                            <a:gdLst>
                              <a:gd name="connsiteX0" fmla="*/ 81233 w 162466"/>
                              <a:gd name="connsiteY0" fmla="*/ 162606 h 162606"/>
                              <a:gd name="connsiteX1" fmla="*/ 0 w 162466"/>
                              <a:gd name="connsiteY1" fmla="*/ 81303 h 162606"/>
                              <a:gd name="connsiteX2" fmla="*/ 81233 w 162466"/>
                              <a:gd name="connsiteY2" fmla="*/ 0 h 162606"/>
                              <a:gd name="connsiteX3" fmla="*/ 162467 w 162466"/>
                              <a:gd name="connsiteY3" fmla="*/ 81303 h 162606"/>
                              <a:gd name="connsiteX4" fmla="*/ 81233 w 162466"/>
                              <a:gd name="connsiteY4" fmla="*/ 162606 h 162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66" h="162606">
                                <a:moveTo>
                                  <a:pt x="81233" y="162606"/>
                                </a:moveTo>
                                <a:cubicBezTo>
                                  <a:pt x="36437" y="162606"/>
                                  <a:pt x="0" y="126170"/>
                                  <a:pt x="0" y="81303"/>
                                </a:cubicBezTo>
                                <a:cubicBezTo>
                                  <a:pt x="0" y="36437"/>
                                  <a:pt x="36437" y="0"/>
                                  <a:pt x="81233" y="0"/>
                                </a:cubicBezTo>
                                <a:cubicBezTo>
                                  <a:pt x="126030" y="0"/>
                                  <a:pt x="162467" y="36437"/>
                                  <a:pt x="162467" y="81303"/>
                                </a:cubicBezTo>
                                <a:cubicBezTo>
                                  <a:pt x="162467" y="126170"/>
                                  <a:pt x="126030" y="162606"/>
                                  <a:pt x="81233" y="162606"/>
                                </a:cubicBezTo>
                                <a:close/>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244" name="Freeform: Shape 243">
                            <a:extLst>
                              <a:ext uri="{FF2B5EF4-FFF2-40B4-BE49-F238E27FC236}">
                                <a16:creationId xmlns:a16="http://schemas.microsoft.com/office/drawing/2014/main" id="{C37E9472-7D44-E60F-6163-0112D64FAF29}"/>
                              </a:ext>
                            </a:extLst>
                          </p:cNvPr>
                          <p:cNvSpPr>
                            <a:spLocks noGrp="1" noRot="1" noMove="1" noResize="1" noEditPoints="1" noAdjustHandles="1" noChangeArrowheads="1" noChangeShapeType="1"/>
                          </p:cNvSpPr>
                          <p:nvPr/>
                        </p:nvSpPr>
                        <p:spPr>
                          <a:xfrm>
                            <a:off x="3357398" y="3730246"/>
                            <a:ext cx="193539" cy="193539"/>
                          </a:xfrm>
                          <a:custGeom>
                            <a:avLst/>
                            <a:gdLst>
                              <a:gd name="connsiteX0" fmla="*/ 96770 w 193539"/>
                              <a:gd name="connsiteY0" fmla="*/ 193539 h 193539"/>
                              <a:gd name="connsiteX1" fmla="*/ 0 w 193539"/>
                              <a:gd name="connsiteY1" fmla="*/ 96770 h 193539"/>
                              <a:gd name="connsiteX2" fmla="*/ 96770 w 193539"/>
                              <a:gd name="connsiteY2" fmla="*/ 0 h 193539"/>
                              <a:gd name="connsiteX3" fmla="*/ 193539 w 193539"/>
                              <a:gd name="connsiteY3" fmla="*/ 96770 h 193539"/>
                              <a:gd name="connsiteX4" fmla="*/ 96770 w 193539"/>
                              <a:gd name="connsiteY4" fmla="*/ 193539 h 193539"/>
                              <a:gd name="connsiteX5" fmla="*/ 96770 w 193539"/>
                              <a:gd name="connsiteY5" fmla="*/ 31003 h 193539"/>
                              <a:gd name="connsiteX6" fmla="*/ 31002 w 193539"/>
                              <a:gd name="connsiteY6" fmla="*/ 96770 h 193539"/>
                              <a:gd name="connsiteX7" fmla="*/ 96770 w 193539"/>
                              <a:gd name="connsiteY7" fmla="*/ 162537 h 193539"/>
                              <a:gd name="connsiteX8" fmla="*/ 162537 w 193539"/>
                              <a:gd name="connsiteY8" fmla="*/ 96770 h 193539"/>
                              <a:gd name="connsiteX9" fmla="*/ 96770 w 193539"/>
                              <a:gd name="connsiteY9" fmla="*/ 31003 h 19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539" h="193539">
                                <a:moveTo>
                                  <a:pt x="96770" y="193539"/>
                                </a:moveTo>
                                <a:cubicBezTo>
                                  <a:pt x="43404" y="193539"/>
                                  <a:pt x="0" y="150136"/>
                                  <a:pt x="0" y="96770"/>
                                </a:cubicBezTo>
                                <a:cubicBezTo>
                                  <a:pt x="0" y="43404"/>
                                  <a:pt x="43404" y="0"/>
                                  <a:pt x="96770" y="0"/>
                                </a:cubicBezTo>
                                <a:cubicBezTo>
                                  <a:pt x="150136" y="0"/>
                                  <a:pt x="193539" y="43404"/>
                                  <a:pt x="193539" y="96770"/>
                                </a:cubicBezTo>
                                <a:cubicBezTo>
                                  <a:pt x="193539" y="150136"/>
                                  <a:pt x="150136" y="193539"/>
                                  <a:pt x="96770" y="193539"/>
                                </a:cubicBezTo>
                                <a:close/>
                                <a:moveTo>
                                  <a:pt x="96770" y="31003"/>
                                </a:moveTo>
                                <a:cubicBezTo>
                                  <a:pt x="60542" y="31003"/>
                                  <a:pt x="31002" y="60542"/>
                                  <a:pt x="31002" y="96770"/>
                                </a:cubicBezTo>
                                <a:cubicBezTo>
                                  <a:pt x="31002" y="132997"/>
                                  <a:pt x="60472" y="162537"/>
                                  <a:pt x="96770" y="162537"/>
                                </a:cubicBezTo>
                                <a:cubicBezTo>
                                  <a:pt x="133067" y="162537"/>
                                  <a:pt x="162537" y="132997"/>
                                  <a:pt x="162537" y="96770"/>
                                </a:cubicBezTo>
                                <a:cubicBezTo>
                                  <a:pt x="162537" y="60542"/>
                                  <a:pt x="132997" y="31003"/>
                                  <a:pt x="96770" y="3100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sp>
                      <p:nvSpPr>
                        <p:cNvPr id="242" name="Freeform: Shape 241">
                          <a:extLst>
                            <a:ext uri="{FF2B5EF4-FFF2-40B4-BE49-F238E27FC236}">
                              <a16:creationId xmlns:a16="http://schemas.microsoft.com/office/drawing/2014/main" id="{F6F9699B-C000-B8B0-72CA-2F0E2AEA969E}"/>
                            </a:ext>
                          </a:extLst>
                        </p:cNvPr>
                        <p:cNvSpPr>
                          <a:spLocks noGrp="1" noRot="1" noMove="1" noResize="1" noEditPoints="1" noAdjustHandles="1" noChangeArrowheads="1" noChangeShapeType="1"/>
                        </p:cNvSpPr>
                        <p:nvPr/>
                      </p:nvSpPr>
                      <p:spPr>
                        <a:xfrm>
                          <a:off x="3270521" y="3976943"/>
                          <a:ext cx="317270" cy="362485"/>
                        </a:xfrm>
                        <a:custGeom>
                          <a:avLst/>
                          <a:gdLst>
                            <a:gd name="connsiteX0" fmla="*/ 31003 w 317270"/>
                            <a:gd name="connsiteY0" fmla="*/ 362486 h 362485"/>
                            <a:gd name="connsiteX1" fmla="*/ 0 w 317270"/>
                            <a:gd name="connsiteY1" fmla="*/ 362486 h 362485"/>
                            <a:gd name="connsiteX2" fmla="*/ 0 w 317270"/>
                            <a:gd name="connsiteY2" fmla="*/ 75172 h 362485"/>
                            <a:gd name="connsiteX3" fmla="*/ 75172 w 317270"/>
                            <a:gd name="connsiteY3" fmla="*/ 0 h 362485"/>
                            <a:gd name="connsiteX4" fmla="*/ 317271 w 317270"/>
                            <a:gd name="connsiteY4" fmla="*/ 0 h 362485"/>
                            <a:gd name="connsiteX5" fmla="*/ 317271 w 317270"/>
                            <a:gd name="connsiteY5" fmla="*/ 31003 h 362485"/>
                            <a:gd name="connsiteX6" fmla="*/ 75172 w 317270"/>
                            <a:gd name="connsiteY6" fmla="*/ 31003 h 362485"/>
                            <a:gd name="connsiteX7" fmla="*/ 31003 w 317270"/>
                            <a:gd name="connsiteY7" fmla="*/ 75172 h 362485"/>
                            <a:gd name="connsiteX8" fmla="*/ 31003 w 317270"/>
                            <a:gd name="connsiteY8" fmla="*/ 362486 h 36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270" h="362485">
                              <a:moveTo>
                                <a:pt x="31003" y="362486"/>
                              </a:moveTo>
                              <a:lnTo>
                                <a:pt x="0" y="362486"/>
                              </a:lnTo>
                              <a:lnTo>
                                <a:pt x="0" y="75172"/>
                              </a:lnTo>
                              <a:cubicBezTo>
                                <a:pt x="0" y="33720"/>
                                <a:pt x="33720" y="0"/>
                                <a:pt x="75172" y="0"/>
                              </a:cubicBezTo>
                              <a:lnTo>
                                <a:pt x="317271" y="0"/>
                              </a:lnTo>
                              <a:lnTo>
                                <a:pt x="317271" y="31003"/>
                              </a:lnTo>
                              <a:lnTo>
                                <a:pt x="75172" y="31003"/>
                              </a:lnTo>
                              <a:cubicBezTo>
                                <a:pt x="50858" y="31003"/>
                                <a:pt x="31003" y="50788"/>
                                <a:pt x="31003" y="75172"/>
                              </a:cubicBezTo>
                              <a:lnTo>
                                <a:pt x="31003" y="362486"/>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236" name="Graphic 6">
                        <a:extLst>
                          <a:ext uri="{FF2B5EF4-FFF2-40B4-BE49-F238E27FC236}">
                            <a16:creationId xmlns:a16="http://schemas.microsoft.com/office/drawing/2014/main" id="{965BEE6A-332E-08C1-FD07-186AB00A7AAF}"/>
                          </a:ext>
                        </a:extLst>
                      </p:cNvPr>
                      <p:cNvGrpSpPr>
                        <a:grpSpLocks noGrp="1" noUngrp="1" noRot="1" noMove="1" noResize="1"/>
                      </p:cNvGrpSpPr>
                      <p:nvPr/>
                    </p:nvGrpSpPr>
                    <p:grpSpPr>
                      <a:xfrm>
                        <a:off x="3471097" y="3895013"/>
                        <a:ext cx="404774" cy="570445"/>
                        <a:chOff x="3471097" y="3895013"/>
                        <a:chExt cx="404774" cy="570445"/>
                      </a:xfrm>
                    </p:grpSpPr>
                    <p:grpSp>
                      <p:nvGrpSpPr>
                        <p:cNvPr id="237" name="Graphic 6">
                          <a:extLst>
                            <a:ext uri="{FF2B5EF4-FFF2-40B4-BE49-F238E27FC236}">
                              <a16:creationId xmlns:a16="http://schemas.microsoft.com/office/drawing/2014/main" id="{816F1FB6-7B58-DAE1-1379-C0BAEB4A930D}"/>
                            </a:ext>
                          </a:extLst>
                        </p:cNvPr>
                        <p:cNvGrpSpPr>
                          <a:grpSpLocks noGrp="1" noUngrp="1" noRot="1" noMove="1" noResize="1"/>
                        </p:cNvGrpSpPr>
                        <p:nvPr/>
                      </p:nvGrpSpPr>
                      <p:grpSpPr>
                        <a:xfrm>
                          <a:off x="3576087" y="3895013"/>
                          <a:ext cx="193539" cy="193539"/>
                          <a:chOff x="3576087" y="3895013"/>
                          <a:chExt cx="193539" cy="193539"/>
                        </a:xfrm>
                      </p:grpSpPr>
                      <p:sp>
                        <p:nvSpPr>
                          <p:cNvPr id="239" name="Freeform: Shape 238">
                            <a:extLst>
                              <a:ext uri="{FF2B5EF4-FFF2-40B4-BE49-F238E27FC236}">
                                <a16:creationId xmlns:a16="http://schemas.microsoft.com/office/drawing/2014/main" id="{E7791C23-E967-289F-C855-A0490624ABA4}"/>
                              </a:ext>
                            </a:extLst>
                          </p:cNvPr>
                          <p:cNvSpPr>
                            <a:spLocks noGrp="1" noRot="1" noMove="1" noResize="1" noEditPoints="1" noAdjustHandles="1" noChangeArrowheads="1" noChangeShapeType="1"/>
                          </p:cNvSpPr>
                          <p:nvPr/>
                        </p:nvSpPr>
                        <p:spPr>
                          <a:xfrm>
                            <a:off x="3591623" y="3910479"/>
                            <a:ext cx="162467" cy="162606"/>
                          </a:xfrm>
                          <a:custGeom>
                            <a:avLst/>
                            <a:gdLst>
                              <a:gd name="connsiteX0" fmla="*/ 81234 w 162467"/>
                              <a:gd name="connsiteY0" fmla="*/ 162607 h 162606"/>
                              <a:gd name="connsiteX1" fmla="*/ 162467 w 162467"/>
                              <a:gd name="connsiteY1" fmla="*/ 81303 h 162606"/>
                              <a:gd name="connsiteX2" fmla="*/ 81234 w 162467"/>
                              <a:gd name="connsiteY2" fmla="*/ 0 h 162606"/>
                              <a:gd name="connsiteX3" fmla="*/ 0 w 162467"/>
                              <a:gd name="connsiteY3" fmla="*/ 81303 h 162606"/>
                              <a:gd name="connsiteX4" fmla="*/ 81234 w 162467"/>
                              <a:gd name="connsiteY4" fmla="*/ 162607 h 162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67" h="162606">
                                <a:moveTo>
                                  <a:pt x="81234" y="162607"/>
                                </a:moveTo>
                                <a:cubicBezTo>
                                  <a:pt x="126030" y="162607"/>
                                  <a:pt x="162467" y="126170"/>
                                  <a:pt x="162467" y="81303"/>
                                </a:cubicBezTo>
                                <a:cubicBezTo>
                                  <a:pt x="162467" y="36437"/>
                                  <a:pt x="126030" y="0"/>
                                  <a:pt x="81234" y="0"/>
                                </a:cubicBezTo>
                                <a:cubicBezTo>
                                  <a:pt x="36437" y="0"/>
                                  <a:pt x="0" y="36437"/>
                                  <a:pt x="0" y="81303"/>
                                </a:cubicBezTo>
                                <a:cubicBezTo>
                                  <a:pt x="0" y="126170"/>
                                  <a:pt x="36437" y="162607"/>
                                  <a:pt x="81234" y="162607"/>
                                </a:cubicBezTo>
                                <a:close/>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240" name="Freeform: Shape 239">
                            <a:extLst>
                              <a:ext uri="{FF2B5EF4-FFF2-40B4-BE49-F238E27FC236}">
                                <a16:creationId xmlns:a16="http://schemas.microsoft.com/office/drawing/2014/main" id="{9FC793EC-4BD9-64B5-5D24-AAD07E9504FB}"/>
                              </a:ext>
                            </a:extLst>
                          </p:cNvPr>
                          <p:cNvSpPr>
                            <a:spLocks noGrp="1" noRot="1" noMove="1" noResize="1" noEditPoints="1" noAdjustHandles="1" noChangeArrowheads="1" noChangeShapeType="1"/>
                          </p:cNvSpPr>
                          <p:nvPr/>
                        </p:nvSpPr>
                        <p:spPr>
                          <a:xfrm>
                            <a:off x="3576087" y="3895013"/>
                            <a:ext cx="193539" cy="193539"/>
                          </a:xfrm>
                          <a:custGeom>
                            <a:avLst/>
                            <a:gdLst>
                              <a:gd name="connsiteX0" fmla="*/ 96770 w 193539"/>
                              <a:gd name="connsiteY0" fmla="*/ 193539 h 193539"/>
                              <a:gd name="connsiteX1" fmla="*/ 0 w 193539"/>
                              <a:gd name="connsiteY1" fmla="*/ 96770 h 193539"/>
                              <a:gd name="connsiteX2" fmla="*/ 96770 w 193539"/>
                              <a:gd name="connsiteY2" fmla="*/ 0 h 193539"/>
                              <a:gd name="connsiteX3" fmla="*/ 193539 w 193539"/>
                              <a:gd name="connsiteY3" fmla="*/ 96770 h 193539"/>
                              <a:gd name="connsiteX4" fmla="*/ 96770 w 193539"/>
                              <a:gd name="connsiteY4" fmla="*/ 193539 h 193539"/>
                              <a:gd name="connsiteX5" fmla="*/ 96770 w 193539"/>
                              <a:gd name="connsiteY5" fmla="*/ 31002 h 193539"/>
                              <a:gd name="connsiteX6" fmla="*/ 31003 w 193539"/>
                              <a:gd name="connsiteY6" fmla="*/ 96770 h 193539"/>
                              <a:gd name="connsiteX7" fmla="*/ 96770 w 193539"/>
                              <a:gd name="connsiteY7" fmla="*/ 162537 h 193539"/>
                              <a:gd name="connsiteX8" fmla="*/ 162537 w 193539"/>
                              <a:gd name="connsiteY8" fmla="*/ 96770 h 193539"/>
                              <a:gd name="connsiteX9" fmla="*/ 96770 w 193539"/>
                              <a:gd name="connsiteY9" fmla="*/ 31002 h 19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539" h="193539">
                                <a:moveTo>
                                  <a:pt x="96770" y="193539"/>
                                </a:moveTo>
                                <a:cubicBezTo>
                                  <a:pt x="43404" y="193539"/>
                                  <a:pt x="0" y="150136"/>
                                  <a:pt x="0" y="96770"/>
                                </a:cubicBezTo>
                                <a:cubicBezTo>
                                  <a:pt x="0" y="43403"/>
                                  <a:pt x="43404" y="0"/>
                                  <a:pt x="96770" y="0"/>
                                </a:cubicBezTo>
                                <a:cubicBezTo>
                                  <a:pt x="150136" y="0"/>
                                  <a:pt x="193539" y="43403"/>
                                  <a:pt x="193539" y="96770"/>
                                </a:cubicBezTo>
                                <a:cubicBezTo>
                                  <a:pt x="193539" y="150136"/>
                                  <a:pt x="150136" y="193539"/>
                                  <a:pt x="96770" y="193539"/>
                                </a:cubicBezTo>
                                <a:close/>
                                <a:moveTo>
                                  <a:pt x="96770" y="31002"/>
                                </a:moveTo>
                                <a:cubicBezTo>
                                  <a:pt x="60542" y="31002"/>
                                  <a:pt x="31003" y="60542"/>
                                  <a:pt x="31003" y="96770"/>
                                </a:cubicBezTo>
                                <a:cubicBezTo>
                                  <a:pt x="31003" y="132997"/>
                                  <a:pt x="60542" y="162537"/>
                                  <a:pt x="96770" y="162537"/>
                                </a:cubicBezTo>
                                <a:cubicBezTo>
                                  <a:pt x="132997" y="162537"/>
                                  <a:pt x="162537" y="132997"/>
                                  <a:pt x="162537" y="96770"/>
                                </a:cubicBezTo>
                                <a:cubicBezTo>
                                  <a:pt x="162537" y="60542"/>
                                  <a:pt x="133067" y="31002"/>
                                  <a:pt x="96770" y="3100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sp>
                      <p:nvSpPr>
                        <p:cNvPr id="238" name="Freeform: Shape 237">
                          <a:extLst>
                            <a:ext uri="{FF2B5EF4-FFF2-40B4-BE49-F238E27FC236}">
                              <a16:creationId xmlns:a16="http://schemas.microsoft.com/office/drawing/2014/main" id="{A1E1C3EB-264A-543C-3E61-2A7A56FB1E3F}"/>
                            </a:ext>
                          </a:extLst>
                        </p:cNvPr>
                        <p:cNvSpPr>
                          <a:spLocks noGrp="1" noRot="1" noMove="1" noResize="1" noEditPoints="1" noAdjustHandles="1" noChangeArrowheads="1" noChangeShapeType="1"/>
                        </p:cNvSpPr>
                        <p:nvPr/>
                      </p:nvSpPr>
                      <p:spPr>
                        <a:xfrm>
                          <a:off x="3471097" y="4141709"/>
                          <a:ext cx="404774" cy="323749"/>
                        </a:xfrm>
                        <a:custGeom>
                          <a:avLst/>
                          <a:gdLst>
                            <a:gd name="connsiteX0" fmla="*/ 404774 w 404774"/>
                            <a:gd name="connsiteY0" fmla="*/ 323750 h 323749"/>
                            <a:gd name="connsiteX1" fmla="*/ 373772 w 404774"/>
                            <a:gd name="connsiteY1" fmla="*/ 323750 h 323749"/>
                            <a:gd name="connsiteX2" fmla="*/ 373772 w 404774"/>
                            <a:gd name="connsiteY2" fmla="*/ 75172 h 323749"/>
                            <a:gd name="connsiteX3" fmla="*/ 329602 w 404774"/>
                            <a:gd name="connsiteY3" fmla="*/ 31003 h 323749"/>
                            <a:gd name="connsiteX4" fmla="*/ 75172 w 404774"/>
                            <a:gd name="connsiteY4" fmla="*/ 31003 h 323749"/>
                            <a:gd name="connsiteX5" fmla="*/ 31002 w 404774"/>
                            <a:gd name="connsiteY5" fmla="*/ 75172 h 323749"/>
                            <a:gd name="connsiteX6" fmla="*/ 31002 w 404774"/>
                            <a:gd name="connsiteY6" fmla="*/ 323750 h 323749"/>
                            <a:gd name="connsiteX7" fmla="*/ 0 w 404774"/>
                            <a:gd name="connsiteY7" fmla="*/ 323750 h 323749"/>
                            <a:gd name="connsiteX8" fmla="*/ 0 w 404774"/>
                            <a:gd name="connsiteY8" fmla="*/ 75172 h 323749"/>
                            <a:gd name="connsiteX9" fmla="*/ 75172 w 404774"/>
                            <a:gd name="connsiteY9" fmla="*/ 0 h 323749"/>
                            <a:gd name="connsiteX10" fmla="*/ 329602 w 404774"/>
                            <a:gd name="connsiteY10" fmla="*/ 0 h 323749"/>
                            <a:gd name="connsiteX11" fmla="*/ 404774 w 404774"/>
                            <a:gd name="connsiteY11" fmla="*/ 75172 h 323749"/>
                            <a:gd name="connsiteX12" fmla="*/ 404774 w 404774"/>
                            <a:gd name="connsiteY12" fmla="*/ 323750 h 32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774" h="323749">
                              <a:moveTo>
                                <a:pt x="404774" y="323750"/>
                              </a:moveTo>
                              <a:lnTo>
                                <a:pt x="373772" y="323750"/>
                              </a:lnTo>
                              <a:lnTo>
                                <a:pt x="373772" y="75172"/>
                              </a:lnTo>
                              <a:cubicBezTo>
                                <a:pt x="373772" y="50788"/>
                                <a:pt x="353986" y="31003"/>
                                <a:pt x="329602" y="31003"/>
                              </a:cubicBezTo>
                              <a:lnTo>
                                <a:pt x="75172" y="31003"/>
                              </a:lnTo>
                              <a:cubicBezTo>
                                <a:pt x="50858" y="31003"/>
                                <a:pt x="31002" y="50788"/>
                                <a:pt x="31002" y="75172"/>
                              </a:cubicBezTo>
                              <a:lnTo>
                                <a:pt x="31002" y="323750"/>
                              </a:lnTo>
                              <a:lnTo>
                                <a:pt x="0" y="323750"/>
                              </a:lnTo>
                              <a:lnTo>
                                <a:pt x="0" y="75172"/>
                              </a:lnTo>
                              <a:cubicBezTo>
                                <a:pt x="0" y="33720"/>
                                <a:pt x="33720" y="0"/>
                                <a:pt x="75172" y="0"/>
                              </a:cubicBezTo>
                              <a:lnTo>
                                <a:pt x="329602" y="0"/>
                              </a:lnTo>
                              <a:cubicBezTo>
                                <a:pt x="371055" y="0"/>
                                <a:pt x="404774" y="33720"/>
                                <a:pt x="404774" y="75172"/>
                              </a:cubicBezTo>
                              <a:lnTo>
                                <a:pt x="404774" y="323750"/>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grpSp>
            </p:grpSp>
          </p:grpSp>
        </p:grpSp>
      </p:grpSp>
    </p:spTree>
    <p:custDataLst>
      <p:tags r:id="rId1"/>
    </p:custDataLst>
    <p:extLst>
      <p:ext uri="{BB962C8B-B14F-4D97-AF65-F5344CB8AC3E}">
        <p14:creationId xmlns:p14="http://schemas.microsoft.com/office/powerpoint/2010/main" val="804206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0">
          <a:extLst>
            <a:ext uri="{FF2B5EF4-FFF2-40B4-BE49-F238E27FC236}">
              <a16:creationId xmlns:a16="http://schemas.microsoft.com/office/drawing/2014/main" id="{B0BDDA97-56FB-B7E2-556C-D50D36209B24}"/>
            </a:ext>
          </a:extLst>
        </p:cNvPr>
        <p:cNvGrpSpPr/>
        <p:nvPr/>
      </p:nvGrpSpPr>
      <p:grpSpPr>
        <a:xfrm>
          <a:off x="0" y="0"/>
          <a:ext cx="0" cy="0"/>
          <a:chOff x="0" y="0"/>
          <a:chExt cx="0" cy="0"/>
        </a:xfrm>
      </p:grpSpPr>
      <p:sp>
        <p:nvSpPr>
          <p:cNvPr id="8" name="Google Shape;775;p105">
            <a:extLst>
              <a:ext uri="{FF2B5EF4-FFF2-40B4-BE49-F238E27FC236}">
                <a16:creationId xmlns:a16="http://schemas.microsoft.com/office/drawing/2014/main" id="{4E04182D-C9FA-3C46-968A-ABDC7B382BA3}"/>
              </a:ext>
            </a:extLst>
          </p:cNvPr>
          <p:cNvSpPr>
            <a:spLocks noGrp="1" noRot="1" noMove="1" noResize="1" noEditPoints="1" noAdjustHandles="1" noChangeArrowheads="1" noChangeShapeType="1"/>
          </p:cNvSpPr>
          <p:nvPr/>
        </p:nvSpPr>
        <p:spPr>
          <a:xfrm>
            <a:off x="356585" y="1232825"/>
            <a:ext cx="1299600" cy="291900"/>
          </a:xfrm>
          <a:prstGeom prst="roundRect">
            <a:avLst>
              <a:gd name="adj" fmla="val 16667"/>
            </a:avLst>
          </a:prstGeom>
          <a:noFill/>
          <a:ln w="9525" cap="flat" cmpd="sng">
            <a:solidFill>
              <a:srgbClr val="12121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Inter"/>
                <a:ea typeface="Inter"/>
                <a:cs typeface="Inter"/>
                <a:sym typeface="Inter"/>
              </a:rPr>
              <a:t>35 minutes</a:t>
            </a:r>
            <a:endParaRPr sz="800">
              <a:latin typeface="Inter"/>
              <a:ea typeface="Inter"/>
              <a:cs typeface="Inter"/>
              <a:sym typeface="Inter"/>
            </a:endParaRPr>
          </a:p>
        </p:txBody>
      </p:sp>
      <p:sp>
        <p:nvSpPr>
          <p:cNvPr id="11" name="Google Shape;780;p105">
            <a:extLst>
              <a:ext uri="{FF2B5EF4-FFF2-40B4-BE49-F238E27FC236}">
                <a16:creationId xmlns:a16="http://schemas.microsoft.com/office/drawing/2014/main" id="{313EC5EA-4192-0C4C-058E-9505E2C89473}"/>
              </a:ext>
            </a:extLst>
          </p:cNvPr>
          <p:cNvSpPr>
            <a:spLocks noGrp="1" noRot="1" noMove="1" noResize="1" noEditPoints="1" noAdjustHandles="1" noChangeArrowheads="1" noChangeShapeType="1"/>
          </p:cNvSpPr>
          <p:nvPr/>
        </p:nvSpPr>
        <p:spPr>
          <a:xfrm>
            <a:off x="1706710" y="1232825"/>
            <a:ext cx="1299600" cy="291900"/>
          </a:xfrm>
          <a:prstGeom prst="roundRect">
            <a:avLst>
              <a:gd name="adj" fmla="val 16667"/>
            </a:avLst>
          </a:prstGeom>
          <a:noFill/>
          <a:ln w="9525" cap="flat" cmpd="sng">
            <a:solidFill>
              <a:srgbClr val="12121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Inter"/>
                <a:ea typeface="Inter"/>
                <a:cs typeface="Inter"/>
                <a:sym typeface="Inter"/>
              </a:rPr>
              <a:t>Group Activity</a:t>
            </a:r>
            <a:endParaRPr sz="800">
              <a:latin typeface="Inter"/>
              <a:ea typeface="Inter"/>
              <a:cs typeface="Inter"/>
              <a:sym typeface="Inter"/>
            </a:endParaRPr>
          </a:p>
        </p:txBody>
      </p:sp>
      <p:sp>
        <p:nvSpPr>
          <p:cNvPr id="14" name="Title 1">
            <a:extLst>
              <a:ext uri="{FF2B5EF4-FFF2-40B4-BE49-F238E27FC236}">
                <a16:creationId xmlns:a16="http://schemas.microsoft.com/office/drawing/2014/main" id="{C61ADDC4-FC1D-78F0-0DFF-5594E45A6495}"/>
              </a:ext>
            </a:extLst>
          </p:cNvPr>
          <p:cNvSpPr>
            <a:spLocks noGrp="1" noRot="1" noMove="1" noResize="1" noEditPoints="1" noAdjustHandles="1" noChangeArrowheads="1" noChangeShapeType="1"/>
          </p:cNvSpPr>
          <p:nvPr>
            <p:ph type="title"/>
          </p:nvPr>
        </p:nvSpPr>
        <p:spPr>
          <a:noFill/>
          <a:ln>
            <a:noFill/>
          </a:ln>
        </p:spPr>
        <p:txBody>
          <a:bodyPr spcFirstLastPara="1" wrap="square" lIns="90000" tIns="91425" rIns="91425" bIns="91425" anchor="t" anchorCtr="0">
            <a:noAutofit/>
          </a:bodyPr>
          <a:lstStyle/>
          <a:p>
            <a:r>
              <a:rPr lang="en-IN"/>
              <a:t>Activity</a:t>
            </a:r>
          </a:p>
        </p:txBody>
      </p:sp>
      <p:sp>
        <p:nvSpPr>
          <p:cNvPr id="2" name="Text Placeholder 1">
            <a:extLst>
              <a:ext uri="{FF2B5EF4-FFF2-40B4-BE49-F238E27FC236}">
                <a16:creationId xmlns:a16="http://schemas.microsoft.com/office/drawing/2014/main" id="{A3443043-9583-4E8D-9CD4-63A2EB300123}"/>
              </a:ext>
            </a:extLst>
          </p:cNvPr>
          <p:cNvSpPr>
            <a:spLocks noGrp="1" noRot="1" noMove="1" noResize="1" noEditPoints="1" noAdjustHandles="1" noChangeArrowheads="1" noChangeShapeType="1"/>
          </p:cNvSpPr>
          <p:nvPr>
            <p:ph type="body" sz="quarter" idx="16"/>
          </p:nvPr>
        </p:nvSpPr>
        <p:spPr/>
        <p:txBody>
          <a:bodyPr/>
          <a:lstStyle/>
          <a:p>
            <a:pPr marL="0" indent="0">
              <a:buNone/>
            </a:pPr>
            <a:r>
              <a:rPr lang="en-IN"/>
              <a:t>Let’s Break the Ice</a:t>
            </a:r>
          </a:p>
          <a:p>
            <a:pPr marL="114300" indent="0">
              <a:buNone/>
            </a:pPr>
            <a:endParaRPr lang="en-IN"/>
          </a:p>
        </p:txBody>
      </p:sp>
      <p:pic>
        <p:nvPicPr>
          <p:cNvPr id="6" name="Picture Placeholder 5" descr="A close-up of a handshake&#10;&#10;Description automatically generated">
            <a:extLst>
              <a:ext uri="{FF2B5EF4-FFF2-40B4-BE49-F238E27FC236}">
                <a16:creationId xmlns:a16="http://schemas.microsoft.com/office/drawing/2014/main" id="{39B8B07D-701D-48F4-9366-41EC370881DD}"/>
              </a:ext>
            </a:extLst>
          </p:cNvPr>
          <p:cNvPicPr>
            <a:picLocks noGrp="1" noRot="1" noChangeAspect="1" noMove="1" noResize="1" noEditPoints="1" noAdjustHandles="1" noChangeArrowheads="1" noChangeShapeType="1" noCrop="1"/>
          </p:cNvPicPr>
          <p:nvPr>
            <p:ph type="pic" sz="quarter" idx="14"/>
          </p:nvPr>
        </p:nvPicPr>
        <p:blipFill>
          <a:blip r:embed="rId5"/>
          <a:srcRect l="26666" r="26666"/>
          <a:stretch>
            <a:fillRect/>
          </a:stretch>
        </p:blipFill>
        <p:spPr/>
      </p:pic>
      <p:sp>
        <p:nvSpPr>
          <p:cNvPr id="13" name="Text Placeholder 2">
            <a:extLst>
              <a:ext uri="{FF2B5EF4-FFF2-40B4-BE49-F238E27FC236}">
                <a16:creationId xmlns:a16="http://schemas.microsoft.com/office/drawing/2014/main" id="{6EB7FBAF-158C-ECA8-22EF-37BBC2D3FB60}"/>
              </a:ext>
            </a:extLst>
          </p:cNvPr>
          <p:cNvSpPr>
            <a:spLocks noGrp="1" noRot="1" noMove="1" noResize="1" noEditPoints="1" noAdjustHandles="1" noChangeArrowheads="1" noChangeShapeType="1"/>
          </p:cNvSpPr>
          <p:nvPr>
            <p:ph type="body" idx="1"/>
          </p:nvPr>
        </p:nvSpPr>
        <p:spPr>
          <a:xfrm>
            <a:off x="252000" y="1656000"/>
            <a:ext cx="4402570" cy="3224149"/>
          </a:xfrm>
        </p:spPr>
        <p:txBody>
          <a:bodyPr lIns="0">
            <a:normAutofit/>
          </a:bodyPr>
          <a:lstStyle/>
          <a:p>
            <a:pPr indent="-330835">
              <a:lnSpc>
                <a:spcPct val="150000"/>
              </a:lnSpc>
              <a:spcBef>
                <a:spcPts val="600"/>
              </a:spcBef>
              <a:spcAft>
                <a:spcPts val="600"/>
              </a:spcAft>
            </a:pPr>
            <a:r>
              <a:rPr lang="en-US" sz="1600">
                <a:solidFill>
                  <a:schemeClr val="dk1"/>
                </a:solidFill>
                <a:ea typeface="Inter"/>
                <a:cs typeface="Inter"/>
                <a:sym typeface="Inter"/>
              </a:rPr>
              <a:t>Form pairs</a:t>
            </a:r>
            <a:r>
              <a:rPr lang="en-US">
                <a:solidFill>
                  <a:schemeClr val="dk1"/>
                </a:solidFill>
                <a:ea typeface="Inter"/>
                <a:cs typeface="Inter"/>
                <a:sym typeface="Inter"/>
              </a:rPr>
              <a:t>!</a:t>
            </a:r>
            <a:endParaRPr lang="en-US">
              <a:solidFill>
                <a:schemeClr val="dk1"/>
              </a:solidFill>
            </a:endParaRPr>
          </a:p>
          <a:p>
            <a:pPr indent="-330835">
              <a:lnSpc>
                <a:spcPct val="150000"/>
              </a:lnSpc>
              <a:spcBef>
                <a:spcPts val="600"/>
              </a:spcBef>
              <a:spcAft>
                <a:spcPts val="600"/>
              </a:spcAft>
            </a:pPr>
            <a:r>
              <a:rPr lang="en-US" sz="1600">
                <a:solidFill>
                  <a:schemeClr val="dk1"/>
                </a:solidFill>
                <a:ea typeface="Inter"/>
                <a:cs typeface="Inter"/>
                <a:sym typeface="Inter"/>
              </a:rPr>
              <a:t>Introduce yourself to your partner and share a customer service experience that went well.</a:t>
            </a:r>
            <a:endParaRPr lang="en-US" sz="1600">
              <a:solidFill>
                <a:schemeClr val="dk1"/>
              </a:solidFill>
              <a:ea typeface="Inter"/>
              <a:cs typeface="Inter"/>
            </a:endParaRPr>
          </a:p>
          <a:p>
            <a:pPr indent="-330835">
              <a:lnSpc>
                <a:spcPct val="150000"/>
              </a:lnSpc>
              <a:spcBef>
                <a:spcPts val="600"/>
              </a:spcBef>
              <a:spcAft>
                <a:spcPts val="600"/>
              </a:spcAft>
            </a:pPr>
            <a:r>
              <a:rPr lang="en-US" sz="1600">
                <a:solidFill>
                  <a:schemeClr val="dk1"/>
                </a:solidFill>
                <a:ea typeface="Inter"/>
                <a:cs typeface="Inter"/>
                <a:sym typeface="Inter"/>
              </a:rPr>
              <a:t>Introduce your partner and their shared experiences.</a:t>
            </a:r>
            <a:endParaRPr lang="en-US" sz="1600">
              <a:solidFill>
                <a:schemeClr val="dk1"/>
              </a:solidFill>
              <a:ea typeface="Inter"/>
              <a:cs typeface="Inter"/>
            </a:endParaRPr>
          </a:p>
          <a:p>
            <a:pPr marL="114300" indent="0">
              <a:buNone/>
            </a:pPr>
            <a:endParaRPr lang="en-IN" sz="1600">
              <a:solidFill>
                <a:schemeClr val="dk1"/>
              </a:solidFill>
              <a:ea typeface="Inter"/>
              <a:cs typeface="Inter"/>
              <a:sym typeface="Inter"/>
            </a:endParaRPr>
          </a:p>
        </p:txBody>
      </p:sp>
    </p:spTree>
    <p:custDataLst>
      <p:tags r:id="rId1"/>
    </p:custDataLst>
    <p:extLst>
      <p:ext uri="{BB962C8B-B14F-4D97-AF65-F5344CB8AC3E}">
        <p14:creationId xmlns:p14="http://schemas.microsoft.com/office/powerpoint/2010/main" val="2817774618"/>
      </p:ext>
    </p:extLst>
  </p:cSld>
  <p:clrMapOvr>
    <a:masterClrMapping/>
  </p:clrMapOvr>
  <p:extLst>
    <p:ext uri="{6950BFC3-D8DA-4A85-94F7-54DA5524770B}">
      <p188:commentRel xmlns:p188="http://schemas.microsoft.com/office/powerpoint/2018/8/main" r:id="rId4"/>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460355-61F3-451F-ABBC-23864DFFFCC7}"/>
              </a:ext>
            </a:extLst>
          </p:cNvPr>
          <p:cNvSpPr>
            <a:spLocks noGrp="1" noRot="1" noMove="1" noResize="1" noEditPoints="1" noAdjustHandles="1" noChangeArrowheads="1" noChangeShapeType="1"/>
          </p:cNvSpPr>
          <p:nvPr>
            <p:ph type="title"/>
          </p:nvPr>
        </p:nvSpPr>
        <p:spPr/>
        <p:txBody>
          <a:bodyPr/>
          <a:lstStyle/>
          <a:p>
            <a:r>
              <a:rPr lang="en-IN"/>
              <a:t>Housekeeping</a:t>
            </a:r>
          </a:p>
        </p:txBody>
      </p:sp>
      <p:sp>
        <p:nvSpPr>
          <p:cNvPr id="9" name="TextBox 8">
            <a:extLst>
              <a:ext uri="{FF2B5EF4-FFF2-40B4-BE49-F238E27FC236}">
                <a16:creationId xmlns:a16="http://schemas.microsoft.com/office/drawing/2014/main" id="{47DB81F9-BF9D-FE12-7796-A91616B7FFB6}"/>
              </a:ext>
            </a:extLst>
          </p:cNvPr>
          <p:cNvSpPr txBox="1">
            <a:spLocks noGrp="1" noRot="1" noMove="1" noResize="1" noEditPoints="1" noAdjustHandles="1" noChangeArrowheads="1" noChangeShapeType="1"/>
          </p:cNvSpPr>
          <p:nvPr/>
        </p:nvSpPr>
        <p:spPr>
          <a:xfrm>
            <a:off x="1602813" y="1496174"/>
            <a:ext cx="897292" cy="338554"/>
          </a:xfrm>
          <a:prstGeom prst="rect">
            <a:avLst/>
          </a:prstGeom>
          <a:noFill/>
        </p:spPr>
        <p:txBody>
          <a:bodyPr wrap="square" rtlCol="0">
            <a:spAutoFit/>
          </a:bodyPr>
          <a:lstStyle/>
          <a:p>
            <a:r>
              <a:rPr lang="en-US" sz="1600" b="1" noProof="0">
                <a:solidFill>
                  <a:srgbClr val="5AC1FF"/>
                </a:solidFill>
                <a:latin typeface="+mn-lt"/>
              </a:rPr>
              <a:t>Pros</a:t>
            </a:r>
          </a:p>
        </p:txBody>
      </p:sp>
      <p:sp>
        <p:nvSpPr>
          <p:cNvPr id="10" name="TextBox 9">
            <a:extLst>
              <a:ext uri="{FF2B5EF4-FFF2-40B4-BE49-F238E27FC236}">
                <a16:creationId xmlns:a16="http://schemas.microsoft.com/office/drawing/2014/main" id="{D7B6525E-9C24-EC07-A3F3-5FB1EC6C5209}"/>
              </a:ext>
            </a:extLst>
          </p:cNvPr>
          <p:cNvSpPr txBox="1">
            <a:spLocks noGrp="1" noRot="1" noMove="1" noResize="1" noEditPoints="1" noAdjustHandles="1" noChangeArrowheads="1" noChangeShapeType="1"/>
          </p:cNvSpPr>
          <p:nvPr/>
        </p:nvSpPr>
        <p:spPr>
          <a:xfrm>
            <a:off x="4726995" y="1496174"/>
            <a:ext cx="977283" cy="338554"/>
          </a:xfrm>
          <a:prstGeom prst="rect">
            <a:avLst/>
          </a:prstGeom>
          <a:noFill/>
        </p:spPr>
        <p:txBody>
          <a:bodyPr wrap="square" rtlCol="0">
            <a:spAutoFit/>
          </a:bodyPr>
          <a:lstStyle/>
          <a:p>
            <a:r>
              <a:rPr lang="en-US" sz="1600" b="1" noProof="0">
                <a:solidFill>
                  <a:srgbClr val="121212"/>
                </a:solidFill>
              </a:rPr>
              <a:t>Cons</a:t>
            </a:r>
          </a:p>
        </p:txBody>
      </p:sp>
      <p:grpSp>
        <p:nvGrpSpPr>
          <p:cNvPr id="11" name="Group 10">
            <a:extLst>
              <a:ext uri="{FF2B5EF4-FFF2-40B4-BE49-F238E27FC236}">
                <a16:creationId xmlns:a16="http://schemas.microsoft.com/office/drawing/2014/main" id="{4F089DBB-E57F-B9C3-F47E-AFA15ECB700F}"/>
              </a:ext>
            </a:extLst>
          </p:cNvPr>
          <p:cNvGrpSpPr>
            <a:grpSpLocks noGrp="1" noUngrp="1" noRot="1" noMove="1" noResize="1"/>
          </p:cNvGrpSpPr>
          <p:nvPr/>
        </p:nvGrpSpPr>
        <p:grpSpPr>
          <a:xfrm>
            <a:off x="1470661" y="1295289"/>
            <a:ext cx="6070526" cy="3547541"/>
            <a:chOff x="1470661" y="1295289"/>
            <a:chExt cx="6070526" cy="3547541"/>
          </a:xfrm>
        </p:grpSpPr>
        <p:sp>
          <p:nvSpPr>
            <p:cNvPr id="13" name="Rectangle: Rounded Corners 12">
              <a:extLst>
                <a:ext uri="{FF2B5EF4-FFF2-40B4-BE49-F238E27FC236}">
                  <a16:creationId xmlns:a16="http://schemas.microsoft.com/office/drawing/2014/main" id="{2203E549-3FA8-BE28-6F97-D76200DFEE1E}"/>
                </a:ext>
              </a:extLst>
            </p:cNvPr>
            <p:cNvSpPr>
              <a:spLocks noGrp="1" noRot="1" noMove="1" noResize="1" noEditPoints="1" noAdjustHandles="1" noChangeArrowheads="1" noChangeShapeType="1"/>
            </p:cNvSpPr>
            <p:nvPr/>
          </p:nvSpPr>
          <p:spPr>
            <a:xfrm>
              <a:off x="4598788" y="1318469"/>
              <a:ext cx="2942399" cy="3524361"/>
            </a:xfrm>
            <a:prstGeom prst="roundRect">
              <a:avLst>
                <a:gd name="adj" fmla="val 7510"/>
              </a:avLst>
            </a:prstGeom>
            <a:solidFill>
              <a:srgbClr val="002F49"/>
            </a:solidFill>
            <a:ln w="12700" cap="flat">
              <a:noFill/>
              <a:prstDash val="solid"/>
              <a:miter/>
            </a:ln>
            <a:effectLst>
              <a:outerShdw blurRad="50800" dist="38100" dir="5400000" algn="t" rotWithShape="0">
                <a:prstClr val="black">
                  <a:alpha val="40000"/>
                </a:prstClr>
              </a:outerShdw>
            </a:effectLst>
          </p:spPr>
          <p:txBody>
            <a:bodyPr rtlCol="0" anchor="ctr"/>
            <a:lstStyle/>
            <a:p>
              <a:endParaRPr lang="en-US" sz="1050" noProof="0"/>
            </a:p>
          </p:txBody>
        </p:sp>
        <p:sp>
          <p:nvSpPr>
            <p:cNvPr id="14" name="Freeform: Shape 13">
              <a:extLst>
                <a:ext uri="{FF2B5EF4-FFF2-40B4-BE49-F238E27FC236}">
                  <a16:creationId xmlns:a16="http://schemas.microsoft.com/office/drawing/2014/main" id="{F5D82187-9669-592E-8287-A44258D2202B}"/>
                </a:ext>
              </a:extLst>
            </p:cNvPr>
            <p:cNvSpPr>
              <a:spLocks noGrp="1" noRot="1" noMove="1" noResize="1" noEditPoints="1" noAdjustHandles="1" noChangeArrowheads="1" noChangeShapeType="1"/>
            </p:cNvSpPr>
            <p:nvPr/>
          </p:nvSpPr>
          <p:spPr>
            <a:xfrm>
              <a:off x="4674477" y="1394599"/>
              <a:ext cx="2791021" cy="897751"/>
            </a:xfrm>
            <a:custGeom>
              <a:avLst/>
              <a:gdLst>
                <a:gd name="connsiteX0" fmla="*/ 1790221 w 2791021"/>
                <a:gd name="connsiteY0" fmla="*/ 0 h 897751"/>
                <a:gd name="connsiteX1" fmla="*/ 1986661 w 2791021"/>
                <a:gd name="connsiteY1" fmla="*/ 140956 h 897751"/>
                <a:gd name="connsiteX2" fmla="*/ 2628221 w 2791021"/>
                <a:gd name="connsiteY2" fmla="*/ 697083 h 897751"/>
                <a:gd name="connsiteX3" fmla="*/ 2791021 w 2791021"/>
                <a:gd name="connsiteY3" fmla="*/ 867401 h 897751"/>
                <a:gd name="connsiteX4" fmla="*/ 2791021 w 2791021"/>
                <a:gd name="connsiteY4" fmla="*/ 897751 h 897751"/>
                <a:gd name="connsiteX5" fmla="*/ 0 w 2791021"/>
                <a:gd name="connsiteY5" fmla="*/ 897751 h 897751"/>
                <a:gd name="connsiteX6" fmla="*/ 0 w 2791021"/>
                <a:gd name="connsiteY6" fmla="*/ 168478 h 897751"/>
                <a:gd name="connsiteX7" fmla="*/ 192584 w 2791021"/>
                <a:gd name="connsiteY7" fmla="*/ 1172 h 89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1021" h="897751">
                  <a:moveTo>
                    <a:pt x="1790221" y="0"/>
                  </a:moveTo>
                  <a:cubicBezTo>
                    <a:pt x="1886224" y="0"/>
                    <a:pt x="1967672" y="59310"/>
                    <a:pt x="1986661" y="140956"/>
                  </a:cubicBezTo>
                  <a:cubicBezTo>
                    <a:pt x="2051626" y="420777"/>
                    <a:pt x="2305803" y="641119"/>
                    <a:pt x="2628221" y="697083"/>
                  </a:cubicBezTo>
                  <a:cubicBezTo>
                    <a:pt x="2722393" y="713395"/>
                    <a:pt x="2791021" y="784082"/>
                    <a:pt x="2791021" y="867401"/>
                  </a:cubicBezTo>
                  <a:lnTo>
                    <a:pt x="2791021" y="897751"/>
                  </a:lnTo>
                  <a:lnTo>
                    <a:pt x="0" y="897751"/>
                  </a:lnTo>
                  <a:lnTo>
                    <a:pt x="0" y="168478"/>
                  </a:lnTo>
                  <a:cubicBezTo>
                    <a:pt x="0" y="76125"/>
                    <a:pt x="86171" y="1255"/>
                    <a:pt x="192584" y="1172"/>
                  </a:cubicBezTo>
                  <a:close/>
                </a:path>
              </a:pathLst>
            </a:custGeom>
            <a:solidFill>
              <a:schemeClr val="bg1"/>
            </a:solidFill>
            <a:ln w="0" cap="flat">
              <a:noFill/>
              <a:prstDash val="solid"/>
              <a:miter/>
            </a:ln>
          </p:spPr>
          <p:txBody>
            <a:bodyPr wrap="square" lIns="135000" tIns="648000" rIns="135000" rtlCol="0" anchor="ctr">
              <a:noAutofit/>
            </a:bodyPr>
            <a:lstStyle/>
            <a:p>
              <a:pPr marL="285750" indent="-285750">
                <a:spcBef>
                  <a:spcPts val="450"/>
                </a:spcBef>
                <a:spcAft>
                  <a:spcPts val="450"/>
                </a:spcAft>
                <a:buClr>
                  <a:srgbClr val="121212"/>
                </a:buClr>
                <a:buFont typeface="Inter" panose="020B0502030000000004" pitchFamily="34" charset="0"/>
                <a:buChar char="●"/>
              </a:pPr>
              <a:endParaRPr lang="en-US" sz="1200" noProof="0">
                <a:solidFill>
                  <a:srgbClr val="121212"/>
                </a:solidFill>
                <a:latin typeface="+mn-lt"/>
                <a:ea typeface="Inter" panose="020B0502030000000004" pitchFamily="34" charset="0"/>
              </a:endParaRPr>
            </a:p>
          </p:txBody>
        </p:sp>
        <p:sp>
          <p:nvSpPr>
            <p:cNvPr id="15" name="Rectangle: Top Corners Rounded 14">
              <a:extLst>
                <a:ext uri="{FF2B5EF4-FFF2-40B4-BE49-F238E27FC236}">
                  <a16:creationId xmlns:a16="http://schemas.microsoft.com/office/drawing/2014/main" id="{349AAC47-E6A5-6B18-DAA2-2E685C53B1B5}"/>
                </a:ext>
              </a:extLst>
            </p:cNvPr>
            <p:cNvSpPr>
              <a:spLocks noGrp="1" noRot="1" noMove="1" noResize="1" noEditPoints="1" noAdjustHandles="1" noChangeArrowheads="1" noChangeShapeType="1"/>
            </p:cNvSpPr>
            <p:nvPr/>
          </p:nvSpPr>
          <p:spPr>
            <a:xfrm>
              <a:off x="4674477" y="2292349"/>
              <a:ext cx="2791021" cy="2454355"/>
            </a:xfrm>
            <a:prstGeom prst="round2SameRect">
              <a:avLst>
                <a:gd name="adj1" fmla="val 0"/>
                <a:gd name="adj2" fmla="val 70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450"/>
                </a:spcBef>
                <a:spcAft>
                  <a:spcPts val="450"/>
                </a:spcAft>
                <a:buClr>
                  <a:srgbClr val="121212"/>
                </a:buClr>
                <a:buFont typeface="Inter" panose="020B0502030000000004" pitchFamily="34" charset="0"/>
                <a:buChar char="●"/>
              </a:pPr>
              <a:endParaRPr lang="en-US" sz="1400" noProof="0">
                <a:solidFill>
                  <a:srgbClr val="121212"/>
                </a:solidFill>
                <a:latin typeface="+mn-lt"/>
                <a:ea typeface="Inter" panose="020B0502030000000004" pitchFamily="34" charset="0"/>
              </a:endParaRPr>
            </a:p>
          </p:txBody>
        </p:sp>
        <p:sp>
          <p:nvSpPr>
            <p:cNvPr id="17" name="Rectangle: Rounded Corners 16">
              <a:extLst>
                <a:ext uri="{FF2B5EF4-FFF2-40B4-BE49-F238E27FC236}">
                  <a16:creationId xmlns:a16="http://schemas.microsoft.com/office/drawing/2014/main" id="{7054FCBE-2270-6CA7-5AFD-F807542A295A}"/>
                </a:ext>
              </a:extLst>
            </p:cNvPr>
            <p:cNvSpPr>
              <a:spLocks noGrp="1" noRot="1" noMove="1" noResize="1" noEditPoints="1" noAdjustHandles="1" noChangeArrowheads="1" noChangeShapeType="1"/>
            </p:cNvSpPr>
            <p:nvPr/>
          </p:nvSpPr>
          <p:spPr>
            <a:xfrm>
              <a:off x="1470661" y="1295289"/>
              <a:ext cx="2942399" cy="3524361"/>
            </a:xfrm>
            <a:prstGeom prst="roundRect">
              <a:avLst>
                <a:gd name="adj" fmla="val 7510"/>
              </a:avLst>
            </a:prstGeom>
            <a:solidFill>
              <a:srgbClr val="5AC1FF"/>
            </a:solidFill>
            <a:ln w="12700" cap="flat">
              <a:noFill/>
              <a:prstDash val="solid"/>
              <a:miter/>
            </a:ln>
            <a:effectLst>
              <a:outerShdw blurRad="50800" dist="38100" dir="5400000" algn="t" rotWithShape="0">
                <a:prstClr val="black">
                  <a:alpha val="40000"/>
                </a:prstClr>
              </a:outerShdw>
            </a:effectLst>
          </p:spPr>
          <p:txBody>
            <a:bodyPr rtlCol="0" anchor="ctr"/>
            <a:lstStyle/>
            <a:p>
              <a:endParaRPr lang="en-US" sz="1050" noProof="0"/>
            </a:p>
          </p:txBody>
        </p:sp>
        <p:sp>
          <p:nvSpPr>
            <p:cNvPr id="18" name="Freeform: Shape 17">
              <a:extLst>
                <a:ext uri="{FF2B5EF4-FFF2-40B4-BE49-F238E27FC236}">
                  <a16:creationId xmlns:a16="http://schemas.microsoft.com/office/drawing/2014/main" id="{535B982D-82D0-6ABD-CBA2-072CF4F2AFC9}"/>
                </a:ext>
              </a:extLst>
            </p:cNvPr>
            <p:cNvSpPr>
              <a:spLocks noGrp="1" noRot="1" noMove="1" noResize="1" noEditPoints="1" noAdjustHandles="1" noChangeArrowheads="1" noChangeShapeType="1"/>
            </p:cNvSpPr>
            <p:nvPr/>
          </p:nvSpPr>
          <p:spPr>
            <a:xfrm>
              <a:off x="1552490" y="1394599"/>
              <a:ext cx="2791021" cy="897751"/>
            </a:xfrm>
            <a:custGeom>
              <a:avLst/>
              <a:gdLst>
                <a:gd name="connsiteX0" fmla="*/ 1790221 w 2791021"/>
                <a:gd name="connsiteY0" fmla="*/ 0 h 897751"/>
                <a:gd name="connsiteX1" fmla="*/ 1986661 w 2791021"/>
                <a:gd name="connsiteY1" fmla="*/ 140956 h 897751"/>
                <a:gd name="connsiteX2" fmla="*/ 2628221 w 2791021"/>
                <a:gd name="connsiteY2" fmla="*/ 697083 h 897751"/>
                <a:gd name="connsiteX3" fmla="*/ 2791021 w 2791021"/>
                <a:gd name="connsiteY3" fmla="*/ 867401 h 897751"/>
                <a:gd name="connsiteX4" fmla="*/ 2791021 w 2791021"/>
                <a:gd name="connsiteY4" fmla="*/ 897751 h 897751"/>
                <a:gd name="connsiteX5" fmla="*/ 0 w 2791021"/>
                <a:gd name="connsiteY5" fmla="*/ 897751 h 897751"/>
                <a:gd name="connsiteX6" fmla="*/ 0 w 2791021"/>
                <a:gd name="connsiteY6" fmla="*/ 168478 h 897751"/>
                <a:gd name="connsiteX7" fmla="*/ 192584 w 2791021"/>
                <a:gd name="connsiteY7" fmla="*/ 1172 h 89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1021" h="897751">
                  <a:moveTo>
                    <a:pt x="1790221" y="0"/>
                  </a:moveTo>
                  <a:cubicBezTo>
                    <a:pt x="1886224" y="0"/>
                    <a:pt x="1967672" y="59310"/>
                    <a:pt x="1986661" y="140956"/>
                  </a:cubicBezTo>
                  <a:cubicBezTo>
                    <a:pt x="2051626" y="420777"/>
                    <a:pt x="2305803" y="641119"/>
                    <a:pt x="2628221" y="697083"/>
                  </a:cubicBezTo>
                  <a:cubicBezTo>
                    <a:pt x="2722393" y="713395"/>
                    <a:pt x="2791021" y="784082"/>
                    <a:pt x="2791021" y="867401"/>
                  </a:cubicBezTo>
                  <a:lnTo>
                    <a:pt x="2791021" y="897751"/>
                  </a:lnTo>
                  <a:lnTo>
                    <a:pt x="0" y="897751"/>
                  </a:lnTo>
                  <a:lnTo>
                    <a:pt x="0" y="168478"/>
                  </a:lnTo>
                  <a:cubicBezTo>
                    <a:pt x="0" y="76125"/>
                    <a:pt x="86171" y="1255"/>
                    <a:pt x="192584" y="1172"/>
                  </a:cubicBezTo>
                  <a:close/>
                </a:path>
              </a:pathLst>
            </a:custGeom>
            <a:solidFill>
              <a:schemeClr val="bg1"/>
            </a:solidFill>
            <a:ln w="0" cap="flat">
              <a:noFill/>
              <a:prstDash val="solid"/>
              <a:miter/>
            </a:ln>
          </p:spPr>
          <p:txBody>
            <a:bodyPr wrap="square" lIns="135000" tIns="648000" rIns="135000" rtlCol="0" anchor="ctr">
              <a:noAutofit/>
            </a:bodyPr>
            <a:lstStyle/>
            <a:p>
              <a:pPr marL="285750" indent="-285750">
                <a:spcBef>
                  <a:spcPts val="450"/>
                </a:spcBef>
                <a:spcAft>
                  <a:spcPts val="450"/>
                </a:spcAft>
                <a:buClr>
                  <a:srgbClr val="121212"/>
                </a:buClr>
                <a:buFont typeface="Inter" panose="020B0502030000000004" pitchFamily="34" charset="0"/>
                <a:buChar char="●"/>
              </a:pPr>
              <a:endParaRPr lang="en-US" sz="1200" noProof="0">
                <a:solidFill>
                  <a:srgbClr val="121212"/>
                </a:solidFill>
                <a:latin typeface="+mn-lt"/>
                <a:ea typeface="Inter" panose="020B0502030000000004" pitchFamily="34" charset="0"/>
              </a:endParaRPr>
            </a:p>
          </p:txBody>
        </p:sp>
        <p:pic>
          <p:nvPicPr>
            <p:cNvPr id="19" name="Graphic 18">
              <a:extLst>
                <a:ext uri="{FF2B5EF4-FFF2-40B4-BE49-F238E27FC236}">
                  <a16:creationId xmlns:a16="http://schemas.microsoft.com/office/drawing/2014/main" id="{8C04DEE4-A143-3156-8966-3B969723C995}"/>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6952432" y="1532742"/>
              <a:ext cx="328613" cy="265418"/>
            </a:xfrm>
            <a:prstGeom prst="rect">
              <a:avLst/>
            </a:prstGeom>
          </p:spPr>
        </p:pic>
        <p:pic>
          <p:nvPicPr>
            <p:cNvPr id="20" name="Graphic 19">
              <a:extLst>
                <a:ext uri="{FF2B5EF4-FFF2-40B4-BE49-F238E27FC236}">
                  <a16:creationId xmlns:a16="http://schemas.microsoft.com/office/drawing/2014/main" id="{FDE2FA26-62BA-220B-776B-F4C37812879F}"/>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tretch>
              <a:fillRect/>
            </a:stretch>
          </p:blipFill>
          <p:spPr>
            <a:xfrm>
              <a:off x="3864896" y="1535125"/>
              <a:ext cx="322715" cy="260654"/>
            </a:xfrm>
            <a:prstGeom prst="rect">
              <a:avLst/>
            </a:prstGeom>
          </p:spPr>
        </p:pic>
        <p:sp>
          <p:nvSpPr>
            <p:cNvPr id="21" name="Rectangle: Top Corners Rounded 20">
              <a:extLst>
                <a:ext uri="{FF2B5EF4-FFF2-40B4-BE49-F238E27FC236}">
                  <a16:creationId xmlns:a16="http://schemas.microsoft.com/office/drawing/2014/main" id="{35B1EF8B-8D47-996A-CBAC-DB92D62E16A9}"/>
                </a:ext>
              </a:extLst>
            </p:cNvPr>
            <p:cNvSpPr>
              <a:spLocks noGrp="1" noRot="1" noMove="1" noResize="1" noEditPoints="1" noAdjustHandles="1" noChangeArrowheads="1" noChangeShapeType="1"/>
            </p:cNvSpPr>
            <p:nvPr/>
          </p:nvSpPr>
          <p:spPr>
            <a:xfrm>
              <a:off x="1552490" y="2292349"/>
              <a:ext cx="2791021" cy="2455545"/>
            </a:xfrm>
            <a:prstGeom prst="round2SameRect">
              <a:avLst>
                <a:gd name="adj1" fmla="val 0"/>
                <a:gd name="adj2" fmla="val 70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450"/>
                </a:spcBef>
                <a:spcAft>
                  <a:spcPts val="450"/>
                </a:spcAft>
                <a:buClr>
                  <a:srgbClr val="121212"/>
                </a:buClr>
                <a:buFont typeface="Inter" panose="020B0502030000000004" pitchFamily="34" charset="0"/>
                <a:buChar char="●"/>
              </a:pPr>
              <a:endParaRPr lang="en-US" sz="1400" noProof="0">
                <a:solidFill>
                  <a:srgbClr val="121212"/>
                </a:solidFill>
                <a:latin typeface="+mn-lt"/>
                <a:ea typeface="Inter" panose="020B0502030000000004" pitchFamily="34" charset="0"/>
              </a:endParaRPr>
            </a:p>
          </p:txBody>
        </p:sp>
      </p:grpSp>
      <p:sp>
        <p:nvSpPr>
          <p:cNvPr id="22" name="TextBox 21">
            <a:extLst>
              <a:ext uri="{FF2B5EF4-FFF2-40B4-BE49-F238E27FC236}">
                <a16:creationId xmlns:a16="http://schemas.microsoft.com/office/drawing/2014/main" id="{2540A144-8E67-929C-85BE-93F4714058FE}"/>
              </a:ext>
            </a:extLst>
          </p:cNvPr>
          <p:cNvSpPr txBox="1">
            <a:spLocks noGrp="1" noRot="1" noMove="1" noResize="1" noEditPoints="1" noAdjustHandles="1" noChangeArrowheads="1" noChangeShapeType="1"/>
          </p:cNvSpPr>
          <p:nvPr/>
        </p:nvSpPr>
        <p:spPr>
          <a:xfrm>
            <a:off x="1602813" y="1958245"/>
            <a:ext cx="2544126" cy="2580194"/>
          </a:xfrm>
          <a:prstGeom prst="rect">
            <a:avLst/>
          </a:prstGeom>
          <a:noFill/>
        </p:spPr>
        <p:txBody>
          <a:bodyPr wrap="square" rtlCol="0">
            <a:noAutofit/>
          </a:bodyPr>
          <a:lstStyle/>
          <a:p>
            <a:pPr marL="285750" indent="-285750">
              <a:spcBef>
                <a:spcPts val="600"/>
              </a:spcBef>
              <a:spcAft>
                <a:spcPts val="600"/>
              </a:spcAft>
              <a:buClr>
                <a:srgbClr val="121212"/>
              </a:buClr>
              <a:buFont typeface="Inter" panose="020B0502030000000004" pitchFamily="34" charset="0"/>
              <a:buChar char="●"/>
            </a:pPr>
            <a:r>
              <a:rPr lang="en-US" sz="1200" b="1" noProof="0">
                <a:solidFill>
                  <a:srgbClr val="121212"/>
                </a:solidFill>
                <a:latin typeface="+mn-lt"/>
                <a:ea typeface="Inter" panose="020B0502030000000004" pitchFamily="34" charset="0"/>
              </a:rPr>
              <a:t>Access Badge </a:t>
            </a:r>
          </a:p>
          <a:p>
            <a:pPr>
              <a:spcBef>
                <a:spcPts val="600"/>
              </a:spcBef>
              <a:spcAft>
                <a:spcPts val="600"/>
              </a:spcAft>
              <a:buClr>
                <a:srgbClr val="121212"/>
              </a:buClr>
            </a:pPr>
            <a:r>
              <a:rPr lang="en-US" sz="1200" noProof="0">
                <a:solidFill>
                  <a:srgbClr val="121212"/>
                </a:solidFill>
                <a:latin typeface="+mn-lt"/>
                <a:ea typeface="Inter" panose="020B0502030000000004" pitchFamily="34" charset="0"/>
              </a:rPr>
              <a:t>Use your access badge or card responsibly. </a:t>
            </a:r>
          </a:p>
          <a:p>
            <a:pPr marL="285750" indent="-285750">
              <a:spcBef>
                <a:spcPts val="600"/>
              </a:spcBef>
              <a:spcAft>
                <a:spcPts val="600"/>
              </a:spcAft>
              <a:buClr>
                <a:srgbClr val="121212"/>
              </a:buClr>
              <a:buFont typeface="Inter" panose="020B0502030000000004" pitchFamily="34" charset="0"/>
              <a:buChar char="●"/>
            </a:pPr>
            <a:r>
              <a:rPr lang="en-US" sz="1200" b="1" noProof="0">
                <a:solidFill>
                  <a:srgbClr val="121212"/>
                </a:solidFill>
                <a:latin typeface="+mn-lt"/>
                <a:ea typeface="Inter" panose="020B0502030000000004" pitchFamily="34" charset="0"/>
              </a:rPr>
              <a:t>Desk Hygiene</a:t>
            </a:r>
          </a:p>
          <a:p>
            <a:pPr>
              <a:spcBef>
                <a:spcPts val="600"/>
              </a:spcBef>
              <a:spcAft>
                <a:spcPts val="600"/>
              </a:spcAft>
              <a:buClr>
                <a:srgbClr val="121212"/>
              </a:buClr>
            </a:pPr>
            <a:r>
              <a:rPr lang="en-US" sz="1200" noProof="0">
                <a:solidFill>
                  <a:srgbClr val="121212"/>
                </a:solidFill>
                <a:latin typeface="+mn-lt"/>
                <a:ea typeface="Inter" panose="020B0502030000000004" pitchFamily="34" charset="0"/>
              </a:rPr>
              <a:t>Adhere to the clear desk policy.</a:t>
            </a:r>
          </a:p>
          <a:p>
            <a:pPr marL="285750" indent="-285750">
              <a:spcBef>
                <a:spcPts val="600"/>
              </a:spcBef>
              <a:spcAft>
                <a:spcPts val="600"/>
              </a:spcAft>
              <a:buClr>
                <a:srgbClr val="121212"/>
              </a:buClr>
              <a:buFont typeface="Inter" panose="020B0502030000000004" pitchFamily="34" charset="0"/>
              <a:buChar char="●"/>
            </a:pPr>
            <a:r>
              <a:rPr lang="en-US" sz="1200" b="1" noProof="0">
                <a:solidFill>
                  <a:srgbClr val="121212"/>
                </a:solidFill>
                <a:latin typeface="+mn-lt"/>
                <a:ea typeface="Inter" panose="020B0502030000000004" pitchFamily="34" charset="0"/>
              </a:rPr>
              <a:t>Security</a:t>
            </a:r>
          </a:p>
          <a:p>
            <a:pPr>
              <a:spcBef>
                <a:spcPts val="600"/>
              </a:spcBef>
              <a:spcAft>
                <a:spcPts val="600"/>
              </a:spcAft>
              <a:buClr>
                <a:srgbClr val="121212"/>
              </a:buClr>
            </a:pPr>
            <a:r>
              <a:rPr lang="en-US" sz="1200" noProof="0">
                <a:solidFill>
                  <a:srgbClr val="121212"/>
                </a:solidFill>
                <a:latin typeface="+mn-lt"/>
                <a:ea typeface="Inter" panose="020B0502030000000004" pitchFamily="34" charset="0"/>
              </a:rPr>
              <a:t>Always lock the workstation when you step away, and store personal items in your assigned locker. </a:t>
            </a:r>
          </a:p>
        </p:txBody>
      </p:sp>
      <p:sp>
        <p:nvSpPr>
          <p:cNvPr id="24" name="TextBox 23">
            <a:extLst>
              <a:ext uri="{FF2B5EF4-FFF2-40B4-BE49-F238E27FC236}">
                <a16:creationId xmlns:a16="http://schemas.microsoft.com/office/drawing/2014/main" id="{90E4386E-F7FB-7F86-1326-3D3F8A1478C8}"/>
              </a:ext>
            </a:extLst>
          </p:cNvPr>
          <p:cNvSpPr txBox="1">
            <a:spLocks noGrp="1" noRot="1" noMove="1" noResize="1" noEditPoints="1" noAdjustHandles="1" noChangeArrowheads="1" noChangeShapeType="1"/>
          </p:cNvSpPr>
          <p:nvPr/>
        </p:nvSpPr>
        <p:spPr>
          <a:xfrm>
            <a:off x="4786300" y="1958245"/>
            <a:ext cx="2544126" cy="2693045"/>
          </a:xfrm>
          <a:prstGeom prst="rect">
            <a:avLst/>
          </a:prstGeom>
          <a:noFill/>
        </p:spPr>
        <p:txBody>
          <a:bodyPr wrap="square" rtlCol="0">
            <a:noAutofit/>
          </a:bodyPr>
          <a:lstStyle/>
          <a:p>
            <a:pPr marL="285750" indent="-285750">
              <a:spcBef>
                <a:spcPts val="600"/>
              </a:spcBef>
              <a:spcAft>
                <a:spcPts val="600"/>
              </a:spcAft>
              <a:buClr>
                <a:srgbClr val="121212"/>
              </a:buClr>
              <a:buFont typeface="Inter" panose="020B0502030000000004" pitchFamily="34" charset="0"/>
              <a:buChar char="●"/>
            </a:pPr>
            <a:r>
              <a:rPr lang="en-US" sz="1200" b="1" noProof="0">
                <a:solidFill>
                  <a:srgbClr val="121212"/>
                </a:solidFill>
                <a:latin typeface="+mn-lt"/>
                <a:ea typeface="Inter" panose="020B0502030000000004" pitchFamily="34" charset="0"/>
              </a:rPr>
              <a:t>Personal Belongings</a:t>
            </a:r>
          </a:p>
          <a:p>
            <a:pPr>
              <a:spcBef>
                <a:spcPts val="600"/>
              </a:spcBef>
              <a:spcAft>
                <a:spcPts val="600"/>
              </a:spcAft>
              <a:buClr>
                <a:srgbClr val="121212"/>
              </a:buClr>
            </a:pPr>
            <a:r>
              <a:rPr lang="en-US" sz="1200" noProof="0">
                <a:solidFill>
                  <a:srgbClr val="121212"/>
                </a:solidFill>
                <a:latin typeface="+mn-lt"/>
                <a:ea typeface="Inter" panose="020B0502030000000004" pitchFamily="34" charset="0"/>
              </a:rPr>
              <a:t>Do not bring your personal electronic devices to the workstation.</a:t>
            </a:r>
          </a:p>
          <a:p>
            <a:pPr marL="285750" indent="-285750">
              <a:spcBef>
                <a:spcPts val="600"/>
              </a:spcBef>
              <a:spcAft>
                <a:spcPts val="600"/>
              </a:spcAft>
              <a:buClr>
                <a:srgbClr val="121212"/>
              </a:buClr>
              <a:buFont typeface="Inter" panose="020B0502030000000004" pitchFamily="34" charset="0"/>
              <a:buChar char="●"/>
            </a:pPr>
            <a:r>
              <a:rPr lang="en-US" sz="1200" b="1" noProof="0">
                <a:solidFill>
                  <a:srgbClr val="121212"/>
                </a:solidFill>
                <a:latin typeface="+mn-lt"/>
                <a:ea typeface="Inter" panose="020B0502030000000004" pitchFamily="34" charset="0"/>
              </a:rPr>
              <a:t>ID Safety</a:t>
            </a:r>
          </a:p>
          <a:p>
            <a:pPr>
              <a:spcBef>
                <a:spcPts val="600"/>
              </a:spcBef>
              <a:spcAft>
                <a:spcPts val="600"/>
              </a:spcAft>
              <a:buClr>
                <a:srgbClr val="121212"/>
              </a:buClr>
            </a:pPr>
            <a:r>
              <a:rPr lang="en-US" sz="1200" noProof="0">
                <a:solidFill>
                  <a:srgbClr val="121212"/>
                </a:solidFill>
                <a:latin typeface="+mn-lt"/>
                <a:ea typeface="Inter" panose="020B0502030000000004" pitchFamily="34" charset="0"/>
              </a:rPr>
              <a:t>Do not share your login credentials with anyone.</a:t>
            </a:r>
          </a:p>
        </p:txBody>
      </p:sp>
      <p:sp>
        <p:nvSpPr>
          <p:cNvPr id="25" name="TextBox 24">
            <a:extLst>
              <a:ext uri="{FF2B5EF4-FFF2-40B4-BE49-F238E27FC236}">
                <a16:creationId xmlns:a16="http://schemas.microsoft.com/office/drawing/2014/main" id="{A0FDE9A7-F4CF-A979-7480-99AC9DC53093}"/>
              </a:ext>
            </a:extLst>
          </p:cNvPr>
          <p:cNvSpPr txBox="1">
            <a:spLocks noGrp="1" noRot="1" noMove="1" noResize="1" noEditPoints="1" noAdjustHandles="1" noChangeArrowheads="1" noChangeShapeType="1"/>
          </p:cNvSpPr>
          <p:nvPr/>
        </p:nvSpPr>
        <p:spPr>
          <a:xfrm>
            <a:off x="1668889" y="1445991"/>
            <a:ext cx="897292" cy="338554"/>
          </a:xfrm>
          <a:prstGeom prst="rect">
            <a:avLst/>
          </a:prstGeom>
          <a:noFill/>
        </p:spPr>
        <p:txBody>
          <a:bodyPr wrap="square" rtlCol="0">
            <a:spAutoFit/>
          </a:bodyPr>
          <a:lstStyle/>
          <a:p>
            <a:r>
              <a:rPr lang="en-US" sz="1600" b="1">
                <a:solidFill>
                  <a:srgbClr val="5AC1FF"/>
                </a:solidFill>
                <a:latin typeface="+mn-lt"/>
                <a:ea typeface="Inter" panose="020B0502030000000004" pitchFamily="34" charset="0"/>
              </a:rPr>
              <a:t>Dos</a:t>
            </a:r>
          </a:p>
        </p:txBody>
      </p:sp>
      <p:sp>
        <p:nvSpPr>
          <p:cNvPr id="26" name="TextBox 25">
            <a:extLst>
              <a:ext uri="{FF2B5EF4-FFF2-40B4-BE49-F238E27FC236}">
                <a16:creationId xmlns:a16="http://schemas.microsoft.com/office/drawing/2014/main" id="{35824B90-DFAD-8589-8CA5-CEE27E1E7B65}"/>
              </a:ext>
            </a:extLst>
          </p:cNvPr>
          <p:cNvSpPr txBox="1">
            <a:spLocks noGrp="1" noRot="1" noMove="1" noResize="1" noEditPoints="1" noAdjustHandles="1" noChangeArrowheads="1" noChangeShapeType="1"/>
          </p:cNvSpPr>
          <p:nvPr/>
        </p:nvSpPr>
        <p:spPr>
          <a:xfrm>
            <a:off x="4793071" y="1422810"/>
            <a:ext cx="977283" cy="338554"/>
          </a:xfrm>
          <a:prstGeom prst="rect">
            <a:avLst/>
          </a:prstGeom>
          <a:noFill/>
        </p:spPr>
        <p:txBody>
          <a:bodyPr wrap="square" rtlCol="0">
            <a:spAutoFit/>
          </a:bodyPr>
          <a:lstStyle/>
          <a:p>
            <a:r>
              <a:rPr lang="en-US" sz="1600" b="1">
                <a:solidFill>
                  <a:srgbClr val="121212"/>
                </a:solidFill>
                <a:latin typeface="Inter" panose="020B0502030000000004" pitchFamily="34" charset="0"/>
                <a:ea typeface="Inter" panose="020B0502030000000004" pitchFamily="34" charset="0"/>
              </a:rPr>
              <a:t>Don’ts</a:t>
            </a:r>
          </a:p>
        </p:txBody>
      </p:sp>
    </p:spTree>
    <p:custDataLst>
      <p:tags r:id="rId1"/>
    </p:custDataLst>
    <p:extLst>
      <p:ext uri="{BB962C8B-B14F-4D97-AF65-F5344CB8AC3E}">
        <p14:creationId xmlns:p14="http://schemas.microsoft.com/office/powerpoint/2010/main" val="1698511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2">
          <a:extLst>
            <a:ext uri="{FF2B5EF4-FFF2-40B4-BE49-F238E27FC236}">
              <a16:creationId xmlns:a16="http://schemas.microsoft.com/office/drawing/2014/main" id="{53B04725-3549-9124-7DAD-179CCD2EDC1F}"/>
            </a:ext>
          </a:extLst>
        </p:cNvPr>
        <p:cNvGrpSpPr/>
        <p:nvPr/>
      </p:nvGrpSpPr>
      <p:grpSpPr>
        <a:xfrm>
          <a:off x="0" y="0"/>
          <a:ext cx="0" cy="0"/>
          <a:chOff x="0" y="0"/>
          <a:chExt cx="0" cy="0"/>
        </a:xfrm>
      </p:grpSpPr>
      <p:sp>
        <p:nvSpPr>
          <p:cNvPr id="503" name="Google Shape;503;p62">
            <a:extLst>
              <a:ext uri="{FF2B5EF4-FFF2-40B4-BE49-F238E27FC236}">
                <a16:creationId xmlns:a16="http://schemas.microsoft.com/office/drawing/2014/main" id="{EA326A70-B43B-B785-BA2B-02E6A70E3630}"/>
              </a:ext>
            </a:extLst>
          </p:cNvPr>
          <p:cNvSpPr txBox="1">
            <a:spLocks noGrp="1" noRot="1" noMove="1" noResize="1" noEditPoints="1" noAdjustHandles="1" noChangeArrowheads="1" noChangeShapeType="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About the Training</a:t>
            </a:r>
            <a:endParaRPr/>
          </a:p>
        </p:txBody>
      </p:sp>
      <p:grpSp>
        <p:nvGrpSpPr>
          <p:cNvPr id="4" name="Graphic 6">
            <a:extLst>
              <a:ext uri="{FF2B5EF4-FFF2-40B4-BE49-F238E27FC236}">
                <a16:creationId xmlns:a16="http://schemas.microsoft.com/office/drawing/2014/main" id="{B4614E36-C8D8-4A1B-99A7-8FA6552CB058}"/>
              </a:ext>
            </a:extLst>
          </p:cNvPr>
          <p:cNvGrpSpPr>
            <a:grpSpLocks noGrp="1" noUngrp="1" noRot="1" noChangeAspect="1" noMove="1" noResize="1"/>
          </p:cNvGrpSpPr>
          <p:nvPr/>
        </p:nvGrpSpPr>
        <p:grpSpPr>
          <a:xfrm>
            <a:off x="1201502" y="2249857"/>
            <a:ext cx="679338" cy="660431"/>
            <a:chOff x="3009291" y="1358351"/>
            <a:chExt cx="1419830" cy="1380315"/>
          </a:xfrm>
        </p:grpSpPr>
        <p:grpSp>
          <p:nvGrpSpPr>
            <p:cNvPr id="5" name="Graphic 6">
              <a:extLst>
                <a:ext uri="{FF2B5EF4-FFF2-40B4-BE49-F238E27FC236}">
                  <a16:creationId xmlns:a16="http://schemas.microsoft.com/office/drawing/2014/main" id="{4F6F1AC4-915B-45E5-A5A3-641FE7D99C88}"/>
                </a:ext>
              </a:extLst>
            </p:cNvPr>
            <p:cNvGrpSpPr>
              <a:grpSpLocks noGrp="1" noUngrp="1" noRot="1" noMove="1" noResize="1"/>
            </p:cNvGrpSpPr>
            <p:nvPr/>
          </p:nvGrpSpPr>
          <p:grpSpPr>
            <a:xfrm>
              <a:off x="3669070" y="1360398"/>
              <a:ext cx="760051" cy="1378268"/>
              <a:chOff x="3669070" y="1360398"/>
              <a:chExt cx="760051" cy="1378268"/>
            </a:xfrm>
            <a:solidFill>
              <a:srgbClr val="121212"/>
            </a:solidFill>
          </p:grpSpPr>
          <p:sp>
            <p:nvSpPr>
              <p:cNvPr id="18" name="Freeform: Shape 17">
                <a:extLst>
                  <a:ext uri="{FF2B5EF4-FFF2-40B4-BE49-F238E27FC236}">
                    <a16:creationId xmlns:a16="http://schemas.microsoft.com/office/drawing/2014/main" id="{7FFC7315-34D4-4D0B-BFF2-CF48B0D9BFA1}"/>
                  </a:ext>
                </a:extLst>
              </p:cNvPr>
              <p:cNvSpPr>
                <a:spLocks noGrp="1" noRot="1" noMove="1" noResize="1" noEditPoints="1" noAdjustHandles="1" noChangeArrowheads="1" noChangeShapeType="1"/>
              </p:cNvSpPr>
              <p:nvPr/>
            </p:nvSpPr>
            <p:spPr>
              <a:xfrm>
                <a:off x="4034595" y="1360398"/>
                <a:ext cx="239214" cy="239214"/>
              </a:xfrm>
              <a:custGeom>
                <a:avLst/>
                <a:gdLst>
                  <a:gd name="connsiteX0" fmla="*/ 239214 w 239214"/>
                  <a:gd name="connsiteY0" fmla="*/ 119607 h 239214"/>
                  <a:gd name="connsiteX1" fmla="*/ 119607 w 239214"/>
                  <a:gd name="connsiteY1" fmla="*/ 239214 h 239214"/>
                  <a:gd name="connsiteX2" fmla="*/ 0 w 239214"/>
                  <a:gd name="connsiteY2" fmla="*/ 119607 h 239214"/>
                  <a:gd name="connsiteX3" fmla="*/ 119607 w 239214"/>
                  <a:gd name="connsiteY3" fmla="*/ 0 h 239214"/>
                  <a:gd name="connsiteX4" fmla="*/ 239214 w 239214"/>
                  <a:gd name="connsiteY4" fmla="*/ 119607 h 239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214" h="239214">
                    <a:moveTo>
                      <a:pt x="239214" y="119607"/>
                    </a:moveTo>
                    <a:cubicBezTo>
                      <a:pt x="239214" y="185664"/>
                      <a:pt x="185664" y="239214"/>
                      <a:pt x="119607" y="239214"/>
                    </a:cubicBezTo>
                    <a:cubicBezTo>
                      <a:pt x="53550" y="239214"/>
                      <a:pt x="0" y="185664"/>
                      <a:pt x="0" y="119607"/>
                    </a:cubicBezTo>
                    <a:cubicBezTo>
                      <a:pt x="0" y="53550"/>
                      <a:pt x="53550" y="0"/>
                      <a:pt x="119607" y="0"/>
                    </a:cubicBezTo>
                    <a:cubicBezTo>
                      <a:pt x="185664" y="0"/>
                      <a:pt x="239214" y="53550"/>
                      <a:pt x="239214" y="119607"/>
                    </a:cubicBezTo>
                    <a:close/>
                  </a:path>
                </a:pathLst>
              </a:custGeom>
              <a:solidFill>
                <a:srgbClr val="121212"/>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7267E38-B15C-454E-99AB-718DF0FD2997}"/>
                  </a:ext>
                </a:extLst>
              </p:cNvPr>
              <p:cNvSpPr>
                <a:spLocks noGrp="1" noRot="1" noMove="1" noResize="1" noEditPoints="1" noAdjustHandles="1" noChangeArrowheads="1" noChangeShapeType="1"/>
              </p:cNvSpPr>
              <p:nvPr/>
            </p:nvSpPr>
            <p:spPr>
              <a:xfrm>
                <a:off x="3669070" y="1645197"/>
                <a:ext cx="760051" cy="1093469"/>
              </a:xfrm>
              <a:custGeom>
                <a:avLst/>
                <a:gdLst>
                  <a:gd name="connsiteX0" fmla="*/ 588650 w 760051"/>
                  <a:gd name="connsiteY0" fmla="*/ 0 h 1093469"/>
                  <a:gd name="connsiteX1" fmla="*/ 391916 w 760051"/>
                  <a:gd name="connsiteY1" fmla="*/ 0 h 1093469"/>
                  <a:gd name="connsiteX2" fmla="*/ 252410 w 760051"/>
                  <a:gd name="connsiteY2" fmla="*/ 57722 h 1093469"/>
                  <a:gd name="connsiteX3" fmla="*/ 20746 w 760051"/>
                  <a:gd name="connsiteY3" fmla="*/ 289386 h 1093469"/>
                  <a:gd name="connsiteX4" fmla="*/ 20746 w 760051"/>
                  <a:gd name="connsiteY4" fmla="*/ 389870 h 1093469"/>
                  <a:gd name="connsiteX5" fmla="*/ 121230 w 760051"/>
                  <a:gd name="connsiteY5" fmla="*/ 389870 h 1093469"/>
                  <a:gd name="connsiteX6" fmla="*/ 326714 w 760051"/>
                  <a:gd name="connsiteY6" fmla="*/ 185656 h 1093469"/>
                  <a:gd name="connsiteX7" fmla="*/ 326714 w 760051"/>
                  <a:gd name="connsiteY7" fmla="*/ 1012673 h 1093469"/>
                  <a:gd name="connsiteX8" fmla="*/ 407511 w 760051"/>
                  <a:gd name="connsiteY8" fmla="*/ 1093470 h 1093469"/>
                  <a:gd name="connsiteX9" fmla="*/ 420424 w 760051"/>
                  <a:gd name="connsiteY9" fmla="*/ 1093470 h 1093469"/>
                  <a:gd name="connsiteX10" fmla="*/ 485132 w 760051"/>
                  <a:gd name="connsiteY10" fmla="*/ 1060586 h 1093469"/>
                  <a:gd name="connsiteX11" fmla="*/ 549840 w 760051"/>
                  <a:gd name="connsiteY11" fmla="*/ 1093470 h 1093469"/>
                  <a:gd name="connsiteX12" fmla="*/ 562753 w 760051"/>
                  <a:gd name="connsiteY12" fmla="*/ 1093470 h 1093469"/>
                  <a:gd name="connsiteX13" fmla="*/ 643550 w 760051"/>
                  <a:gd name="connsiteY13" fmla="*/ 1012673 h 1093469"/>
                  <a:gd name="connsiteX14" fmla="*/ 643550 w 760051"/>
                  <a:gd name="connsiteY14" fmla="*/ 548852 h 1093469"/>
                  <a:gd name="connsiteX15" fmla="*/ 760052 w 760051"/>
                  <a:gd name="connsiteY15" fmla="*/ 417390 h 1093469"/>
                  <a:gd name="connsiteX16" fmla="*/ 760052 w 760051"/>
                  <a:gd name="connsiteY16" fmla="*/ 171472 h 1093469"/>
                  <a:gd name="connsiteX17" fmla="*/ 588721 w 760051"/>
                  <a:gd name="connsiteY17" fmla="*/ 141 h 109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0051" h="1093469">
                    <a:moveTo>
                      <a:pt x="588650" y="0"/>
                    </a:moveTo>
                    <a:lnTo>
                      <a:pt x="391916" y="0"/>
                    </a:lnTo>
                    <a:cubicBezTo>
                      <a:pt x="339134" y="0"/>
                      <a:pt x="289668" y="20464"/>
                      <a:pt x="252410" y="57722"/>
                    </a:cubicBezTo>
                    <a:lnTo>
                      <a:pt x="20746" y="289386"/>
                    </a:lnTo>
                    <a:cubicBezTo>
                      <a:pt x="-6915" y="317118"/>
                      <a:pt x="-6915" y="362138"/>
                      <a:pt x="20746" y="389870"/>
                    </a:cubicBezTo>
                    <a:cubicBezTo>
                      <a:pt x="48478" y="417531"/>
                      <a:pt x="93498" y="417531"/>
                      <a:pt x="121230" y="389870"/>
                    </a:cubicBezTo>
                    <a:lnTo>
                      <a:pt x="326714" y="185656"/>
                    </a:lnTo>
                    <a:lnTo>
                      <a:pt x="326714" y="1012673"/>
                    </a:lnTo>
                    <a:cubicBezTo>
                      <a:pt x="326714" y="1057199"/>
                      <a:pt x="362985" y="1093470"/>
                      <a:pt x="407511" y="1093470"/>
                    </a:cubicBezTo>
                    <a:lnTo>
                      <a:pt x="420424" y="1093470"/>
                    </a:lnTo>
                    <a:cubicBezTo>
                      <a:pt x="447097" y="1093470"/>
                      <a:pt x="470666" y="1080556"/>
                      <a:pt x="485132" y="1060586"/>
                    </a:cubicBezTo>
                    <a:cubicBezTo>
                      <a:pt x="499598" y="1080556"/>
                      <a:pt x="523166" y="1093470"/>
                      <a:pt x="549840" y="1093470"/>
                    </a:cubicBezTo>
                    <a:lnTo>
                      <a:pt x="562753" y="1093470"/>
                    </a:lnTo>
                    <a:cubicBezTo>
                      <a:pt x="607279" y="1093470"/>
                      <a:pt x="643550" y="1057199"/>
                      <a:pt x="643550" y="1012673"/>
                    </a:cubicBezTo>
                    <a:lnTo>
                      <a:pt x="643550" y="548852"/>
                    </a:lnTo>
                    <a:cubicBezTo>
                      <a:pt x="709033" y="541090"/>
                      <a:pt x="760052" y="485202"/>
                      <a:pt x="760052" y="417390"/>
                    </a:cubicBezTo>
                    <a:lnTo>
                      <a:pt x="760052" y="171472"/>
                    </a:lnTo>
                    <a:cubicBezTo>
                      <a:pt x="760052" y="76986"/>
                      <a:pt x="683207" y="141"/>
                      <a:pt x="588721" y="141"/>
                    </a:cubicBezTo>
                    <a:close/>
                  </a:path>
                </a:pathLst>
              </a:custGeom>
              <a:solidFill>
                <a:srgbClr val="121212"/>
              </a:solidFill>
              <a:ln w="0" cap="flat">
                <a:noFill/>
                <a:prstDash val="solid"/>
                <a:miter/>
              </a:ln>
            </p:spPr>
            <p:txBody>
              <a:bodyPr rtlCol="0" anchor="ctr"/>
              <a:lstStyle/>
              <a:p>
                <a:endParaRPr lang="en-US"/>
              </a:p>
            </p:txBody>
          </p:sp>
        </p:grpSp>
        <p:grpSp>
          <p:nvGrpSpPr>
            <p:cNvPr id="6" name="Graphic 6">
              <a:extLst>
                <a:ext uri="{FF2B5EF4-FFF2-40B4-BE49-F238E27FC236}">
                  <a16:creationId xmlns:a16="http://schemas.microsoft.com/office/drawing/2014/main" id="{47924A8E-19EF-4C3E-B950-B4FD3B1C5114}"/>
                </a:ext>
              </a:extLst>
            </p:cNvPr>
            <p:cNvGrpSpPr>
              <a:grpSpLocks noGrp="1" noUngrp="1" noRot="1" noMove="1" noResize="1"/>
            </p:cNvGrpSpPr>
            <p:nvPr/>
          </p:nvGrpSpPr>
          <p:grpSpPr>
            <a:xfrm>
              <a:off x="3009291" y="1358351"/>
              <a:ext cx="1378197" cy="1378198"/>
              <a:chOff x="3009291" y="1358351"/>
              <a:chExt cx="1378197" cy="1378198"/>
            </a:xfrm>
          </p:grpSpPr>
          <p:sp>
            <p:nvSpPr>
              <p:cNvPr id="7" name="Freeform: Shape 6">
                <a:extLst>
                  <a:ext uri="{FF2B5EF4-FFF2-40B4-BE49-F238E27FC236}">
                    <a16:creationId xmlns:a16="http://schemas.microsoft.com/office/drawing/2014/main" id="{7C449D3F-C3C7-4B3B-9D6A-C97D0891614C}"/>
                  </a:ext>
                </a:extLst>
              </p:cNvPr>
              <p:cNvSpPr>
                <a:spLocks noGrp="1" noRot="1" noMove="1" noResize="1" noEditPoints="1" noAdjustHandles="1" noChangeArrowheads="1" noChangeShapeType="1"/>
              </p:cNvSpPr>
              <p:nvPr/>
            </p:nvSpPr>
            <p:spPr>
              <a:xfrm>
                <a:off x="4007780" y="1373170"/>
                <a:ext cx="209718" cy="209718"/>
              </a:xfrm>
              <a:custGeom>
                <a:avLst/>
                <a:gdLst>
                  <a:gd name="connsiteX0" fmla="*/ 209718 w 209718"/>
                  <a:gd name="connsiteY0" fmla="*/ 104859 h 209718"/>
                  <a:gd name="connsiteX1" fmla="*/ 104859 w 209718"/>
                  <a:gd name="connsiteY1" fmla="*/ 209718 h 209718"/>
                  <a:gd name="connsiteX2" fmla="*/ 0 w 209718"/>
                  <a:gd name="connsiteY2" fmla="*/ 104859 h 209718"/>
                  <a:gd name="connsiteX3" fmla="*/ 104859 w 209718"/>
                  <a:gd name="connsiteY3" fmla="*/ 0 h 209718"/>
                  <a:gd name="connsiteX4" fmla="*/ 209718 w 209718"/>
                  <a:gd name="connsiteY4" fmla="*/ 104859 h 209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18" h="209718">
                    <a:moveTo>
                      <a:pt x="209718" y="104859"/>
                    </a:moveTo>
                    <a:cubicBezTo>
                      <a:pt x="209718" y="162771"/>
                      <a:pt x="162771" y="209718"/>
                      <a:pt x="104859" y="209718"/>
                    </a:cubicBezTo>
                    <a:cubicBezTo>
                      <a:pt x="46947" y="209718"/>
                      <a:pt x="0" y="162771"/>
                      <a:pt x="0" y="104859"/>
                    </a:cubicBezTo>
                    <a:cubicBezTo>
                      <a:pt x="0" y="46947"/>
                      <a:pt x="46947" y="0"/>
                      <a:pt x="104859" y="0"/>
                    </a:cubicBezTo>
                    <a:cubicBezTo>
                      <a:pt x="162771" y="0"/>
                      <a:pt x="209718" y="46947"/>
                      <a:pt x="209718" y="104859"/>
                    </a:cubicBezTo>
                    <a:close/>
                  </a:path>
                </a:pathLst>
              </a:custGeom>
              <a:solidFill>
                <a:srgbClr val="5AC1FF"/>
              </a:solidFill>
              <a:ln w="0" cap="flat">
                <a:noFill/>
                <a:prstDash val="solid"/>
                <a:miter/>
              </a:ln>
            </p:spPr>
            <p:txBody>
              <a:bodyPr rtlCol="0" anchor="ctr"/>
              <a:lstStyle/>
              <a:p>
                <a:endParaRPr lang="en-US"/>
              </a:p>
            </p:txBody>
          </p:sp>
          <p:grpSp>
            <p:nvGrpSpPr>
              <p:cNvPr id="8" name="Graphic 6">
                <a:extLst>
                  <a:ext uri="{FF2B5EF4-FFF2-40B4-BE49-F238E27FC236}">
                    <a16:creationId xmlns:a16="http://schemas.microsoft.com/office/drawing/2014/main" id="{78BDA605-7E60-46AB-AC41-C6C890AA7F6F}"/>
                  </a:ext>
                </a:extLst>
              </p:cNvPr>
              <p:cNvGrpSpPr>
                <a:grpSpLocks noGrp="1" noUngrp="1" noRot="1" noMove="1" noResize="1"/>
              </p:cNvGrpSpPr>
              <p:nvPr/>
            </p:nvGrpSpPr>
            <p:grpSpPr>
              <a:xfrm>
                <a:off x="3627366" y="1358422"/>
                <a:ext cx="760122" cy="1378127"/>
                <a:chOff x="3627366" y="1358422"/>
                <a:chExt cx="760122" cy="1378127"/>
              </a:xfrm>
            </p:grpSpPr>
            <p:sp>
              <p:nvSpPr>
                <p:cNvPr id="14" name="Freeform: Shape 13">
                  <a:extLst>
                    <a:ext uri="{FF2B5EF4-FFF2-40B4-BE49-F238E27FC236}">
                      <a16:creationId xmlns:a16="http://schemas.microsoft.com/office/drawing/2014/main" id="{D8881256-4785-44C5-A996-0F731AF675E4}"/>
                    </a:ext>
                  </a:extLst>
                </p:cNvPr>
                <p:cNvSpPr>
                  <a:spLocks noGrp="1" noRot="1" noMove="1" noResize="1" noEditPoints="1" noAdjustHandles="1" noChangeArrowheads="1" noChangeShapeType="1"/>
                </p:cNvSpPr>
                <p:nvPr/>
              </p:nvSpPr>
              <p:spPr>
                <a:xfrm>
                  <a:off x="3653846" y="1669118"/>
                  <a:ext cx="707886" cy="1041675"/>
                </a:xfrm>
                <a:custGeom>
                  <a:avLst/>
                  <a:gdLst>
                    <a:gd name="connsiteX0" fmla="*/ 523501 w 707886"/>
                    <a:gd name="connsiteY0" fmla="*/ 1041534 h 1041675"/>
                    <a:gd name="connsiteX1" fmla="*/ 479610 w 707886"/>
                    <a:gd name="connsiteY1" fmla="*/ 1019165 h 1041675"/>
                    <a:gd name="connsiteX2" fmla="*/ 458794 w 707886"/>
                    <a:gd name="connsiteY2" fmla="*/ 990445 h 1041675"/>
                    <a:gd name="connsiteX3" fmla="*/ 437977 w 707886"/>
                    <a:gd name="connsiteY3" fmla="*/ 1019165 h 1041675"/>
                    <a:gd name="connsiteX4" fmla="*/ 394086 w 707886"/>
                    <a:gd name="connsiteY4" fmla="*/ 1041534 h 1041675"/>
                    <a:gd name="connsiteX5" fmla="*/ 381172 w 707886"/>
                    <a:gd name="connsiteY5" fmla="*/ 1041534 h 1041675"/>
                    <a:gd name="connsiteX6" fmla="*/ 326273 w 707886"/>
                    <a:gd name="connsiteY6" fmla="*/ 986635 h 1041675"/>
                    <a:gd name="connsiteX7" fmla="*/ 326273 w 707886"/>
                    <a:gd name="connsiteY7" fmla="*/ 160887 h 1041675"/>
                    <a:gd name="connsiteX8" fmla="*/ 281253 w 707886"/>
                    <a:gd name="connsiteY8" fmla="*/ 142188 h 1041675"/>
                    <a:gd name="connsiteX9" fmla="*/ 76615 w 707886"/>
                    <a:gd name="connsiteY9" fmla="*/ 345555 h 1041675"/>
                    <a:gd name="connsiteX10" fmla="*/ 44650 w 707886"/>
                    <a:gd name="connsiteY10" fmla="*/ 358751 h 1041675"/>
                    <a:gd name="connsiteX11" fmla="*/ 8803 w 707886"/>
                    <a:gd name="connsiteY11" fmla="*/ 341180 h 1041675"/>
                    <a:gd name="connsiteX12" fmla="*/ 14801 w 707886"/>
                    <a:gd name="connsiteY12" fmla="*/ 279718 h 1041675"/>
                    <a:gd name="connsiteX13" fmla="*/ 244277 w 707886"/>
                    <a:gd name="connsiteY13" fmla="*/ 50242 h 1041675"/>
                    <a:gd name="connsiteX14" fmla="*/ 365648 w 707886"/>
                    <a:gd name="connsiteY14" fmla="*/ 0 h 1041675"/>
                    <a:gd name="connsiteX15" fmla="*/ 562382 w 707886"/>
                    <a:gd name="connsiteY15" fmla="*/ 0 h 1041675"/>
                    <a:gd name="connsiteX16" fmla="*/ 707887 w 707886"/>
                    <a:gd name="connsiteY16" fmla="*/ 145504 h 1041675"/>
                    <a:gd name="connsiteX17" fmla="*/ 707887 w 707886"/>
                    <a:gd name="connsiteY17" fmla="*/ 391422 h 1041675"/>
                    <a:gd name="connsiteX18" fmla="*/ 613824 w 707886"/>
                    <a:gd name="connsiteY18" fmla="*/ 497269 h 1041675"/>
                    <a:gd name="connsiteX19" fmla="*/ 591384 w 707886"/>
                    <a:gd name="connsiteY19" fmla="*/ 499950 h 1041675"/>
                    <a:gd name="connsiteX20" fmla="*/ 591384 w 707886"/>
                    <a:gd name="connsiteY20" fmla="*/ 986776 h 1041675"/>
                    <a:gd name="connsiteX21" fmla="*/ 536485 w 707886"/>
                    <a:gd name="connsiteY21" fmla="*/ 1041675 h 1041675"/>
                    <a:gd name="connsiteX22" fmla="*/ 523572 w 707886"/>
                    <a:gd name="connsiteY22" fmla="*/ 1041675 h 104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07886" h="1041675">
                      <a:moveTo>
                        <a:pt x="523501" y="1041534"/>
                      </a:moveTo>
                      <a:cubicBezTo>
                        <a:pt x="506143" y="1041534"/>
                        <a:pt x="489842" y="1033207"/>
                        <a:pt x="479610" y="1019165"/>
                      </a:cubicBezTo>
                      <a:lnTo>
                        <a:pt x="458794" y="990445"/>
                      </a:lnTo>
                      <a:lnTo>
                        <a:pt x="437977" y="1019165"/>
                      </a:lnTo>
                      <a:cubicBezTo>
                        <a:pt x="427745" y="1033207"/>
                        <a:pt x="411445" y="1041534"/>
                        <a:pt x="394086" y="1041534"/>
                      </a:cubicBezTo>
                      <a:lnTo>
                        <a:pt x="381172" y="1041534"/>
                      </a:lnTo>
                      <a:cubicBezTo>
                        <a:pt x="350830" y="1041534"/>
                        <a:pt x="326273" y="1016978"/>
                        <a:pt x="326273" y="986635"/>
                      </a:cubicBezTo>
                      <a:lnTo>
                        <a:pt x="326273" y="160887"/>
                      </a:lnTo>
                      <a:cubicBezTo>
                        <a:pt x="326273" y="137389"/>
                        <a:pt x="297906" y="125605"/>
                        <a:pt x="281253" y="142188"/>
                      </a:cubicBezTo>
                      <a:lnTo>
                        <a:pt x="76615" y="345555"/>
                      </a:lnTo>
                      <a:cubicBezTo>
                        <a:pt x="68077" y="354093"/>
                        <a:pt x="56716" y="358751"/>
                        <a:pt x="44650" y="358751"/>
                      </a:cubicBezTo>
                      <a:cubicBezTo>
                        <a:pt x="30607" y="358751"/>
                        <a:pt x="17553" y="352400"/>
                        <a:pt x="8803" y="341180"/>
                      </a:cubicBezTo>
                      <a:cubicBezTo>
                        <a:pt x="-5451" y="322833"/>
                        <a:pt x="-1641" y="296089"/>
                        <a:pt x="14801" y="279718"/>
                      </a:cubicBezTo>
                      <a:lnTo>
                        <a:pt x="244277" y="50242"/>
                      </a:lnTo>
                      <a:cubicBezTo>
                        <a:pt x="276455" y="18065"/>
                        <a:pt x="320134" y="0"/>
                        <a:pt x="365648" y="0"/>
                      </a:cubicBezTo>
                      <a:lnTo>
                        <a:pt x="562382" y="0"/>
                      </a:lnTo>
                      <a:cubicBezTo>
                        <a:pt x="642756" y="0"/>
                        <a:pt x="707887" y="65131"/>
                        <a:pt x="707887" y="145504"/>
                      </a:cubicBezTo>
                      <a:lnTo>
                        <a:pt x="707887" y="391422"/>
                      </a:lnTo>
                      <a:cubicBezTo>
                        <a:pt x="707887" y="445404"/>
                        <a:pt x="667453" y="490918"/>
                        <a:pt x="613824" y="497269"/>
                      </a:cubicBezTo>
                      <a:lnTo>
                        <a:pt x="591384" y="499950"/>
                      </a:lnTo>
                      <a:lnTo>
                        <a:pt x="591384" y="986776"/>
                      </a:lnTo>
                      <a:cubicBezTo>
                        <a:pt x="591384" y="1017119"/>
                        <a:pt x="566828" y="1041675"/>
                        <a:pt x="536485" y="1041675"/>
                      </a:cubicBezTo>
                      <a:lnTo>
                        <a:pt x="523572" y="1041675"/>
                      </a:lnTo>
                      <a:close/>
                    </a:path>
                  </a:pathLst>
                </a:custGeom>
                <a:solidFill>
                  <a:srgbClr val="5AC1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F6778BB-AD5C-4AB4-B1DE-10CC676221C4}"/>
                    </a:ext>
                  </a:extLst>
                </p:cNvPr>
                <p:cNvSpPr>
                  <a:spLocks noGrp="1" noRot="1" noMove="1" noResize="1" noEditPoints="1" noAdjustHandles="1" noChangeArrowheads="1" noChangeShapeType="1"/>
                </p:cNvSpPr>
                <p:nvPr/>
              </p:nvSpPr>
              <p:spPr>
                <a:xfrm>
                  <a:off x="4096621" y="2160954"/>
                  <a:ext cx="174435" cy="575595"/>
                </a:xfrm>
                <a:custGeom>
                  <a:avLst/>
                  <a:gdLst>
                    <a:gd name="connsiteX0" fmla="*/ 174436 w 174435"/>
                    <a:gd name="connsiteY0" fmla="*/ 15948 h 575595"/>
                    <a:gd name="connsiteX1" fmla="*/ 174436 w 174435"/>
                    <a:gd name="connsiteY1" fmla="*/ 494799 h 575595"/>
                    <a:gd name="connsiteX2" fmla="*/ 93639 w 174435"/>
                    <a:gd name="connsiteY2" fmla="*/ 575596 h 575595"/>
                    <a:gd name="connsiteX3" fmla="*/ 80726 w 174435"/>
                    <a:gd name="connsiteY3" fmla="*/ 575596 h 575595"/>
                    <a:gd name="connsiteX4" fmla="*/ 16018 w 174435"/>
                    <a:gd name="connsiteY4" fmla="*/ 542713 h 575595"/>
                    <a:gd name="connsiteX5" fmla="*/ 0 w 174435"/>
                    <a:gd name="connsiteY5" fmla="*/ 494870 h 575595"/>
                    <a:gd name="connsiteX6" fmla="*/ 16018 w 174435"/>
                    <a:gd name="connsiteY6" fmla="*/ 478852 h 575595"/>
                    <a:gd name="connsiteX7" fmla="*/ 32036 w 174435"/>
                    <a:gd name="connsiteY7" fmla="*/ 494870 h 575595"/>
                    <a:gd name="connsiteX8" fmla="*/ 80726 w 174435"/>
                    <a:gd name="connsiteY8" fmla="*/ 543559 h 575595"/>
                    <a:gd name="connsiteX9" fmla="*/ 93639 w 174435"/>
                    <a:gd name="connsiteY9" fmla="*/ 543559 h 575595"/>
                    <a:gd name="connsiteX10" fmla="*/ 142329 w 174435"/>
                    <a:gd name="connsiteY10" fmla="*/ 494870 h 575595"/>
                    <a:gd name="connsiteX11" fmla="*/ 142329 w 174435"/>
                    <a:gd name="connsiteY11" fmla="*/ 16018 h 575595"/>
                    <a:gd name="connsiteX12" fmla="*/ 158347 w 174435"/>
                    <a:gd name="connsiteY12" fmla="*/ 0 h 575595"/>
                    <a:gd name="connsiteX13" fmla="*/ 174365 w 174435"/>
                    <a:gd name="connsiteY13" fmla="*/ 16018 h 57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435" h="575595">
                      <a:moveTo>
                        <a:pt x="174436" y="15948"/>
                      </a:moveTo>
                      <a:lnTo>
                        <a:pt x="174436" y="494799"/>
                      </a:lnTo>
                      <a:cubicBezTo>
                        <a:pt x="174436" y="539325"/>
                        <a:pt x="138165" y="575596"/>
                        <a:pt x="93639" y="575596"/>
                      </a:cubicBezTo>
                      <a:lnTo>
                        <a:pt x="80726" y="575596"/>
                      </a:lnTo>
                      <a:cubicBezTo>
                        <a:pt x="54053" y="575596"/>
                        <a:pt x="30484" y="562682"/>
                        <a:pt x="16018" y="542713"/>
                      </a:cubicBezTo>
                      <a:cubicBezTo>
                        <a:pt x="5927" y="529517"/>
                        <a:pt x="0" y="512723"/>
                        <a:pt x="0" y="494870"/>
                      </a:cubicBezTo>
                      <a:cubicBezTo>
                        <a:pt x="0" y="486049"/>
                        <a:pt x="7268" y="478852"/>
                        <a:pt x="16018" y="478852"/>
                      </a:cubicBezTo>
                      <a:cubicBezTo>
                        <a:pt x="24768" y="478852"/>
                        <a:pt x="32036" y="486120"/>
                        <a:pt x="32036" y="494870"/>
                      </a:cubicBezTo>
                      <a:cubicBezTo>
                        <a:pt x="32036" y="521543"/>
                        <a:pt x="54053" y="543559"/>
                        <a:pt x="80726" y="543559"/>
                      </a:cubicBezTo>
                      <a:lnTo>
                        <a:pt x="93639" y="543559"/>
                      </a:lnTo>
                      <a:cubicBezTo>
                        <a:pt x="120313" y="543559"/>
                        <a:pt x="142329" y="521543"/>
                        <a:pt x="142329" y="494870"/>
                      </a:cubicBezTo>
                      <a:lnTo>
                        <a:pt x="142329" y="16018"/>
                      </a:lnTo>
                      <a:cubicBezTo>
                        <a:pt x="142329" y="7198"/>
                        <a:pt x="149597" y="0"/>
                        <a:pt x="158347" y="0"/>
                      </a:cubicBezTo>
                      <a:cubicBezTo>
                        <a:pt x="167097" y="0"/>
                        <a:pt x="174365" y="7268"/>
                        <a:pt x="174365" y="16018"/>
                      </a:cubicBezTo>
                      <a:close/>
                    </a:path>
                  </a:pathLst>
                </a:custGeom>
                <a:solidFill>
                  <a:srgbClr val="121212"/>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A29C469-50FE-4DCE-A5EC-D8B51F70B7E5}"/>
                    </a:ext>
                  </a:extLst>
                </p:cNvPr>
                <p:cNvSpPr>
                  <a:spLocks noGrp="1" noRot="1" noMove="1" noResize="1" noEditPoints="1" noAdjustHandles="1" noChangeArrowheads="1" noChangeShapeType="1"/>
                </p:cNvSpPr>
                <p:nvPr/>
              </p:nvSpPr>
              <p:spPr>
                <a:xfrm>
                  <a:off x="3993032" y="1358422"/>
                  <a:ext cx="239214" cy="239214"/>
                </a:xfrm>
                <a:custGeom>
                  <a:avLst/>
                  <a:gdLst>
                    <a:gd name="connsiteX0" fmla="*/ 119607 w 239214"/>
                    <a:gd name="connsiteY0" fmla="*/ 0 h 239214"/>
                    <a:gd name="connsiteX1" fmla="*/ 0 w 239214"/>
                    <a:gd name="connsiteY1" fmla="*/ 119607 h 239214"/>
                    <a:gd name="connsiteX2" fmla="*/ 119607 w 239214"/>
                    <a:gd name="connsiteY2" fmla="*/ 239214 h 239214"/>
                    <a:gd name="connsiteX3" fmla="*/ 239214 w 239214"/>
                    <a:gd name="connsiteY3" fmla="*/ 119607 h 239214"/>
                    <a:gd name="connsiteX4" fmla="*/ 119607 w 239214"/>
                    <a:gd name="connsiteY4" fmla="*/ 0 h 239214"/>
                    <a:gd name="connsiteX5" fmla="*/ 119607 w 239214"/>
                    <a:gd name="connsiteY5" fmla="*/ 207107 h 239214"/>
                    <a:gd name="connsiteX6" fmla="*/ 32107 w 239214"/>
                    <a:gd name="connsiteY6" fmla="*/ 119607 h 239214"/>
                    <a:gd name="connsiteX7" fmla="*/ 119607 w 239214"/>
                    <a:gd name="connsiteY7" fmla="*/ 32107 h 239214"/>
                    <a:gd name="connsiteX8" fmla="*/ 207107 w 239214"/>
                    <a:gd name="connsiteY8" fmla="*/ 119607 h 239214"/>
                    <a:gd name="connsiteX9" fmla="*/ 119607 w 239214"/>
                    <a:gd name="connsiteY9" fmla="*/ 207107 h 23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214" h="239214">
                      <a:moveTo>
                        <a:pt x="119607" y="0"/>
                      </a:moveTo>
                      <a:cubicBezTo>
                        <a:pt x="53629" y="0"/>
                        <a:pt x="0" y="53559"/>
                        <a:pt x="0" y="119607"/>
                      </a:cubicBezTo>
                      <a:cubicBezTo>
                        <a:pt x="0" y="185656"/>
                        <a:pt x="53559" y="239214"/>
                        <a:pt x="119607" y="239214"/>
                      </a:cubicBezTo>
                      <a:cubicBezTo>
                        <a:pt x="185656" y="239214"/>
                        <a:pt x="239214" y="185656"/>
                        <a:pt x="239214" y="119607"/>
                      </a:cubicBezTo>
                      <a:cubicBezTo>
                        <a:pt x="239214" y="53559"/>
                        <a:pt x="185656" y="0"/>
                        <a:pt x="119607" y="0"/>
                      </a:cubicBezTo>
                      <a:close/>
                      <a:moveTo>
                        <a:pt x="119607" y="207107"/>
                      </a:moveTo>
                      <a:cubicBezTo>
                        <a:pt x="71482" y="207107"/>
                        <a:pt x="32107" y="167803"/>
                        <a:pt x="32107" y="119607"/>
                      </a:cubicBezTo>
                      <a:cubicBezTo>
                        <a:pt x="32107" y="71411"/>
                        <a:pt x="71411" y="32107"/>
                        <a:pt x="119607" y="32107"/>
                      </a:cubicBezTo>
                      <a:cubicBezTo>
                        <a:pt x="167803" y="32107"/>
                        <a:pt x="207107" y="71411"/>
                        <a:pt x="207107" y="119607"/>
                      </a:cubicBezTo>
                      <a:cubicBezTo>
                        <a:pt x="207107" y="167803"/>
                        <a:pt x="167803" y="207107"/>
                        <a:pt x="119607" y="207107"/>
                      </a:cubicBezTo>
                      <a:close/>
                    </a:path>
                  </a:pathLst>
                </a:custGeom>
                <a:solidFill>
                  <a:srgbClr val="121212"/>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837E362F-B4F2-4F2C-822D-E3BA2187A14D}"/>
                    </a:ext>
                  </a:extLst>
                </p:cNvPr>
                <p:cNvSpPr>
                  <a:spLocks noGrp="1" noRot="1" noMove="1" noResize="1" noEditPoints="1" noAdjustHandles="1" noChangeArrowheads="1" noChangeShapeType="1"/>
                </p:cNvSpPr>
                <p:nvPr/>
              </p:nvSpPr>
              <p:spPr>
                <a:xfrm>
                  <a:off x="3627366" y="1643080"/>
                  <a:ext cx="760122" cy="1093469"/>
                </a:xfrm>
                <a:custGeom>
                  <a:avLst/>
                  <a:gdLst>
                    <a:gd name="connsiteX0" fmla="*/ 760122 w 760122"/>
                    <a:gd name="connsiteY0" fmla="*/ 171472 h 1093469"/>
                    <a:gd name="connsiteX1" fmla="*/ 760122 w 760122"/>
                    <a:gd name="connsiteY1" fmla="*/ 417390 h 1093469"/>
                    <a:gd name="connsiteX2" fmla="*/ 643620 w 760122"/>
                    <a:gd name="connsiteY2" fmla="*/ 548852 h 1093469"/>
                    <a:gd name="connsiteX3" fmla="*/ 627602 w 760122"/>
                    <a:gd name="connsiteY3" fmla="*/ 549910 h 1093469"/>
                    <a:gd name="connsiteX4" fmla="*/ 611584 w 760122"/>
                    <a:gd name="connsiteY4" fmla="*/ 533892 h 1093469"/>
                    <a:gd name="connsiteX5" fmla="*/ 611584 w 760122"/>
                    <a:gd name="connsiteY5" fmla="*/ 171543 h 1093469"/>
                    <a:gd name="connsiteX6" fmla="*/ 627602 w 760122"/>
                    <a:gd name="connsiteY6" fmla="*/ 155524 h 1093469"/>
                    <a:gd name="connsiteX7" fmla="*/ 643620 w 760122"/>
                    <a:gd name="connsiteY7" fmla="*/ 171543 h 1093469"/>
                    <a:gd name="connsiteX8" fmla="*/ 643620 w 760122"/>
                    <a:gd name="connsiteY8" fmla="*/ 516321 h 1093469"/>
                    <a:gd name="connsiteX9" fmla="*/ 728015 w 760122"/>
                    <a:gd name="connsiteY9" fmla="*/ 417460 h 1093469"/>
                    <a:gd name="connsiteX10" fmla="*/ 728015 w 760122"/>
                    <a:gd name="connsiteY10" fmla="*/ 171543 h 1093469"/>
                    <a:gd name="connsiteX11" fmla="*/ 588791 w 760122"/>
                    <a:gd name="connsiteY11" fmla="*/ 32319 h 1093469"/>
                    <a:gd name="connsiteX12" fmla="*/ 392057 w 760122"/>
                    <a:gd name="connsiteY12" fmla="*/ 32319 h 1093469"/>
                    <a:gd name="connsiteX13" fmla="*/ 275273 w 760122"/>
                    <a:gd name="connsiteY13" fmla="*/ 80726 h 1093469"/>
                    <a:gd name="connsiteX14" fmla="*/ 43609 w 760122"/>
                    <a:gd name="connsiteY14" fmla="*/ 312390 h 1093469"/>
                    <a:gd name="connsiteX15" fmla="*/ 43609 w 760122"/>
                    <a:gd name="connsiteY15" fmla="*/ 367218 h 1093469"/>
                    <a:gd name="connsiteX16" fmla="*/ 98438 w 760122"/>
                    <a:gd name="connsiteY16" fmla="*/ 367218 h 1093469"/>
                    <a:gd name="connsiteX17" fmla="*/ 302934 w 760122"/>
                    <a:gd name="connsiteY17" fmla="*/ 162722 h 1093469"/>
                    <a:gd name="connsiteX18" fmla="*/ 338640 w 760122"/>
                    <a:gd name="connsiteY18" fmla="*/ 155454 h 1093469"/>
                    <a:gd name="connsiteX19" fmla="*/ 358821 w 760122"/>
                    <a:gd name="connsiteY19" fmla="*/ 185726 h 1093469"/>
                    <a:gd name="connsiteX20" fmla="*/ 358821 w 760122"/>
                    <a:gd name="connsiteY20" fmla="*/ 1012744 h 1093469"/>
                    <a:gd name="connsiteX21" fmla="*/ 407511 w 760122"/>
                    <a:gd name="connsiteY21" fmla="*/ 1061433 h 1093469"/>
                    <a:gd name="connsiteX22" fmla="*/ 420424 w 760122"/>
                    <a:gd name="connsiteY22" fmla="*/ 1061433 h 1093469"/>
                    <a:gd name="connsiteX23" fmla="*/ 469114 w 760122"/>
                    <a:gd name="connsiteY23" fmla="*/ 1012744 h 1093469"/>
                    <a:gd name="connsiteX24" fmla="*/ 469114 w 760122"/>
                    <a:gd name="connsiteY24" fmla="*/ 533892 h 1093469"/>
                    <a:gd name="connsiteX25" fmla="*/ 485132 w 760122"/>
                    <a:gd name="connsiteY25" fmla="*/ 517874 h 1093469"/>
                    <a:gd name="connsiteX26" fmla="*/ 501150 w 760122"/>
                    <a:gd name="connsiteY26" fmla="*/ 533892 h 1093469"/>
                    <a:gd name="connsiteX27" fmla="*/ 501150 w 760122"/>
                    <a:gd name="connsiteY27" fmla="*/ 1012744 h 1093469"/>
                    <a:gd name="connsiteX28" fmla="*/ 485132 w 760122"/>
                    <a:gd name="connsiteY28" fmla="*/ 1060587 h 1093469"/>
                    <a:gd name="connsiteX29" fmla="*/ 420424 w 760122"/>
                    <a:gd name="connsiteY29" fmla="*/ 1093470 h 1093469"/>
                    <a:gd name="connsiteX30" fmla="*/ 407511 w 760122"/>
                    <a:gd name="connsiteY30" fmla="*/ 1093470 h 1093469"/>
                    <a:gd name="connsiteX31" fmla="*/ 326714 w 760122"/>
                    <a:gd name="connsiteY31" fmla="*/ 1012673 h 1093469"/>
                    <a:gd name="connsiteX32" fmla="*/ 326714 w 760122"/>
                    <a:gd name="connsiteY32" fmla="*/ 185656 h 1093469"/>
                    <a:gd name="connsiteX33" fmla="*/ 121230 w 760122"/>
                    <a:gd name="connsiteY33" fmla="*/ 389870 h 1093469"/>
                    <a:gd name="connsiteX34" fmla="*/ 20746 w 760122"/>
                    <a:gd name="connsiteY34" fmla="*/ 389870 h 1093469"/>
                    <a:gd name="connsiteX35" fmla="*/ 20746 w 760122"/>
                    <a:gd name="connsiteY35" fmla="*/ 289386 h 1093469"/>
                    <a:gd name="connsiteX36" fmla="*/ 252410 w 760122"/>
                    <a:gd name="connsiteY36" fmla="*/ 57722 h 1093469"/>
                    <a:gd name="connsiteX37" fmla="*/ 391916 w 760122"/>
                    <a:gd name="connsiteY37" fmla="*/ 0 h 1093469"/>
                    <a:gd name="connsiteX38" fmla="*/ 588650 w 760122"/>
                    <a:gd name="connsiteY38" fmla="*/ 0 h 1093469"/>
                    <a:gd name="connsiteX39" fmla="*/ 759981 w 760122"/>
                    <a:gd name="connsiteY39" fmla="*/ 171331 h 109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60122" h="1093469">
                      <a:moveTo>
                        <a:pt x="760122" y="171472"/>
                      </a:moveTo>
                      <a:lnTo>
                        <a:pt x="760122" y="417390"/>
                      </a:lnTo>
                      <a:cubicBezTo>
                        <a:pt x="760122" y="485202"/>
                        <a:pt x="709104" y="541160"/>
                        <a:pt x="643620" y="548852"/>
                      </a:cubicBezTo>
                      <a:cubicBezTo>
                        <a:pt x="638186" y="549628"/>
                        <a:pt x="633035" y="549910"/>
                        <a:pt x="627602" y="549910"/>
                      </a:cubicBezTo>
                      <a:cubicBezTo>
                        <a:pt x="618781" y="549910"/>
                        <a:pt x="611584" y="542642"/>
                        <a:pt x="611584" y="533892"/>
                      </a:cubicBezTo>
                      <a:lnTo>
                        <a:pt x="611584" y="171543"/>
                      </a:lnTo>
                      <a:cubicBezTo>
                        <a:pt x="611584" y="162722"/>
                        <a:pt x="618852" y="155524"/>
                        <a:pt x="627602" y="155524"/>
                      </a:cubicBezTo>
                      <a:cubicBezTo>
                        <a:pt x="636352" y="155524"/>
                        <a:pt x="643620" y="162793"/>
                        <a:pt x="643620" y="171543"/>
                      </a:cubicBezTo>
                      <a:lnTo>
                        <a:pt x="643620" y="516321"/>
                      </a:lnTo>
                      <a:cubicBezTo>
                        <a:pt x="691463" y="508842"/>
                        <a:pt x="728015" y="467138"/>
                        <a:pt x="728015" y="417460"/>
                      </a:cubicBezTo>
                      <a:lnTo>
                        <a:pt x="728015" y="171543"/>
                      </a:lnTo>
                      <a:cubicBezTo>
                        <a:pt x="728015" y="94909"/>
                        <a:pt x="665354" y="32319"/>
                        <a:pt x="588791" y="32319"/>
                      </a:cubicBezTo>
                      <a:lnTo>
                        <a:pt x="392057" y="32319"/>
                      </a:lnTo>
                      <a:cubicBezTo>
                        <a:pt x="348025" y="32319"/>
                        <a:pt x="306603" y="49678"/>
                        <a:pt x="275273" y="80726"/>
                      </a:cubicBezTo>
                      <a:lnTo>
                        <a:pt x="43609" y="312390"/>
                      </a:lnTo>
                      <a:cubicBezTo>
                        <a:pt x="28579" y="327632"/>
                        <a:pt x="28579" y="351976"/>
                        <a:pt x="43609" y="367218"/>
                      </a:cubicBezTo>
                      <a:cubicBezTo>
                        <a:pt x="58569" y="382249"/>
                        <a:pt x="83478" y="382249"/>
                        <a:pt x="98438" y="367218"/>
                      </a:cubicBezTo>
                      <a:lnTo>
                        <a:pt x="302934" y="162722"/>
                      </a:lnTo>
                      <a:cubicBezTo>
                        <a:pt x="312531" y="153125"/>
                        <a:pt x="326503" y="150303"/>
                        <a:pt x="338640" y="155454"/>
                      </a:cubicBezTo>
                      <a:cubicBezTo>
                        <a:pt x="351059" y="160605"/>
                        <a:pt x="358821" y="172531"/>
                        <a:pt x="358821" y="185726"/>
                      </a:cubicBezTo>
                      <a:lnTo>
                        <a:pt x="358821" y="1012744"/>
                      </a:lnTo>
                      <a:cubicBezTo>
                        <a:pt x="358821" y="1039417"/>
                        <a:pt x="380837" y="1061433"/>
                        <a:pt x="407511" y="1061433"/>
                      </a:cubicBezTo>
                      <a:lnTo>
                        <a:pt x="420424" y="1061433"/>
                      </a:lnTo>
                      <a:cubicBezTo>
                        <a:pt x="447097" y="1061433"/>
                        <a:pt x="469114" y="1039417"/>
                        <a:pt x="469114" y="1012744"/>
                      </a:cubicBezTo>
                      <a:lnTo>
                        <a:pt x="469114" y="533892"/>
                      </a:lnTo>
                      <a:cubicBezTo>
                        <a:pt x="469114" y="525071"/>
                        <a:pt x="476382" y="517874"/>
                        <a:pt x="485132" y="517874"/>
                      </a:cubicBezTo>
                      <a:cubicBezTo>
                        <a:pt x="493882" y="517874"/>
                        <a:pt x="501150" y="525142"/>
                        <a:pt x="501150" y="533892"/>
                      </a:cubicBezTo>
                      <a:lnTo>
                        <a:pt x="501150" y="1012744"/>
                      </a:lnTo>
                      <a:cubicBezTo>
                        <a:pt x="501150" y="1030597"/>
                        <a:pt x="495152" y="1047391"/>
                        <a:pt x="485132" y="1060587"/>
                      </a:cubicBezTo>
                      <a:cubicBezTo>
                        <a:pt x="470666" y="1080556"/>
                        <a:pt x="447097" y="1093470"/>
                        <a:pt x="420424" y="1093470"/>
                      </a:cubicBezTo>
                      <a:lnTo>
                        <a:pt x="407511" y="1093470"/>
                      </a:lnTo>
                      <a:cubicBezTo>
                        <a:pt x="362985" y="1093470"/>
                        <a:pt x="326714" y="1057199"/>
                        <a:pt x="326714" y="1012673"/>
                      </a:cubicBezTo>
                      <a:lnTo>
                        <a:pt x="326714" y="185656"/>
                      </a:lnTo>
                      <a:lnTo>
                        <a:pt x="121230" y="389870"/>
                      </a:lnTo>
                      <a:cubicBezTo>
                        <a:pt x="93498" y="417531"/>
                        <a:pt x="48478" y="417531"/>
                        <a:pt x="20746" y="389870"/>
                      </a:cubicBezTo>
                      <a:cubicBezTo>
                        <a:pt x="-6915" y="362138"/>
                        <a:pt x="-6915" y="317117"/>
                        <a:pt x="20746" y="289386"/>
                      </a:cubicBezTo>
                      <a:lnTo>
                        <a:pt x="252410" y="57722"/>
                      </a:lnTo>
                      <a:cubicBezTo>
                        <a:pt x="289668" y="20464"/>
                        <a:pt x="339134" y="0"/>
                        <a:pt x="391916" y="0"/>
                      </a:cubicBezTo>
                      <a:lnTo>
                        <a:pt x="588650" y="0"/>
                      </a:lnTo>
                      <a:cubicBezTo>
                        <a:pt x="683136" y="0"/>
                        <a:pt x="759981" y="76845"/>
                        <a:pt x="759981" y="171331"/>
                      </a:cubicBezTo>
                      <a:close/>
                    </a:path>
                  </a:pathLst>
                </a:custGeom>
                <a:solidFill>
                  <a:srgbClr val="121212"/>
                </a:solidFill>
                <a:ln w="0" cap="flat">
                  <a:noFill/>
                  <a:prstDash val="solid"/>
                  <a:miter/>
                </a:ln>
              </p:spPr>
              <p:txBody>
                <a:bodyPr rtlCol="0" anchor="ctr"/>
                <a:lstStyle/>
                <a:p>
                  <a:endParaRPr lang="en-US"/>
                </a:p>
              </p:txBody>
            </p:sp>
          </p:grpSp>
          <p:grpSp>
            <p:nvGrpSpPr>
              <p:cNvPr id="9" name="Graphic 6">
                <a:extLst>
                  <a:ext uri="{FF2B5EF4-FFF2-40B4-BE49-F238E27FC236}">
                    <a16:creationId xmlns:a16="http://schemas.microsoft.com/office/drawing/2014/main" id="{ABF4DF6E-59F4-40BF-8A9F-0808F41F29B0}"/>
                  </a:ext>
                </a:extLst>
              </p:cNvPr>
              <p:cNvGrpSpPr>
                <a:grpSpLocks noGrp="1" noUngrp="1" noRot="1" noMove="1" noResize="1"/>
              </p:cNvGrpSpPr>
              <p:nvPr/>
            </p:nvGrpSpPr>
            <p:grpSpPr>
              <a:xfrm>
                <a:off x="3009291" y="1358351"/>
                <a:ext cx="757087" cy="1067713"/>
                <a:chOff x="3009291" y="1358351"/>
                <a:chExt cx="757087" cy="1067713"/>
              </a:xfrm>
              <a:solidFill>
                <a:srgbClr val="121212"/>
              </a:solidFill>
            </p:grpSpPr>
            <p:sp>
              <p:nvSpPr>
                <p:cNvPr id="11" name="Freeform: Shape 10">
                  <a:extLst>
                    <a:ext uri="{FF2B5EF4-FFF2-40B4-BE49-F238E27FC236}">
                      <a16:creationId xmlns:a16="http://schemas.microsoft.com/office/drawing/2014/main" id="{4D1476D3-0DE3-4E18-8636-C271438BF2AC}"/>
                    </a:ext>
                  </a:extLst>
                </p:cNvPr>
                <p:cNvSpPr>
                  <a:spLocks noGrp="1" noRot="1" noMove="1" noResize="1" noEditPoints="1" noAdjustHandles="1" noChangeArrowheads="1" noChangeShapeType="1"/>
                </p:cNvSpPr>
                <p:nvPr/>
              </p:nvSpPr>
              <p:spPr>
                <a:xfrm>
                  <a:off x="3061085" y="1358351"/>
                  <a:ext cx="653569" cy="964195"/>
                </a:xfrm>
                <a:custGeom>
                  <a:avLst/>
                  <a:gdLst>
                    <a:gd name="connsiteX0" fmla="*/ 637410 w 653569"/>
                    <a:gd name="connsiteY0" fmla="*/ 964195 h 964195"/>
                    <a:gd name="connsiteX1" fmla="*/ 16159 w 653569"/>
                    <a:gd name="connsiteY1" fmla="*/ 964195 h 964195"/>
                    <a:gd name="connsiteX2" fmla="*/ 0 w 653569"/>
                    <a:gd name="connsiteY2" fmla="*/ 948036 h 964195"/>
                    <a:gd name="connsiteX3" fmla="*/ 0 w 653569"/>
                    <a:gd name="connsiteY3" fmla="*/ 16159 h 964195"/>
                    <a:gd name="connsiteX4" fmla="*/ 16159 w 653569"/>
                    <a:gd name="connsiteY4" fmla="*/ 0 h 964195"/>
                    <a:gd name="connsiteX5" fmla="*/ 637410 w 653569"/>
                    <a:gd name="connsiteY5" fmla="*/ 0 h 964195"/>
                    <a:gd name="connsiteX6" fmla="*/ 653570 w 653569"/>
                    <a:gd name="connsiteY6" fmla="*/ 16159 h 964195"/>
                    <a:gd name="connsiteX7" fmla="*/ 653570 w 653569"/>
                    <a:gd name="connsiteY7" fmla="*/ 430303 h 964195"/>
                    <a:gd name="connsiteX8" fmla="*/ 637410 w 653569"/>
                    <a:gd name="connsiteY8" fmla="*/ 446462 h 964195"/>
                    <a:gd name="connsiteX9" fmla="*/ 621251 w 653569"/>
                    <a:gd name="connsiteY9" fmla="*/ 430303 h 964195"/>
                    <a:gd name="connsiteX10" fmla="*/ 621251 w 653569"/>
                    <a:gd name="connsiteY10" fmla="*/ 32319 h 964195"/>
                    <a:gd name="connsiteX11" fmla="*/ 32389 w 653569"/>
                    <a:gd name="connsiteY11" fmla="*/ 32319 h 964195"/>
                    <a:gd name="connsiteX12" fmla="*/ 32389 w 653569"/>
                    <a:gd name="connsiteY12" fmla="*/ 931806 h 964195"/>
                    <a:gd name="connsiteX13" fmla="*/ 621251 w 653569"/>
                    <a:gd name="connsiteY13" fmla="*/ 931806 h 964195"/>
                    <a:gd name="connsiteX14" fmla="*/ 621251 w 653569"/>
                    <a:gd name="connsiteY14" fmla="*/ 766826 h 964195"/>
                    <a:gd name="connsiteX15" fmla="*/ 637410 w 653569"/>
                    <a:gd name="connsiteY15" fmla="*/ 750667 h 964195"/>
                    <a:gd name="connsiteX16" fmla="*/ 653570 w 653569"/>
                    <a:gd name="connsiteY16" fmla="*/ 766826 h 964195"/>
                    <a:gd name="connsiteX17" fmla="*/ 653570 w 653569"/>
                    <a:gd name="connsiteY17" fmla="*/ 948036 h 964195"/>
                    <a:gd name="connsiteX18" fmla="*/ 637410 w 653569"/>
                    <a:gd name="connsiteY18" fmla="*/ 964195 h 96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3569" h="964195">
                      <a:moveTo>
                        <a:pt x="637410" y="964195"/>
                      </a:moveTo>
                      <a:lnTo>
                        <a:pt x="16159" y="964195"/>
                      </a:lnTo>
                      <a:cubicBezTo>
                        <a:pt x="7198" y="964195"/>
                        <a:pt x="0" y="956927"/>
                        <a:pt x="0" y="948036"/>
                      </a:cubicBezTo>
                      <a:lnTo>
                        <a:pt x="0" y="16159"/>
                      </a:lnTo>
                      <a:cubicBezTo>
                        <a:pt x="0" y="7268"/>
                        <a:pt x="7268" y="0"/>
                        <a:pt x="16159" y="0"/>
                      </a:cubicBezTo>
                      <a:lnTo>
                        <a:pt x="637410" y="0"/>
                      </a:lnTo>
                      <a:cubicBezTo>
                        <a:pt x="646301" y="0"/>
                        <a:pt x="653570" y="7268"/>
                        <a:pt x="653570" y="16159"/>
                      </a:cubicBezTo>
                      <a:lnTo>
                        <a:pt x="653570" y="430303"/>
                      </a:lnTo>
                      <a:cubicBezTo>
                        <a:pt x="653570" y="439194"/>
                        <a:pt x="646301" y="446462"/>
                        <a:pt x="637410" y="446462"/>
                      </a:cubicBezTo>
                      <a:cubicBezTo>
                        <a:pt x="628519" y="446462"/>
                        <a:pt x="621251" y="439194"/>
                        <a:pt x="621251" y="430303"/>
                      </a:cubicBezTo>
                      <a:lnTo>
                        <a:pt x="621251" y="32319"/>
                      </a:lnTo>
                      <a:lnTo>
                        <a:pt x="32389" y="32319"/>
                      </a:lnTo>
                      <a:lnTo>
                        <a:pt x="32389" y="931806"/>
                      </a:lnTo>
                      <a:lnTo>
                        <a:pt x="621251" y="931806"/>
                      </a:lnTo>
                      <a:lnTo>
                        <a:pt x="621251" y="766826"/>
                      </a:lnTo>
                      <a:cubicBezTo>
                        <a:pt x="621251" y="757935"/>
                        <a:pt x="628519" y="750667"/>
                        <a:pt x="637410" y="750667"/>
                      </a:cubicBezTo>
                      <a:cubicBezTo>
                        <a:pt x="646301" y="750667"/>
                        <a:pt x="653570" y="757935"/>
                        <a:pt x="653570" y="766826"/>
                      </a:cubicBezTo>
                      <a:lnTo>
                        <a:pt x="653570" y="948036"/>
                      </a:lnTo>
                      <a:cubicBezTo>
                        <a:pt x="653570" y="956927"/>
                        <a:pt x="646301" y="964195"/>
                        <a:pt x="637410" y="964195"/>
                      </a:cubicBezTo>
                      <a:close/>
                    </a:path>
                  </a:pathLst>
                </a:custGeom>
                <a:solidFill>
                  <a:srgbClr val="121212"/>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970599A-492E-41A0-9F65-5EBA3AF0A845}"/>
                    </a:ext>
                  </a:extLst>
                </p:cNvPr>
                <p:cNvSpPr>
                  <a:spLocks noGrp="1" noRot="1" noMove="1" noResize="1" noEditPoints="1" noAdjustHandles="1" noChangeArrowheads="1" noChangeShapeType="1"/>
                </p:cNvSpPr>
                <p:nvPr/>
              </p:nvSpPr>
              <p:spPr>
                <a:xfrm>
                  <a:off x="3371711" y="2290228"/>
                  <a:ext cx="32318" cy="135836"/>
                </a:xfrm>
                <a:custGeom>
                  <a:avLst/>
                  <a:gdLst>
                    <a:gd name="connsiteX0" fmla="*/ 16159 w 32318"/>
                    <a:gd name="connsiteY0" fmla="*/ 135837 h 135836"/>
                    <a:gd name="connsiteX1" fmla="*/ 0 w 32318"/>
                    <a:gd name="connsiteY1" fmla="*/ 119678 h 135836"/>
                    <a:gd name="connsiteX2" fmla="*/ 0 w 32318"/>
                    <a:gd name="connsiteY2" fmla="*/ 16159 h 135836"/>
                    <a:gd name="connsiteX3" fmla="*/ 16159 w 32318"/>
                    <a:gd name="connsiteY3" fmla="*/ 0 h 135836"/>
                    <a:gd name="connsiteX4" fmla="*/ 32319 w 32318"/>
                    <a:gd name="connsiteY4" fmla="*/ 16159 h 135836"/>
                    <a:gd name="connsiteX5" fmla="*/ 32319 w 32318"/>
                    <a:gd name="connsiteY5" fmla="*/ 119678 h 135836"/>
                    <a:gd name="connsiteX6" fmla="*/ 16159 w 32318"/>
                    <a:gd name="connsiteY6" fmla="*/ 135837 h 13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18" h="135836">
                      <a:moveTo>
                        <a:pt x="16159" y="135837"/>
                      </a:moveTo>
                      <a:cubicBezTo>
                        <a:pt x="7198" y="135837"/>
                        <a:pt x="0" y="128569"/>
                        <a:pt x="0" y="119678"/>
                      </a:cubicBezTo>
                      <a:lnTo>
                        <a:pt x="0" y="16159"/>
                      </a:lnTo>
                      <a:cubicBezTo>
                        <a:pt x="0" y="7268"/>
                        <a:pt x="7268" y="0"/>
                        <a:pt x="16159" y="0"/>
                      </a:cubicBezTo>
                      <a:cubicBezTo>
                        <a:pt x="25051" y="0"/>
                        <a:pt x="32319" y="7268"/>
                        <a:pt x="32319" y="16159"/>
                      </a:cubicBezTo>
                      <a:lnTo>
                        <a:pt x="32319" y="119678"/>
                      </a:lnTo>
                      <a:cubicBezTo>
                        <a:pt x="32319" y="128569"/>
                        <a:pt x="25051" y="135837"/>
                        <a:pt x="16159" y="135837"/>
                      </a:cubicBezTo>
                      <a:close/>
                    </a:path>
                  </a:pathLst>
                </a:custGeom>
                <a:solidFill>
                  <a:srgbClr val="121212"/>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F2B0F31-59B2-4E88-BD13-C0217E41269E}"/>
                    </a:ext>
                  </a:extLst>
                </p:cNvPr>
                <p:cNvSpPr>
                  <a:spLocks noGrp="1" noRot="1" noMove="1" noResize="1" noEditPoints="1" noAdjustHandles="1" noChangeArrowheads="1" noChangeShapeType="1"/>
                </p:cNvSpPr>
                <p:nvPr/>
              </p:nvSpPr>
              <p:spPr>
                <a:xfrm>
                  <a:off x="3009291" y="1358351"/>
                  <a:ext cx="757087" cy="32318"/>
                </a:xfrm>
                <a:custGeom>
                  <a:avLst/>
                  <a:gdLst>
                    <a:gd name="connsiteX0" fmla="*/ 740929 w 757087"/>
                    <a:gd name="connsiteY0" fmla="*/ 32319 h 32318"/>
                    <a:gd name="connsiteX1" fmla="*/ 16159 w 757087"/>
                    <a:gd name="connsiteY1" fmla="*/ 32319 h 32318"/>
                    <a:gd name="connsiteX2" fmla="*/ 0 w 757087"/>
                    <a:gd name="connsiteY2" fmla="*/ 16159 h 32318"/>
                    <a:gd name="connsiteX3" fmla="*/ 16159 w 757087"/>
                    <a:gd name="connsiteY3" fmla="*/ 0 h 32318"/>
                    <a:gd name="connsiteX4" fmla="*/ 740929 w 757087"/>
                    <a:gd name="connsiteY4" fmla="*/ 0 h 32318"/>
                    <a:gd name="connsiteX5" fmla="*/ 757088 w 757087"/>
                    <a:gd name="connsiteY5" fmla="*/ 16159 h 32318"/>
                    <a:gd name="connsiteX6" fmla="*/ 740929 w 757087"/>
                    <a:gd name="connsiteY6" fmla="*/ 32319 h 3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087" h="32318">
                      <a:moveTo>
                        <a:pt x="740929" y="32319"/>
                      </a:moveTo>
                      <a:lnTo>
                        <a:pt x="16159" y="32319"/>
                      </a:lnTo>
                      <a:cubicBezTo>
                        <a:pt x="7198" y="32319"/>
                        <a:pt x="0" y="25050"/>
                        <a:pt x="0" y="16159"/>
                      </a:cubicBezTo>
                      <a:cubicBezTo>
                        <a:pt x="0" y="7268"/>
                        <a:pt x="7268" y="0"/>
                        <a:pt x="16159" y="0"/>
                      </a:cubicBezTo>
                      <a:lnTo>
                        <a:pt x="740929" y="0"/>
                      </a:lnTo>
                      <a:cubicBezTo>
                        <a:pt x="749820" y="0"/>
                        <a:pt x="757088" y="7268"/>
                        <a:pt x="757088" y="16159"/>
                      </a:cubicBezTo>
                      <a:cubicBezTo>
                        <a:pt x="757088" y="25050"/>
                        <a:pt x="749820" y="32319"/>
                        <a:pt x="740929" y="32319"/>
                      </a:cubicBezTo>
                      <a:close/>
                    </a:path>
                  </a:pathLst>
                </a:custGeom>
                <a:solidFill>
                  <a:srgbClr val="121212"/>
                </a:solidFill>
                <a:ln w="0" cap="flat">
                  <a:noFill/>
                  <a:prstDash val="solid"/>
                  <a:miter/>
                </a:ln>
              </p:spPr>
              <p:txBody>
                <a:bodyPr rtlCol="0" anchor="ctr"/>
                <a:lstStyle/>
                <a:p>
                  <a:endParaRPr lang="en-US"/>
                </a:p>
              </p:txBody>
            </p:sp>
          </p:grpSp>
          <p:sp>
            <p:nvSpPr>
              <p:cNvPr id="10" name="Freeform: Shape 9">
                <a:extLst>
                  <a:ext uri="{FF2B5EF4-FFF2-40B4-BE49-F238E27FC236}">
                    <a16:creationId xmlns:a16="http://schemas.microsoft.com/office/drawing/2014/main" id="{086671A8-2D36-4D02-A44F-E4C1769383A0}"/>
                  </a:ext>
                </a:extLst>
              </p:cNvPr>
              <p:cNvSpPr>
                <a:spLocks noGrp="1" noRot="1" noMove="1" noResize="1" noEditPoints="1" noAdjustHandles="1" noChangeArrowheads="1" noChangeShapeType="1"/>
              </p:cNvSpPr>
              <p:nvPr/>
            </p:nvSpPr>
            <p:spPr>
              <a:xfrm>
                <a:off x="3203802" y="1741059"/>
                <a:ext cx="370111" cy="249340"/>
              </a:xfrm>
              <a:custGeom>
                <a:avLst/>
                <a:gdLst>
                  <a:gd name="connsiteX0" fmla="*/ 137072 w 370111"/>
                  <a:gd name="connsiteY0" fmla="*/ 249340 h 249340"/>
                  <a:gd name="connsiteX1" fmla="*/ 125640 w 370111"/>
                  <a:gd name="connsiteY1" fmla="*/ 244612 h 249340"/>
                  <a:gd name="connsiteX2" fmla="*/ 4763 w 370111"/>
                  <a:gd name="connsiteY2" fmla="*/ 123735 h 249340"/>
                  <a:gd name="connsiteX3" fmla="*/ 4763 w 370111"/>
                  <a:gd name="connsiteY3" fmla="*/ 100802 h 249340"/>
                  <a:gd name="connsiteX4" fmla="*/ 27626 w 370111"/>
                  <a:gd name="connsiteY4" fmla="*/ 100802 h 249340"/>
                  <a:gd name="connsiteX5" fmla="*/ 137072 w 370111"/>
                  <a:gd name="connsiteY5" fmla="*/ 210247 h 249340"/>
                  <a:gd name="connsiteX6" fmla="*/ 342486 w 370111"/>
                  <a:gd name="connsiteY6" fmla="*/ 4763 h 249340"/>
                  <a:gd name="connsiteX7" fmla="*/ 365348 w 370111"/>
                  <a:gd name="connsiteY7" fmla="*/ 4763 h 249340"/>
                  <a:gd name="connsiteX8" fmla="*/ 365348 w 370111"/>
                  <a:gd name="connsiteY8" fmla="*/ 27697 h 249340"/>
                  <a:gd name="connsiteX9" fmla="*/ 148433 w 370111"/>
                  <a:gd name="connsiteY9" fmla="*/ 244612 h 249340"/>
                  <a:gd name="connsiteX10" fmla="*/ 137001 w 370111"/>
                  <a:gd name="connsiteY10" fmla="*/ 249340 h 24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111" h="249340">
                    <a:moveTo>
                      <a:pt x="137072" y="249340"/>
                    </a:moveTo>
                    <a:cubicBezTo>
                      <a:pt x="132908" y="249340"/>
                      <a:pt x="128816" y="247788"/>
                      <a:pt x="125640" y="244612"/>
                    </a:cubicBezTo>
                    <a:lnTo>
                      <a:pt x="4763" y="123735"/>
                    </a:lnTo>
                    <a:cubicBezTo>
                      <a:pt x="-1588" y="117384"/>
                      <a:pt x="-1588" y="107152"/>
                      <a:pt x="4763" y="100802"/>
                    </a:cubicBezTo>
                    <a:cubicBezTo>
                      <a:pt x="11114" y="94521"/>
                      <a:pt x="21346" y="94451"/>
                      <a:pt x="27626" y="100802"/>
                    </a:cubicBezTo>
                    <a:lnTo>
                      <a:pt x="137072" y="210247"/>
                    </a:lnTo>
                    <a:lnTo>
                      <a:pt x="342486" y="4763"/>
                    </a:lnTo>
                    <a:cubicBezTo>
                      <a:pt x="348836" y="-1588"/>
                      <a:pt x="359068" y="-1588"/>
                      <a:pt x="365348" y="4763"/>
                    </a:cubicBezTo>
                    <a:cubicBezTo>
                      <a:pt x="371699" y="11114"/>
                      <a:pt x="371699" y="21346"/>
                      <a:pt x="365348" y="27697"/>
                    </a:cubicBezTo>
                    <a:lnTo>
                      <a:pt x="148433" y="244612"/>
                    </a:lnTo>
                    <a:cubicBezTo>
                      <a:pt x="145257" y="247788"/>
                      <a:pt x="141165" y="249340"/>
                      <a:pt x="137001" y="249340"/>
                    </a:cubicBezTo>
                    <a:close/>
                  </a:path>
                </a:pathLst>
              </a:custGeom>
              <a:solidFill>
                <a:srgbClr val="121212"/>
              </a:solidFill>
              <a:ln w="0" cap="flat">
                <a:noFill/>
                <a:prstDash val="solid"/>
                <a:miter/>
              </a:ln>
            </p:spPr>
            <p:txBody>
              <a:bodyPr rtlCol="0" anchor="ctr"/>
              <a:lstStyle/>
              <a:p>
                <a:endParaRPr lang="en-US"/>
              </a:p>
            </p:txBody>
          </p:sp>
        </p:grpSp>
      </p:grpSp>
    </p:spTree>
    <p:custDataLst>
      <p:tags r:id="rId1"/>
    </p:custDataLst>
    <p:extLst>
      <p:ext uri="{BB962C8B-B14F-4D97-AF65-F5344CB8AC3E}">
        <p14:creationId xmlns:p14="http://schemas.microsoft.com/office/powerpoint/2010/main" val="1055079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7468030-19E8-7EEC-25C0-C6F229654D03}"/>
              </a:ext>
            </a:extLst>
          </p:cNvPr>
          <p:cNvSpPr>
            <a:spLocks noGrp="1" noRot="1" noMove="1" noResize="1" noEditPoints="1" noAdjustHandles="1" noChangeArrowheads="1" noChangeShapeType="1"/>
          </p:cNvSpPr>
          <p:nvPr/>
        </p:nvSpPr>
        <p:spPr bwMode="gray">
          <a:xfrm>
            <a:off x="809624" y="2223960"/>
            <a:ext cx="3600000" cy="720000"/>
          </a:xfrm>
          <a:prstGeom prst="roundRect">
            <a:avLst>
              <a:gd name="adj" fmla="val 15615"/>
            </a:avLst>
          </a:prstGeom>
          <a:solidFill>
            <a:srgbClr val="5AC1FF"/>
          </a:solidFill>
          <a:ln w="19050">
            <a:noFill/>
            <a:headEnd/>
            <a:tailEnd/>
          </a:ln>
        </p:spPr>
        <p:style>
          <a:lnRef idx="2">
            <a:schemeClr val="accent6"/>
          </a:lnRef>
          <a:fillRef idx="1">
            <a:schemeClr val="lt1"/>
          </a:fillRef>
          <a:effectRef idx="0">
            <a:schemeClr val="accent6"/>
          </a:effectRef>
          <a:fontRef idx="minor">
            <a:schemeClr val="dk1"/>
          </a:fontRef>
        </p:style>
        <p:txBody>
          <a:bodyPr lIns="68580" tIns="68580" rIns="68580" bIns="68580" rtlCol="0" anchor="ctr" anchorCtr="0"/>
          <a:lstStyle/>
          <a:p>
            <a:pPr algn="ctr">
              <a:spcBef>
                <a:spcPct val="0"/>
              </a:spcBef>
              <a:spcAft>
                <a:spcPts val="450"/>
              </a:spcAft>
              <a:buClrTx/>
              <a:buSzPct val="90000"/>
            </a:pPr>
            <a:r>
              <a:rPr lang="en-US" sz="1600" b="1">
                <a:solidFill>
                  <a:srgbClr val="121212"/>
                </a:solidFill>
                <a:ea typeface="Inter" panose="020B0502030000000004" pitchFamily="34" charset="0"/>
                <a:cs typeface="Arial" pitchFamily="34" charset="0"/>
              </a:rPr>
              <a:t>Week 1: Introduction to One</a:t>
            </a:r>
            <a:r>
              <a:rPr kumimoji="0" lang="en-US" sz="1600" b="1" i="0" u="none" strike="noStrike" kern="1200" cap="none" spc="0" normalizeH="0" baseline="0" noProof="0">
                <a:ln>
                  <a:noFill/>
                </a:ln>
                <a:solidFill>
                  <a:prstClr val="black"/>
                </a:solidFill>
                <a:effectLst/>
                <a:uLnTx/>
                <a:uFillTx/>
                <a:latin typeface="Inter"/>
                <a:ea typeface="Inter"/>
                <a:cs typeface="+mn-cs"/>
              </a:rPr>
              <a:t>Pay</a:t>
            </a:r>
            <a:r>
              <a:rPr lang="en-US" sz="1600" b="1">
                <a:solidFill>
                  <a:srgbClr val="121212"/>
                </a:solidFill>
                <a:ea typeface="Inter" panose="020B0502030000000004" pitchFamily="34" charset="0"/>
                <a:cs typeface="Arial" pitchFamily="34" charset="0"/>
              </a:rPr>
              <a:t> and Skill Development​</a:t>
            </a:r>
          </a:p>
        </p:txBody>
      </p:sp>
      <p:sp>
        <p:nvSpPr>
          <p:cNvPr id="5" name="Title 4">
            <a:extLst>
              <a:ext uri="{FF2B5EF4-FFF2-40B4-BE49-F238E27FC236}">
                <a16:creationId xmlns:a16="http://schemas.microsoft.com/office/drawing/2014/main" id="{1A0860C0-8BA4-49DE-B3B6-566375F84368}"/>
              </a:ext>
            </a:extLst>
          </p:cNvPr>
          <p:cNvSpPr>
            <a:spLocks noGrp="1" noRot="1" noMove="1" noResize="1" noEditPoints="1" noAdjustHandles="1" noChangeArrowheads="1" noChangeShapeType="1"/>
          </p:cNvSpPr>
          <p:nvPr>
            <p:ph type="title"/>
          </p:nvPr>
        </p:nvSpPr>
        <p:spPr/>
        <p:txBody>
          <a:bodyPr/>
          <a:lstStyle/>
          <a:p>
            <a:r>
              <a:rPr lang="en-US"/>
              <a:t>New Hire Training Goals</a:t>
            </a:r>
          </a:p>
        </p:txBody>
      </p:sp>
      <p:sp>
        <p:nvSpPr>
          <p:cNvPr id="11" name="Rectangle: Rounded Corners 10">
            <a:extLst>
              <a:ext uri="{FF2B5EF4-FFF2-40B4-BE49-F238E27FC236}">
                <a16:creationId xmlns:a16="http://schemas.microsoft.com/office/drawing/2014/main" id="{403FF345-E086-400B-EC21-B52D3AAFA583}"/>
              </a:ext>
            </a:extLst>
          </p:cNvPr>
          <p:cNvSpPr>
            <a:spLocks noGrp="1" noRot="1" noMove="1" noResize="1" noEditPoints="1" noAdjustHandles="1" noChangeArrowheads="1" noChangeShapeType="1"/>
          </p:cNvSpPr>
          <p:nvPr/>
        </p:nvSpPr>
        <p:spPr bwMode="gray">
          <a:xfrm>
            <a:off x="4736886" y="2223960"/>
            <a:ext cx="3600000" cy="720000"/>
          </a:xfrm>
          <a:prstGeom prst="roundRect">
            <a:avLst>
              <a:gd name="adj" fmla="val 10355"/>
            </a:avLst>
          </a:prstGeom>
          <a:solidFill>
            <a:srgbClr val="5AC1FF"/>
          </a:solidFill>
          <a:ln w="19050">
            <a:noFill/>
            <a:headEnd/>
            <a:tailEnd/>
          </a:ln>
        </p:spPr>
        <p:style>
          <a:lnRef idx="2">
            <a:schemeClr val="accent6"/>
          </a:lnRef>
          <a:fillRef idx="1">
            <a:schemeClr val="lt1"/>
          </a:fillRef>
          <a:effectRef idx="0">
            <a:schemeClr val="accent6"/>
          </a:effectRef>
          <a:fontRef idx="minor">
            <a:schemeClr val="dk1"/>
          </a:fontRef>
        </p:style>
        <p:txBody>
          <a:bodyPr lIns="68580" tIns="68580" rIns="68580" bIns="68580" rtlCol="0" anchor="ctr" anchorCtr="0"/>
          <a:lstStyle/>
          <a:p>
            <a:pPr algn="ctr">
              <a:spcBef>
                <a:spcPct val="0"/>
              </a:spcBef>
              <a:spcAft>
                <a:spcPts val="450"/>
              </a:spcAft>
              <a:buClrTx/>
              <a:buSzPct val="90000"/>
            </a:pPr>
            <a:r>
              <a:rPr lang="en-US" sz="1600" b="1">
                <a:solidFill>
                  <a:srgbClr val="121212"/>
                </a:solidFill>
                <a:ea typeface="Inter" panose="020B0502030000000004" pitchFamily="34" charset="0"/>
                <a:cs typeface="Arial" pitchFamily="34" charset="0"/>
              </a:rPr>
              <a:t>Week 2: Practice and Reinforcement</a:t>
            </a:r>
          </a:p>
        </p:txBody>
      </p:sp>
      <p:sp>
        <p:nvSpPr>
          <p:cNvPr id="14" name="Rectangle: Rounded Corners 13">
            <a:extLst>
              <a:ext uri="{FF2B5EF4-FFF2-40B4-BE49-F238E27FC236}">
                <a16:creationId xmlns:a16="http://schemas.microsoft.com/office/drawing/2014/main" id="{B31B0267-5A33-18B5-4CB3-35F8B77007BA}"/>
              </a:ext>
            </a:extLst>
          </p:cNvPr>
          <p:cNvSpPr>
            <a:spLocks noGrp="1" noRot="1" noMove="1" noResize="1" noEditPoints="1" noAdjustHandles="1" noChangeArrowheads="1" noChangeShapeType="1"/>
          </p:cNvSpPr>
          <p:nvPr/>
        </p:nvSpPr>
        <p:spPr bwMode="gray">
          <a:xfrm>
            <a:off x="4736886" y="2976926"/>
            <a:ext cx="3600000" cy="1636709"/>
          </a:xfrm>
          <a:prstGeom prst="roundRect">
            <a:avLst>
              <a:gd name="adj" fmla="val 5229"/>
            </a:avLst>
          </a:prstGeom>
          <a:ln w="19050">
            <a:solidFill>
              <a:srgbClr val="5AC1FF"/>
            </a:solidFill>
            <a:miter lim="800000"/>
            <a:headEnd/>
            <a:tailEnd/>
          </a:ln>
        </p:spPr>
        <p:style>
          <a:lnRef idx="2">
            <a:schemeClr val="accent3"/>
          </a:lnRef>
          <a:fillRef idx="1">
            <a:schemeClr val="lt1"/>
          </a:fillRef>
          <a:effectRef idx="0">
            <a:schemeClr val="accent3"/>
          </a:effectRef>
          <a:fontRef idx="minor">
            <a:schemeClr val="dk1"/>
          </a:fontRef>
        </p:style>
        <p:txBody>
          <a:bodyPr lIns="162000" tIns="137160" rIns="135000" bIns="102870" rtlCol="0" anchor="t" anchorCtr="0"/>
          <a:lstStyle/>
          <a:p>
            <a:pPr>
              <a:spcBef>
                <a:spcPct val="0"/>
              </a:spcBef>
              <a:spcAft>
                <a:spcPts val="450"/>
              </a:spcAft>
              <a:buSzPct val="90000"/>
            </a:pPr>
            <a:r>
              <a:rPr lang="en-US" b="1">
                <a:solidFill>
                  <a:srgbClr val="121212"/>
                </a:solidFill>
                <a:ea typeface="Inter" panose="020B0502030000000004" pitchFamily="34" charset="0"/>
                <a:cs typeface="Arial" pitchFamily="34" charset="0"/>
              </a:rPr>
              <a:t>Day 6: </a:t>
            </a:r>
            <a:r>
              <a:rPr lang="en-US">
                <a:solidFill>
                  <a:srgbClr val="121212"/>
                </a:solidFill>
                <a:ea typeface="Inter" panose="020B0502030000000004" pitchFamily="34" charset="0"/>
                <a:cs typeface="Arial" pitchFamily="34" charset="0"/>
              </a:rPr>
              <a:t>Understanding Tickets</a:t>
            </a:r>
          </a:p>
          <a:p>
            <a:pPr>
              <a:spcBef>
                <a:spcPct val="0"/>
              </a:spcBef>
              <a:spcAft>
                <a:spcPts val="450"/>
              </a:spcAft>
              <a:buSzPct val="90000"/>
            </a:pPr>
            <a:r>
              <a:rPr lang="en-US" b="1">
                <a:solidFill>
                  <a:srgbClr val="121212"/>
                </a:solidFill>
                <a:ea typeface="Inter" panose="020B0502030000000004" pitchFamily="34" charset="0"/>
                <a:cs typeface="Arial" pitchFamily="34" charset="0"/>
              </a:rPr>
              <a:t>Day 7: </a:t>
            </a:r>
            <a:r>
              <a:rPr lang="en-US">
                <a:solidFill>
                  <a:srgbClr val="121212"/>
                </a:solidFill>
                <a:ea typeface="Inter" panose="020B0502030000000004" pitchFamily="34" charset="0"/>
                <a:cs typeface="Arial" pitchFamily="34" charset="0"/>
              </a:rPr>
              <a:t>Tackling Incidents</a:t>
            </a:r>
          </a:p>
          <a:p>
            <a:pPr>
              <a:spcBef>
                <a:spcPct val="0"/>
              </a:spcBef>
              <a:spcAft>
                <a:spcPts val="450"/>
              </a:spcAft>
              <a:buSzPct val="90000"/>
            </a:pPr>
            <a:r>
              <a:rPr lang="en-US" b="1">
                <a:solidFill>
                  <a:srgbClr val="121212"/>
                </a:solidFill>
                <a:ea typeface="Inter" panose="020B0502030000000004" pitchFamily="34" charset="0"/>
                <a:cs typeface="Arial" pitchFamily="34" charset="0"/>
              </a:rPr>
              <a:t>Day 8: </a:t>
            </a:r>
            <a:r>
              <a:rPr lang="en-US">
                <a:solidFill>
                  <a:srgbClr val="121212"/>
                </a:solidFill>
                <a:ea typeface="Inter" panose="020B0502030000000004" pitchFamily="34" charset="0"/>
                <a:cs typeface="Arial" pitchFamily="34" charset="0"/>
              </a:rPr>
              <a:t>Measuring Performance</a:t>
            </a:r>
          </a:p>
          <a:p>
            <a:pPr>
              <a:spcBef>
                <a:spcPct val="0"/>
              </a:spcBef>
              <a:spcAft>
                <a:spcPts val="450"/>
              </a:spcAft>
              <a:buSzPct val="90000"/>
            </a:pPr>
            <a:r>
              <a:rPr lang="en-US" b="1">
                <a:solidFill>
                  <a:srgbClr val="121212"/>
                </a:solidFill>
                <a:ea typeface="Inter" panose="020B0502030000000004" pitchFamily="34" charset="0"/>
                <a:cs typeface="Arial" pitchFamily="34" charset="0"/>
              </a:rPr>
              <a:t>Day 9: </a:t>
            </a:r>
            <a:r>
              <a:rPr lang="en-US">
                <a:solidFill>
                  <a:srgbClr val="121212"/>
                </a:solidFill>
                <a:ea typeface="Inter" panose="020B0502030000000004" pitchFamily="34" charset="0"/>
                <a:cs typeface="Arial" pitchFamily="34" charset="0"/>
              </a:rPr>
              <a:t>Applying What You've Learned</a:t>
            </a:r>
          </a:p>
        </p:txBody>
      </p:sp>
      <p:sp>
        <p:nvSpPr>
          <p:cNvPr id="13" name="Rectangle: Rounded Corners 12">
            <a:extLst>
              <a:ext uri="{FF2B5EF4-FFF2-40B4-BE49-F238E27FC236}">
                <a16:creationId xmlns:a16="http://schemas.microsoft.com/office/drawing/2014/main" id="{FECF7190-C732-FDFC-5AC5-7A61F6939A11}"/>
              </a:ext>
            </a:extLst>
          </p:cNvPr>
          <p:cNvSpPr>
            <a:spLocks noGrp="1" noRot="1" noMove="1" noResize="1" noEditPoints="1" noAdjustHandles="1" noChangeArrowheads="1" noChangeShapeType="1"/>
          </p:cNvSpPr>
          <p:nvPr/>
        </p:nvSpPr>
        <p:spPr bwMode="gray">
          <a:xfrm>
            <a:off x="807115" y="2976926"/>
            <a:ext cx="3600000" cy="1636709"/>
          </a:xfrm>
          <a:prstGeom prst="roundRect">
            <a:avLst>
              <a:gd name="adj" fmla="val 5229"/>
            </a:avLst>
          </a:prstGeom>
          <a:ln w="19050">
            <a:solidFill>
              <a:srgbClr val="5AC1FF"/>
            </a:solidFill>
            <a:miter lim="800000"/>
            <a:headEnd/>
            <a:tailEnd/>
          </a:ln>
        </p:spPr>
        <p:style>
          <a:lnRef idx="2">
            <a:schemeClr val="accent3"/>
          </a:lnRef>
          <a:fillRef idx="1">
            <a:schemeClr val="lt1"/>
          </a:fillRef>
          <a:effectRef idx="0">
            <a:schemeClr val="accent3"/>
          </a:effectRef>
          <a:fontRef idx="minor">
            <a:schemeClr val="dk1"/>
          </a:fontRef>
        </p:style>
        <p:txBody>
          <a:bodyPr lIns="162000" tIns="137160" rIns="135000" bIns="102870" rtlCol="0" anchor="t" anchorCtr="0"/>
          <a:lstStyle/>
          <a:p>
            <a:pPr>
              <a:spcBef>
                <a:spcPct val="0"/>
              </a:spcBef>
              <a:spcAft>
                <a:spcPts val="450"/>
              </a:spcAft>
              <a:buClrTx/>
              <a:buSzPct val="90000"/>
            </a:pPr>
            <a:r>
              <a:rPr lang="en-US" b="1">
                <a:solidFill>
                  <a:srgbClr val="121212"/>
                </a:solidFill>
                <a:ea typeface="Inter" panose="020B0502030000000004" pitchFamily="34" charset="0"/>
                <a:cs typeface="Arial" pitchFamily="34" charset="0"/>
              </a:rPr>
              <a:t>Day 1: </a:t>
            </a:r>
            <a:r>
              <a:rPr lang="en-US">
                <a:solidFill>
                  <a:srgbClr val="121212"/>
                </a:solidFill>
                <a:ea typeface="Inter" panose="020B0502030000000004" pitchFamily="34" charset="0"/>
                <a:cs typeface="Arial" pitchFamily="34" charset="0"/>
              </a:rPr>
              <a:t>Discovering Your Purpose</a:t>
            </a:r>
          </a:p>
          <a:p>
            <a:pPr>
              <a:spcBef>
                <a:spcPct val="0"/>
              </a:spcBef>
              <a:spcAft>
                <a:spcPts val="450"/>
              </a:spcAft>
              <a:buClrTx/>
              <a:buSzPct val="90000"/>
            </a:pPr>
            <a:r>
              <a:rPr lang="en-US" b="1">
                <a:solidFill>
                  <a:srgbClr val="121212"/>
                </a:solidFill>
                <a:ea typeface="Inter" panose="020B0502030000000004" pitchFamily="34" charset="0"/>
                <a:cs typeface="Arial" pitchFamily="34" charset="0"/>
              </a:rPr>
              <a:t>Day 2</a:t>
            </a:r>
            <a:r>
              <a:rPr lang="en-US">
                <a:solidFill>
                  <a:srgbClr val="121212"/>
                </a:solidFill>
                <a:ea typeface="Inter" panose="020B0502030000000004" pitchFamily="34" charset="0"/>
                <a:cs typeface="Arial" pitchFamily="34" charset="0"/>
              </a:rPr>
              <a:t>: Understanding Our Customers</a:t>
            </a:r>
          </a:p>
          <a:p>
            <a:pPr>
              <a:spcBef>
                <a:spcPct val="0"/>
              </a:spcBef>
              <a:spcAft>
                <a:spcPts val="450"/>
              </a:spcAft>
              <a:buClrTx/>
              <a:buSzPct val="90000"/>
            </a:pPr>
            <a:r>
              <a:rPr lang="en-US" b="1">
                <a:solidFill>
                  <a:srgbClr val="121212"/>
                </a:solidFill>
                <a:ea typeface="Inter" panose="020B0502030000000004" pitchFamily="34" charset="0"/>
                <a:cs typeface="Arial" pitchFamily="34" charset="0"/>
              </a:rPr>
              <a:t>Day 3: </a:t>
            </a:r>
            <a:r>
              <a:rPr lang="en-US">
                <a:solidFill>
                  <a:srgbClr val="121212"/>
                </a:solidFill>
                <a:ea typeface="Inter" panose="020B0502030000000004" pitchFamily="34" charset="0"/>
                <a:cs typeface="Arial" pitchFamily="34" charset="0"/>
              </a:rPr>
              <a:t>Delivering Resolutions</a:t>
            </a:r>
          </a:p>
          <a:p>
            <a:pPr>
              <a:spcBef>
                <a:spcPct val="0"/>
              </a:spcBef>
              <a:spcAft>
                <a:spcPts val="450"/>
              </a:spcAft>
              <a:buClrTx/>
              <a:buSzPct val="90000"/>
            </a:pPr>
            <a:r>
              <a:rPr lang="en-US" b="1">
                <a:solidFill>
                  <a:srgbClr val="121212"/>
                </a:solidFill>
                <a:ea typeface="Inter" panose="020B0502030000000004" pitchFamily="34" charset="0"/>
                <a:cs typeface="Arial" pitchFamily="34" charset="0"/>
              </a:rPr>
              <a:t>Day 4</a:t>
            </a:r>
            <a:r>
              <a:rPr lang="en-US">
                <a:solidFill>
                  <a:srgbClr val="121212"/>
                </a:solidFill>
                <a:ea typeface="Inter" panose="020B0502030000000004" pitchFamily="34" charset="0"/>
                <a:cs typeface="Arial" pitchFamily="34" charset="0"/>
              </a:rPr>
              <a:t>: Navigating Tools</a:t>
            </a:r>
          </a:p>
          <a:p>
            <a:pPr>
              <a:spcBef>
                <a:spcPct val="0"/>
              </a:spcBef>
              <a:spcAft>
                <a:spcPts val="450"/>
              </a:spcAft>
              <a:buClrTx/>
              <a:buSzPct val="90000"/>
            </a:pPr>
            <a:r>
              <a:rPr lang="en-US" b="1">
                <a:solidFill>
                  <a:srgbClr val="121212"/>
                </a:solidFill>
                <a:ea typeface="Inter" panose="020B0502030000000004" pitchFamily="34" charset="0"/>
                <a:cs typeface="Arial" pitchFamily="34" charset="0"/>
              </a:rPr>
              <a:t>Day 5</a:t>
            </a:r>
            <a:r>
              <a:rPr lang="en-US">
                <a:solidFill>
                  <a:srgbClr val="121212"/>
                </a:solidFill>
                <a:ea typeface="Inter" panose="020B0502030000000004" pitchFamily="34" charset="0"/>
                <a:cs typeface="Arial" pitchFamily="34" charset="0"/>
              </a:rPr>
              <a:t>: Practicing the Skills/Tools</a:t>
            </a:r>
          </a:p>
        </p:txBody>
      </p:sp>
      <p:sp>
        <p:nvSpPr>
          <p:cNvPr id="12" name="Oval 11">
            <a:extLst>
              <a:ext uri="{FF2B5EF4-FFF2-40B4-BE49-F238E27FC236}">
                <a16:creationId xmlns:a16="http://schemas.microsoft.com/office/drawing/2014/main" id="{455E1957-C7CD-4A1D-8BB0-3E62079031C2}"/>
              </a:ext>
            </a:extLst>
          </p:cNvPr>
          <p:cNvSpPr>
            <a:spLocks noGrp="1" noRot="1" noMove="1" noResize="1" noEditPoints="1" noAdjustHandles="1" noChangeArrowheads="1" noChangeShapeType="1"/>
          </p:cNvSpPr>
          <p:nvPr/>
        </p:nvSpPr>
        <p:spPr>
          <a:xfrm>
            <a:off x="2093492" y="1143804"/>
            <a:ext cx="1032265" cy="1032265"/>
          </a:xfrm>
          <a:prstGeom prst="ellipse">
            <a:avLst/>
          </a:prstGeom>
          <a:solidFill>
            <a:schemeClr val="bg1"/>
          </a:solidFill>
          <a:ln>
            <a:solidFill>
              <a:srgbClr val="5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a:extLst>
              <a:ext uri="{FF2B5EF4-FFF2-40B4-BE49-F238E27FC236}">
                <a16:creationId xmlns:a16="http://schemas.microsoft.com/office/drawing/2014/main" id="{EE67E953-E382-4ACD-B74E-ECB5DE5A1131}"/>
              </a:ext>
            </a:extLst>
          </p:cNvPr>
          <p:cNvSpPr>
            <a:spLocks noGrp="1" noRot="1" noMove="1" noResize="1" noEditPoints="1" noAdjustHandles="1" noChangeArrowheads="1" noChangeShapeType="1"/>
          </p:cNvSpPr>
          <p:nvPr/>
        </p:nvSpPr>
        <p:spPr>
          <a:xfrm>
            <a:off x="6020754" y="1143804"/>
            <a:ext cx="1032265" cy="1032265"/>
          </a:xfrm>
          <a:prstGeom prst="ellipse">
            <a:avLst/>
          </a:prstGeom>
          <a:solidFill>
            <a:schemeClr val="bg1"/>
          </a:solidFill>
          <a:ln>
            <a:solidFill>
              <a:srgbClr val="5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8" name="Group 37">
            <a:extLst>
              <a:ext uri="{FF2B5EF4-FFF2-40B4-BE49-F238E27FC236}">
                <a16:creationId xmlns:a16="http://schemas.microsoft.com/office/drawing/2014/main" id="{1281D265-F211-4851-88B7-BF20FB79DDC6}"/>
              </a:ext>
            </a:extLst>
          </p:cNvPr>
          <p:cNvGrpSpPr>
            <a:grpSpLocks noGrp="1" noUngrp="1" noRot="1" noMove="1" noResize="1"/>
          </p:cNvGrpSpPr>
          <p:nvPr/>
        </p:nvGrpSpPr>
        <p:grpSpPr>
          <a:xfrm>
            <a:off x="6300888" y="1382197"/>
            <a:ext cx="479673" cy="523696"/>
            <a:chOff x="7261600" y="2350826"/>
            <a:chExt cx="337755" cy="368754"/>
          </a:xfrm>
        </p:grpSpPr>
        <p:grpSp>
          <p:nvGrpSpPr>
            <p:cNvPr id="39" name="Group 38">
              <a:extLst>
                <a:ext uri="{FF2B5EF4-FFF2-40B4-BE49-F238E27FC236}">
                  <a16:creationId xmlns:a16="http://schemas.microsoft.com/office/drawing/2014/main" id="{4C0DF4E8-218C-4A5A-BF6E-689502DD8ACE}"/>
                </a:ext>
              </a:extLst>
            </p:cNvPr>
            <p:cNvGrpSpPr>
              <a:grpSpLocks noGrp="1" noUngrp="1" noRot="1" noMove="1" noResize="1"/>
            </p:cNvGrpSpPr>
            <p:nvPr/>
          </p:nvGrpSpPr>
          <p:grpSpPr>
            <a:xfrm>
              <a:off x="7261600" y="2350826"/>
              <a:ext cx="318608" cy="308370"/>
              <a:chOff x="8324851" y="2415286"/>
              <a:chExt cx="318608" cy="308370"/>
            </a:xfrm>
          </p:grpSpPr>
          <p:sp>
            <p:nvSpPr>
              <p:cNvPr id="47" name="Freeform: Shape 46">
                <a:extLst>
                  <a:ext uri="{FF2B5EF4-FFF2-40B4-BE49-F238E27FC236}">
                    <a16:creationId xmlns:a16="http://schemas.microsoft.com/office/drawing/2014/main" id="{59CC375B-285F-41EB-9F5B-28B522CAE9F9}"/>
                  </a:ext>
                </a:extLst>
              </p:cNvPr>
              <p:cNvSpPr>
                <a:spLocks noGrp="1" noRot="1" noMove="1" noResize="1" noEditPoints="1" noAdjustHandles="1" noChangeArrowheads="1" noChangeShapeType="1"/>
              </p:cNvSpPr>
              <p:nvPr/>
            </p:nvSpPr>
            <p:spPr>
              <a:xfrm>
                <a:off x="8413830" y="2716287"/>
                <a:ext cx="53993" cy="7369"/>
              </a:xfrm>
              <a:custGeom>
                <a:avLst/>
                <a:gdLst>
                  <a:gd name="connsiteX0" fmla="*/ 201440 w 216193"/>
                  <a:gd name="connsiteY0" fmla="*/ 29507 h 29506"/>
                  <a:gd name="connsiteX1" fmla="*/ 14753 w 216193"/>
                  <a:gd name="connsiteY1" fmla="*/ 29507 h 29506"/>
                  <a:gd name="connsiteX2" fmla="*/ 0 w 216193"/>
                  <a:gd name="connsiteY2" fmla="*/ 14753 h 29506"/>
                  <a:gd name="connsiteX3" fmla="*/ 14753 w 216193"/>
                  <a:gd name="connsiteY3" fmla="*/ 0 h 29506"/>
                  <a:gd name="connsiteX4" fmla="*/ 201440 w 216193"/>
                  <a:gd name="connsiteY4" fmla="*/ 0 h 29506"/>
                  <a:gd name="connsiteX5" fmla="*/ 216193 w 216193"/>
                  <a:gd name="connsiteY5" fmla="*/ 14753 h 29506"/>
                  <a:gd name="connsiteX6" fmla="*/ 201440 w 216193"/>
                  <a:gd name="connsiteY6" fmla="*/ 29507 h 2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93" h="29506">
                    <a:moveTo>
                      <a:pt x="201440" y="29507"/>
                    </a:moveTo>
                    <a:lnTo>
                      <a:pt x="14753" y="29507"/>
                    </a:lnTo>
                    <a:cubicBezTo>
                      <a:pt x="6596" y="29507"/>
                      <a:pt x="0" y="22910"/>
                      <a:pt x="0" y="14753"/>
                    </a:cubicBezTo>
                    <a:cubicBezTo>
                      <a:pt x="0" y="6597"/>
                      <a:pt x="6596" y="0"/>
                      <a:pt x="14753" y="0"/>
                    </a:cubicBezTo>
                    <a:lnTo>
                      <a:pt x="201440" y="0"/>
                    </a:lnTo>
                    <a:cubicBezTo>
                      <a:pt x="209597" y="0"/>
                      <a:pt x="216193" y="6597"/>
                      <a:pt x="216193" y="14753"/>
                    </a:cubicBezTo>
                    <a:cubicBezTo>
                      <a:pt x="216193" y="22910"/>
                      <a:pt x="209597" y="29507"/>
                      <a:pt x="201440" y="29507"/>
                    </a:cubicBezTo>
                    <a:close/>
                  </a:path>
                </a:pathLst>
              </a:custGeom>
              <a:solidFill>
                <a:srgbClr val="121212"/>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A9F7ABD-9DE7-4B11-AF6F-73E678DC729A}"/>
                  </a:ext>
                </a:extLst>
              </p:cNvPr>
              <p:cNvSpPr>
                <a:spLocks noGrp="1" noRot="1" noMove="1" noResize="1" noEditPoints="1" noAdjustHandles="1" noChangeArrowheads="1" noChangeShapeType="1"/>
              </p:cNvSpPr>
              <p:nvPr/>
            </p:nvSpPr>
            <p:spPr>
              <a:xfrm>
                <a:off x="8324851" y="2415286"/>
                <a:ext cx="318608" cy="247397"/>
              </a:xfrm>
              <a:custGeom>
                <a:avLst/>
                <a:gdLst>
                  <a:gd name="connsiteX0" fmla="*/ 1179345 w 1275738"/>
                  <a:gd name="connsiteY0" fmla="*/ 990602 h 990601"/>
                  <a:gd name="connsiteX1" fmla="*/ 96393 w 1275738"/>
                  <a:gd name="connsiteY1" fmla="*/ 990602 h 990601"/>
                  <a:gd name="connsiteX2" fmla="*/ 0 w 1275738"/>
                  <a:gd name="connsiteY2" fmla="*/ 894209 h 990601"/>
                  <a:gd name="connsiteX3" fmla="*/ 0 w 1275738"/>
                  <a:gd name="connsiteY3" fmla="*/ 96393 h 990601"/>
                  <a:gd name="connsiteX4" fmla="*/ 96393 w 1275738"/>
                  <a:gd name="connsiteY4" fmla="*/ 0 h 990601"/>
                  <a:gd name="connsiteX5" fmla="*/ 1179345 w 1275738"/>
                  <a:gd name="connsiteY5" fmla="*/ 0 h 990601"/>
                  <a:gd name="connsiteX6" fmla="*/ 1275739 w 1275738"/>
                  <a:gd name="connsiteY6" fmla="*/ 96393 h 990601"/>
                  <a:gd name="connsiteX7" fmla="*/ 1275739 w 1275738"/>
                  <a:gd name="connsiteY7" fmla="*/ 894138 h 990601"/>
                  <a:gd name="connsiteX8" fmla="*/ 1179345 w 1275738"/>
                  <a:gd name="connsiteY8" fmla="*/ 990531 h 990601"/>
                  <a:gd name="connsiteX9" fmla="*/ 96393 w 1275738"/>
                  <a:gd name="connsiteY9" fmla="*/ 29578 h 990601"/>
                  <a:gd name="connsiteX10" fmla="*/ 29506 w 1275738"/>
                  <a:gd name="connsiteY10" fmla="*/ 96464 h 990601"/>
                  <a:gd name="connsiteX11" fmla="*/ 29506 w 1275738"/>
                  <a:gd name="connsiteY11" fmla="*/ 894209 h 990601"/>
                  <a:gd name="connsiteX12" fmla="*/ 96393 w 1275738"/>
                  <a:gd name="connsiteY12" fmla="*/ 961095 h 990601"/>
                  <a:gd name="connsiteX13" fmla="*/ 1179345 w 1275738"/>
                  <a:gd name="connsiteY13" fmla="*/ 961095 h 990601"/>
                  <a:gd name="connsiteX14" fmla="*/ 1246232 w 1275738"/>
                  <a:gd name="connsiteY14" fmla="*/ 894209 h 990601"/>
                  <a:gd name="connsiteX15" fmla="*/ 1246232 w 1275738"/>
                  <a:gd name="connsiteY15" fmla="*/ 96393 h 990601"/>
                  <a:gd name="connsiteX16" fmla="*/ 1179345 w 1275738"/>
                  <a:gd name="connsiteY16" fmla="*/ 29507 h 990601"/>
                  <a:gd name="connsiteX17" fmla="*/ 96393 w 1275738"/>
                  <a:gd name="connsiteY17" fmla="*/ 29507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5738" h="990601">
                    <a:moveTo>
                      <a:pt x="1179345" y="990602"/>
                    </a:moveTo>
                    <a:lnTo>
                      <a:pt x="96393" y="990602"/>
                    </a:lnTo>
                    <a:cubicBezTo>
                      <a:pt x="43267" y="990602"/>
                      <a:pt x="0" y="947335"/>
                      <a:pt x="0" y="894209"/>
                    </a:cubicBezTo>
                    <a:lnTo>
                      <a:pt x="0" y="96393"/>
                    </a:lnTo>
                    <a:cubicBezTo>
                      <a:pt x="0" y="43267"/>
                      <a:pt x="43267" y="0"/>
                      <a:pt x="96393" y="0"/>
                    </a:cubicBezTo>
                    <a:lnTo>
                      <a:pt x="1179345" y="0"/>
                    </a:lnTo>
                    <a:cubicBezTo>
                      <a:pt x="1232472" y="0"/>
                      <a:pt x="1275739" y="43267"/>
                      <a:pt x="1275739" y="96393"/>
                    </a:cubicBezTo>
                    <a:lnTo>
                      <a:pt x="1275739" y="894138"/>
                    </a:lnTo>
                    <a:cubicBezTo>
                      <a:pt x="1275739" y="947264"/>
                      <a:pt x="1232472" y="990531"/>
                      <a:pt x="1179345" y="990531"/>
                    </a:cubicBezTo>
                    <a:close/>
                    <a:moveTo>
                      <a:pt x="96393" y="29578"/>
                    </a:moveTo>
                    <a:cubicBezTo>
                      <a:pt x="59510" y="29578"/>
                      <a:pt x="29506" y="59581"/>
                      <a:pt x="29506" y="96464"/>
                    </a:cubicBezTo>
                    <a:lnTo>
                      <a:pt x="29506" y="894209"/>
                    </a:lnTo>
                    <a:cubicBezTo>
                      <a:pt x="29506" y="931092"/>
                      <a:pt x="59510" y="961095"/>
                      <a:pt x="96393" y="961095"/>
                    </a:cubicBezTo>
                    <a:lnTo>
                      <a:pt x="1179345" y="961095"/>
                    </a:lnTo>
                    <a:cubicBezTo>
                      <a:pt x="1216229" y="961095"/>
                      <a:pt x="1246232" y="931092"/>
                      <a:pt x="1246232" y="894209"/>
                    </a:cubicBezTo>
                    <a:lnTo>
                      <a:pt x="1246232" y="96393"/>
                    </a:lnTo>
                    <a:cubicBezTo>
                      <a:pt x="1246232" y="59510"/>
                      <a:pt x="1216229" y="29507"/>
                      <a:pt x="1179345" y="29507"/>
                    </a:cubicBezTo>
                    <a:lnTo>
                      <a:pt x="96393" y="29507"/>
                    </a:lnTo>
                    <a:close/>
                  </a:path>
                </a:pathLst>
              </a:custGeom>
              <a:solidFill>
                <a:srgbClr val="121212"/>
              </a:solidFill>
              <a:ln w="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392ECA4-7D6C-4ECE-8BE9-7C0A6E8B3DBA}"/>
                  </a:ext>
                </a:extLst>
              </p:cNvPr>
              <p:cNvSpPr>
                <a:spLocks noGrp="1" noRot="1" noMove="1" noResize="1" noEditPoints="1" noAdjustHandles="1" noChangeArrowheads="1" noChangeShapeType="1"/>
              </p:cNvSpPr>
              <p:nvPr/>
            </p:nvSpPr>
            <p:spPr>
              <a:xfrm>
                <a:off x="8460471" y="2676979"/>
                <a:ext cx="7369" cy="42992"/>
              </a:xfrm>
              <a:custGeom>
                <a:avLst/>
                <a:gdLst>
                  <a:gd name="connsiteX0" fmla="*/ 0 w 29506"/>
                  <a:gd name="connsiteY0" fmla="*/ 0 h 172145"/>
                  <a:gd name="connsiteX1" fmla="*/ 29507 w 29506"/>
                  <a:gd name="connsiteY1" fmla="*/ 0 h 172145"/>
                  <a:gd name="connsiteX2" fmla="*/ 29507 w 29506"/>
                  <a:gd name="connsiteY2" fmla="*/ 172146 h 172145"/>
                  <a:gd name="connsiteX3" fmla="*/ 0 w 29506"/>
                  <a:gd name="connsiteY3" fmla="*/ 172146 h 172145"/>
                </a:gdLst>
                <a:ahLst/>
                <a:cxnLst>
                  <a:cxn ang="0">
                    <a:pos x="connsiteX0" y="connsiteY0"/>
                  </a:cxn>
                  <a:cxn ang="0">
                    <a:pos x="connsiteX1" y="connsiteY1"/>
                  </a:cxn>
                  <a:cxn ang="0">
                    <a:pos x="connsiteX2" y="connsiteY2"/>
                  </a:cxn>
                  <a:cxn ang="0">
                    <a:pos x="connsiteX3" y="connsiteY3"/>
                  </a:cxn>
                </a:cxnLst>
                <a:rect l="l" t="t" r="r" b="b"/>
                <a:pathLst>
                  <a:path w="29506" h="172145">
                    <a:moveTo>
                      <a:pt x="0" y="0"/>
                    </a:moveTo>
                    <a:lnTo>
                      <a:pt x="29507" y="0"/>
                    </a:lnTo>
                    <a:lnTo>
                      <a:pt x="29507" y="172146"/>
                    </a:lnTo>
                    <a:lnTo>
                      <a:pt x="0" y="172146"/>
                    </a:lnTo>
                    <a:close/>
                  </a:path>
                </a:pathLst>
              </a:custGeom>
              <a:solidFill>
                <a:srgbClr val="121212"/>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54881CD0-CC78-4BB7-A594-AF277F641FEE}"/>
                  </a:ext>
                </a:extLst>
              </p:cNvPr>
              <p:cNvSpPr>
                <a:spLocks noGrp="1" noRot="1" noMove="1" noResize="1" noEditPoints="1" noAdjustHandles="1" noChangeArrowheads="1" noChangeShapeType="1"/>
              </p:cNvSpPr>
              <p:nvPr/>
            </p:nvSpPr>
            <p:spPr>
              <a:xfrm>
                <a:off x="8500470" y="2716287"/>
                <a:ext cx="53993" cy="7369"/>
              </a:xfrm>
              <a:custGeom>
                <a:avLst/>
                <a:gdLst>
                  <a:gd name="connsiteX0" fmla="*/ 201440 w 216193"/>
                  <a:gd name="connsiteY0" fmla="*/ 29507 h 29506"/>
                  <a:gd name="connsiteX1" fmla="*/ 14753 w 216193"/>
                  <a:gd name="connsiteY1" fmla="*/ 29507 h 29506"/>
                  <a:gd name="connsiteX2" fmla="*/ 0 w 216193"/>
                  <a:gd name="connsiteY2" fmla="*/ 14753 h 29506"/>
                  <a:gd name="connsiteX3" fmla="*/ 14753 w 216193"/>
                  <a:gd name="connsiteY3" fmla="*/ 0 h 29506"/>
                  <a:gd name="connsiteX4" fmla="*/ 201440 w 216193"/>
                  <a:gd name="connsiteY4" fmla="*/ 0 h 29506"/>
                  <a:gd name="connsiteX5" fmla="*/ 216194 w 216193"/>
                  <a:gd name="connsiteY5" fmla="*/ 14753 h 29506"/>
                  <a:gd name="connsiteX6" fmla="*/ 201440 w 216193"/>
                  <a:gd name="connsiteY6" fmla="*/ 29507 h 2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93" h="29506">
                    <a:moveTo>
                      <a:pt x="201440" y="29507"/>
                    </a:moveTo>
                    <a:lnTo>
                      <a:pt x="14753" y="29507"/>
                    </a:lnTo>
                    <a:cubicBezTo>
                      <a:pt x="6597" y="29507"/>
                      <a:pt x="0" y="22910"/>
                      <a:pt x="0" y="14753"/>
                    </a:cubicBezTo>
                    <a:cubicBezTo>
                      <a:pt x="0" y="6597"/>
                      <a:pt x="6597" y="0"/>
                      <a:pt x="14753" y="0"/>
                    </a:cubicBezTo>
                    <a:lnTo>
                      <a:pt x="201440" y="0"/>
                    </a:lnTo>
                    <a:cubicBezTo>
                      <a:pt x="209597" y="0"/>
                      <a:pt x="216194" y="6597"/>
                      <a:pt x="216194" y="14753"/>
                    </a:cubicBezTo>
                    <a:cubicBezTo>
                      <a:pt x="216194" y="22910"/>
                      <a:pt x="209597" y="29507"/>
                      <a:pt x="201440" y="29507"/>
                    </a:cubicBezTo>
                    <a:close/>
                  </a:path>
                </a:pathLst>
              </a:custGeom>
              <a:solidFill>
                <a:srgbClr val="121212"/>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68054BF5-C577-4576-A815-A4934EF62F0A}"/>
                  </a:ext>
                </a:extLst>
              </p:cNvPr>
              <p:cNvSpPr>
                <a:spLocks noGrp="1" noRot="1" noMove="1" noResize="1" noEditPoints="1" noAdjustHandles="1" noChangeArrowheads="1" noChangeShapeType="1"/>
              </p:cNvSpPr>
              <p:nvPr/>
            </p:nvSpPr>
            <p:spPr>
              <a:xfrm>
                <a:off x="8500470" y="2676979"/>
                <a:ext cx="7369" cy="42992"/>
              </a:xfrm>
              <a:custGeom>
                <a:avLst/>
                <a:gdLst>
                  <a:gd name="connsiteX0" fmla="*/ 0 w 29506"/>
                  <a:gd name="connsiteY0" fmla="*/ 0 h 172145"/>
                  <a:gd name="connsiteX1" fmla="*/ 29506 w 29506"/>
                  <a:gd name="connsiteY1" fmla="*/ 0 h 172145"/>
                  <a:gd name="connsiteX2" fmla="*/ 29506 w 29506"/>
                  <a:gd name="connsiteY2" fmla="*/ 172146 h 172145"/>
                  <a:gd name="connsiteX3" fmla="*/ 0 w 29506"/>
                  <a:gd name="connsiteY3" fmla="*/ 172146 h 172145"/>
                </a:gdLst>
                <a:ahLst/>
                <a:cxnLst>
                  <a:cxn ang="0">
                    <a:pos x="connsiteX0" y="connsiteY0"/>
                  </a:cxn>
                  <a:cxn ang="0">
                    <a:pos x="connsiteX1" y="connsiteY1"/>
                  </a:cxn>
                  <a:cxn ang="0">
                    <a:pos x="connsiteX2" y="connsiteY2"/>
                  </a:cxn>
                  <a:cxn ang="0">
                    <a:pos x="connsiteX3" y="connsiteY3"/>
                  </a:cxn>
                </a:cxnLst>
                <a:rect l="l" t="t" r="r" b="b"/>
                <a:pathLst>
                  <a:path w="29506" h="172145">
                    <a:moveTo>
                      <a:pt x="0" y="0"/>
                    </a:moveTo>
                    <a:lnTo>
                      <a:pt x="29506" y="0"/>
                    </a:lnTo>
                    <a:lnTo>
                      <a:pt x="29506" y="172146"/>
                    </a:lnTo>
                    <a:lnTo>
                      <a:pt x="0" y="172146"/>
                    </a:lnTo>
                    <a:close/>
                  </a:path>
                </a:pathLst>
              </a:custGeom>
              <a:solidFill>
                <a:srgbClr val="121212"/>
              </a:solidFill>
              <a:ln w="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56EA53CF-34B6-4ADF-BFB1-6CA829E5236E}"/>
                  </a:ext>
                </a:extLst>
              </p:cNvPr>
              <p:cNvSpPr>
                <a:spLocks noGrp="1" noRot="1" noMove="1" noResize="1" noEditPoints="1" noAdjustHandles="1" noChangeArrowheads="1" noChangeShapeType="1"/>
              </p:cNvSpPr>
              <p:nvPr/>
            </p:nvSpPr>
            <p:spPr>
              <a:xfrm>
                <a:off x="8414639" y="2453516"/>
                <a:ext cx="151598" cy="142989"/>
              </a:xfrm>
              <a:custGeom>
                <a:avLst/>
                <a:gdLst>
                  <a:gd name="connsiteX0" fmla="*/ 596305 w 607014"/>
                  <a:gd name="connsiteY0" fmla="*/ 229670 h 572542"/>
                  <a:gd name="connsiteX1" fmla="*/ 521119 w 607014"/>
                  <a:gd name="connsiteY1" fmla="*/ 213710 h 572542"/>
                  <a:gd name="connsiteX2" fmla="*/ 505657 w 607014"/>
                  <a:gd name="connsiteY2" fmla="*/ 201582 h 572542"/>
                  <a:gd name="connsiteX3" fmla="*/ 477852 w 607014"/>
                  <a:gd name="connsiteY3" fmla="*/ 153420 h 572542"/>
                  <a:gd name="connsiteX4" fmla="*/ 475086 w 607014"/>
                  <a:gd name="connsiteY4" fmla="*/ 133986 h 572542"/>
                  <a:gd name="connsiteX5" fmla="*/ 498918 w 607014"/>
                  <a:gd name="connsiteY5" fmla="*/ 60928 h 572542"/>
                  <a:gd name="connsiteX6" fmla="*/ 493031 w 607014"/>
                  <a:gd name="connsiteY6" fmla="*/ 45182 h 572542"/>
                  <a:gd name="connsiteX7" fmla="*/ 417562 w 607014"/>
                  <a:gd name="connsiteY7" fmla="*/ 1631 h 572542"/>
                  <a:gd name="connsiteX8" fmla="*/ 400964 w 607014"/>
                  <a:gd name="connsiteY8" fmla="*/ 4397 h 572542"/>
                  <a:gd name="connsiteX9" fmla="*/ 349612 w 607014"/>
                  <a:gd name="connsiteY9" fmla="*/ 61567 h 572542"/>
                  <a:gd name="connsiteX10" fmla="*/ 331383 w 607014"/>
                  <a:gd name="connsiteY10" fmla="*/ 68872 h 572542"/>
                  <a:gd name="connsiteX11" fmla="*/ 275774 w 607014"/>
                  <a:gd name="connsiteY11" fmla="*/ 68872 h 572542"/>
                  <a:gd name="connsiteX12" fmla="*/ 257545 w 607014"/>
                  <a:gd name="connsiteY12" fmla="*/ 61496 h 572542"/>
                  <a:gd name="connsiteX13" fmla="*/ 206050 w 607014"/>
                  <a:gd name="connsiteY13" fmla="*/ 4397 h 572542"/>
                  <a:gd name="connsiteX14" fmla="*/ 189382 w 607014"/>
                  <a:gd name="connsiteY14" fmla="*/ 1631 h 572542"/>
                  <a:gd name="connsiteX15" fmla="*/ 114196 w 607014"/>
                  <a:gd name="connsiteY15" fmla="*/ 45040 h 572542"/>
                  <a:gd name="connsiteX16" fmla="*/ 108239 w 607014"/>
                  <a:gd name="connsiteY16" fmla="*/ 60857 h 572542"/>
                  <a:gd name="connsiteX17" fmla="*/ 131929 w 607014"/>
                  <a:gd name="connsiteY17" fmla="*/ 133986 h 572542"/>
                  <a:gd name="connsiteX18" fmla="*/ 129162 w 607014"/>
                  <a:gd name="connsiteY18" fmla="*/ 153420 h 572542"/>
                  <a:gd name="connsiteX19" fmla="*/ 101358 w 607014"/>
                  <a:gd name="connsiteY19" fmla="*/ 201582 h 572542"/>
                  <a:gd name="connsiteX20" fmla="*/ 85896 w 607014"/>
                  <a:gd name="connsiteY20" fmla="*/ 213710 h 572542"/>
                  <a:gd name="connsiteX21" fmla="*/ 10710 w 607014"/>
                  <a:gd name="connsiteY21" fmla="*/ 229670 h 572542"/>
                  <a:gd name="connsiteX22" fmla="*/ 0 w 607014"/>
                  <a:gd name="connsiteY22" fmla="*/ 242721 h 572542"/>
                  <a:gd name="connsiteX23" fmla="*/ 0 w 607014"/>
                  <a:gd name="connsiteY23" fmla="*/ 329680 h 572542"/>
                  <a:gd name="connsiteX24" fmla="*/ 10710 w 607014"/>
                  <a:gd name="connsiteY24" fmla="*/ 342731 h 572542"/>
                  <a:gd name="connsiteX25" fmla="*/ 85896 w 607014"/>
                  <a:gd name="connsiteY25" fmla="*/ 358761 h 572542"/>
                  <a:gd name="connsiteX26" fmla="*/ 101358 w 607014"/>
                  <a:gd name="connsiteY26" fmla="*/ 370890 h 572542"/>
                  <a:gd name="connsiteX27" fmla="*/ 129162 w 607014"/>
                  <a:gd name="connsiteY27" fmla="*/ 418981 h 572542"/>
                  <a:gd name="connsiteX28" fmla="*/ 131929 w 607014"/>
                  <a:gd name="connsiteY28" fmla="*/ 438415 h 572542"/>
                  <a:gd name="connsiteX29" fmla="*/ 108097 w 607014"/>
                  <a:gd name="connsiteY29" fmla="*/ 511544 h 572542"/>
                  <a:gd name="connsiteX30" fmla="*/ 113984 w 607014"/>
                  <a:gd name="connsiteY30" fmla="*/ 527361 h 572542"/>
                  <a:gd name="connsiteX31" fmla="*/ 189453 w 607014"/>
                  <a:gd name="connsiteY31" fmla="*/ 570912 h 572542"/>
                  <a:gd name="connsiteX32" fmla="*/ 206050 w 607014"/>
                  <a:gd name="connsiteY32" fmla="*/ 568145 h 572542"/>
                  <a:gd name="connsiteX33" fmla="*/ 257403 w 607014"/>
                  <a:gd name="connsiteY33" fmla="*/ 510976 h 572542"/>
                  <a:gd name="connsiteX34" fmla="*/ 275632 w 607014"/>
                  <a:gd name="connsiteY34" fmla="*/ 503670 h 572542"/>
                  <a:gd name="connsiteX35" fmla="*/ 331241 w 607014"/>
                  <a:gd name="connsiteY35" fmla="*/ 503670 h 572542"/>
                  <a:gd name="connsiteX36" fmla="*/ 349470 w 607014"/>
                  <a:gd name="connsiteY36" fmla="*/ 511047 h 572542"/>
                  <a:gd name="connsiteX37" fmla="*/ 400964 w 607014"/>
                  <a:gd name="connsiteY37" fmla="*/ 568145 h 572542"/>
                  <a:gd name="connsiteX38" fmla="*/ 417633 w 607014"/>
                  <a:gd name="connsiteY38" fmla="*/ 570912 h 572542"/>
                  <a:gd name="connsiteX39" fmla="*/ 492818 w 607014"/>
                  <a:gd name="connsiteY39" fmla="*/ 527503 h 572542"/>
                  <a:gd name="connsiteX40" fmla="*/ 498777 w 607014"/>
                  <a:gd name="connsiteY40" fmla="*/ 511685 h 572542"/>
                  <a:gd name="connsiteX41" fmla="*/ 475086 w 607014"/>
                  <a:gd name="connsiteY41" fmla="*/ 438557 h 572542"/>
                  <a:gd name="connsiteX42" fmla="*/ 477852 w 607014"/>
                  <a:gd name="connsiteY42" fmla="*/ 419122 h 572542"/>
                  <a:gd name="connsiteX43" fmla="*/ 505657 w 607014"/>
                  <a:gd name="connsiteY43" fmla="*/ 370961 h 572542"/>
                  <a:gd name="connsiteX44" fmla="*/ 521119 w 607014"/>
                  <a:gd name="connsiteY44" fmla="*/ 358832 h 572542"/>
                  <a:gd name="connsiteX45" fmla="*/ 596305 w 607014"/>
                  <a:gd name="connsiteY45" fmla="*/ 342873 h 572542"/>
                  <a:gd name="connsiteX46" fmla="*/ 607015 w 607014"/>
                  <a:gd name="connsiteY46" fmla="*/ 329822 h 572542"/>
                  <a:gd name="connsiteX47" fmla="*/ 607015 w 607014"/>
                  <a:gd name="connsiteY47" fmla="*/ 242863 h 572542"/>
                  <a:gd name="connsiteX48" fmla="*/ 596375 w 607014"/>
                  <a:gd name="connsiteY48" fmla="*/ 229811 h 572542"/>
                  <a:gd name="connsiteX49" fmla="*/ 303436 w 607014"/>
                  <a:gd name="connsiteY49" fmla="*/ 397347 h 572542"/>
                  <a:gd name="connsiteX50" fmla="*/ 192219 w 607014"/>
                  <a:gd name="connsiteY50" fmla="*/ 286130 h 572542"/>
                  <a:gd name="connsiteX51" fmla="*/ 303436 w 607014"/>
                  <a:gd name="connsiteY51" fmla="*/ 174912 h 572542"/>
                  <a:gd name="connsiteX52" fmla="*/ 414654 w 607014"/>
                  <a:gd name="connsiteY52" fmla="*/ 286130 h 572542"/>
                  <a:gd name="connsiteX53" fmla="*/ 303436 w 607014"/>
                  <a:gd name="connsiteY53" fmla="*/ 397347 h 57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7014" h="572542">
                    <a:moveTo>
                      <a:pt x="596305" y="229670"/>
                    </a:moveTo>
                    <a:lnTo>
                      <a:pt x="521119" y="213710"/>
                    </a:lnTo>
                    <a:cubicBezTo>
                      <a:pt x="515161" y="212505"/>
                      <a:pt x="508210" y="207114"/>
                      <a:pt x="505657" y="201582"/>
                    </a:cubicBezTo>
                    <a:lnTo>
                      <a:pt x="477852" y="153420"/>
                    </a:lnTo>
                    <a:cubicBezTo>
                      <a:pt x="474377" y="148455"/>
                      <a:pt x="473100" y="139731"/>
                      <a:pt x="475086" y="133986"/>
                    </a:cubicBezTo>
                    <a:lnTo>
                      <a:pt x="498918" y="60928"/>
                    </a:lnTo>
                    <a:cubicBezTo>
                      <a:pt x="500833" y="55254"/>
                      <a:pt x="498209" y="48161"/>
                      <a:pt x="493031" y="45182"/>
                    </a:cubicBezTo>
                    <a:lnTo>
                      <a:pt x="417562" y="1631"/>
                    </a:lnTo>
                    <a:cubicBezTo>
                      <a:pt x="412384" y="-1348"/>
                      <a:pt x="404866" y="-142"/>
                      <a:pt x="400964" y="4397"/>
                    </a:cubicBezTo>
                    <a:lnTo>
                      <a:pt x="349612" y="61567"/>
                    </a:lnTo>
                    <a:cubicBezTo>
                      <a:pt x="345640" y="66106"/>
                      <a:pt x="337412" y="69440"/>
                      <a:pt x="331383" y="68872"/>
                    </a:cubicBezTo>
                    <a:lnTo>
                      <a:pt x="275774" y="68872"/>
                    </a:lnTo>
                    <a:cubicBezTo>
                      <a:pt x="269745" y="69369"/>
                      <a:pt x="261517" y="66106"/>
                      <a:pt x="257545" y="61496"/>
                    </a:cubicBezTo>
                    <a:lnTo>
                      <a:pt x="206050" y="4397"/>
                    </a:lnTo>
                    <a:cubicBezTo>
                      <a:pt x="202078" y="-142"/>
                      <a:pt x="194631" y="-1348"/>
                      <a:pt x="189382" y="1631"/>
                    </a:cubicBezTo>
                    <a:lnTo>
                      <a:pt x="114196" y="45040"/>
                    </a:lnTo>
                    <a:cubicBezTo>
                      <a:pt x="109019" y="48019"/>
                      <a:pt x="106323" y="55112"/>
                      <a:pt x="108239" y="60857"/>
                    </a:cubicBezTo>
                    <a:lnTo>
                      <a:pt x="131929" y="133986"/>
                    </a:lnTo>
                    <a:cubicBezTo>
                      <a:pt x="133915" y="139731"/>
                      <a:pt x="132638" y="148455"/>
                      <a:pt x="129162" y="153420"/>
                    </a:cubicBezTo>
                    <a:lnTo>
                      <a:pt x="101358" y="201582"/>
                    </a:lnTo>
                    <a:cubicBezTo>
                      <a:pt x="98805" y="207043"/>
                      <a:pt x="91854" y="212505"/>
                      <a:pt x="85896" y="213710"/>
                    </a:cubicBezTo>
                    <a:lnTo>
                      <a:pt x="10710" y="229670"/>
                    </a:lnTo>
                    <a:cubicBezTo>
                      <a:pt x="4823" y="230804"/>
                      <a:pt x="0" y="236692"/>
                      <a:pt x="0" y="242721"/>
                    </a:cubicBezTo>
                    <a:lnTo>
                      <a:pt x="0" y="329680"/>
                    </a:lnTo>
                    <a:cubicBezTo>
                      <a:pt x="0" y="335709"/>
                      <a:pt x="4823" y="341525"/>
                      <a:pt x="10710" y="342731"/>
                    </a:cubicBezTo>
                    <a:lnTo>
                      <a:pt x="85896" y="358761"/>
                    </a:lnTo>
                    <a:cubicBezTo>
                      <a:pt x="91854" y="359967"/>
                      <a:pt x="98805" y="365429"/>
                      <a:pt x="101358" y="370890"/>
                    </a:cubicBezTo>
                    <a:lnTo>
                      <a:pt x="129162" y="418981"/>
                    </a:lnTo>
                    <a:cubicBezTo>
                      <a:pt x="132638" y="423946"/>
                      <a:pt x="133915" y="432670"/>
                      <a:pt x="131929" y="438415"/>
                    </a:cubicBezTo>
                    <a:lnTo>
                      <a:pt x="108097" y="511544"/>
                    </a:lnTo>
                    <a:cubicBezTo>
                      <a:pt x="106181" y="517218"/>
                      <a:pt x="108806" y="524311"/>
                      <a:pt x="113984" y="527361"/>
                    </a:cubicBezTo>
                    <a:lnTo>
                      <a:pt x="189453" y="570912"/>
                    </a:lnTo>
                    <a:cubicBezTo>
                      <a:pt x="194631" y="573891"/>
                      <a:pt x="202149" y="572685"/>
                      <a:pt x="206050" y="568145"/>
                    </a:cubicBezTo>
                    <a:lnTo>
                      <a:pt x="257403" y="510976"/>
                    </a:lnTo>
                    <a:cubicBezTo>
                      <a:pt x="261375" y="506437"/>
                      <a:pt x="269603" y="503103"/>
                      <a:pt x="275632" y="503670"/>
                    </a:cubicBezTo>
                    <a:lnTo>
                      <a:pt x="331241" y="503670"/>
                    </a:lnTo>
                    <a:cubicBezTo>
                      <a:pt x="337270" y="503174"/>
                      <a:pt x="345498" y="506437"/>
                      <a:pt x="349470" y="511047"/>
                    </a:cubicBezTo>
                    <a:lnTo>
                      <a:pt x="400964" y="568145"/>
                    </a:lnTo>
                    <a:cubicBezTo>
                      <a:pt x="404937" y="572685"/>
                      <a:pt x="412384" y="573891"/>
                      <a:pt x="417633" y="570912"/>
                    </a:cubicBezTo>
                    <a:lnTo>
                      <a:pt x="492818" y="527503"/>
                    </a:lnTo>
                    <a:cubicBezTo>
                      <a:pt x="497996" y="524524"/>
                      <a:pt x="500691" y="517360"/>
                      <a:pt x="498777" y="511685"/>
                    </a:cubicBezTo>
                    <a:lnTo>
                      <a:pt x="475086" y="438557"/>
                    </a:lnTo>
                    <a:cubicBezTo>
                      <a:pt x="473100" y="432812"/>
                      <a:pt x="474377" y="424087"/>
                      <a:pt x="477852" y="419122"/>
                    </a:cubicBezTo>
                    <a:lnTo>
                      <a:pt x="505657" y="370961"/>
                    </a:lnTo>
                    <a:cubicBezTo>
                      <a:pt x="508210" y="365500"/>
                      <a:pt x="515161" y="360038"/>
                      <a:pt x="521119" y="358832"/>
                    </a:cubicBezTo>
                    <a:lnTo>
                      <a:pt x="596305" y="342873"/>
                    </a:lnTo>
                    <a:cubicBezTo>
                      <a:pt x="602192" y="341738"/>
                      <a:pt x="607015" y="335851"/>
                      <a:pt x="607015" y="329822"/>
                    </a:cubicBezTo>
                    <a:lnTo>
                      <a:pt x="607015" y="242863"/>
                    </a:lnTo>
                    <a:cubicBezTo>
                      <a:pt x="607015" y="236834"/>
                      <a:pt x="602263" y="231017"/>
                      <a:pt x="596375" y="229811"/>
                    </a:cubicBezTo>
                    <a:close/>
                    <a:moveTo>
                      <a:pt x="303436" y="397347"/>
                    </a:moveTo>
                    <a:cubicBezTo>
                      <a:pt x="242012" y="397347"/>
                      <a:pt x="192219" y="347555"/>
                      <a:pt x="192219" y="286130"/>
                    </a:cubicBezTo>
                    <a:cubicBezTo>
                      <a:pt x="192219" y="224705"/>
                      <a:pt x="242012" y="174912"/>
                      <a:pt x="303436" y="174912"/>
                    </a:cubicBezTo>
                    <a:cubicBezTo>
                      <a:pt x="364862" y="174912"/>
                      <a:pt x="414654" y="224705"/>
                      <a:pt x="414654" y="286130"/>
                    </a:cubicBezTo>
                    <a:cubicBezTo>
                      <a:pt x="414654" y="347555"/>
                      <a:pt x="364862" y="397347"/>
                      <a:pt x="303436" y="397347"/>
                    </a:cubicBezTo>
                    <a:close/>
                  </a:path>
                </a:pathLst>
              </a:custGeom>
              <a:noFill/>
              <a:ln w="6350" cap="flat">
                <a:solidFill>
                  <a:srgbClr val="121212"/>
                </a:solidFill>
                <a:prstDash val="solid"/>
                <a:miter/>
              </a:ln>
            </p:spPr>
            <p:txBody>
              <a:bodyPr rtlCol="0" anchor="ctr"/>
              <a:lstStyle/>
              <a:p>
                <a:endParaRPr lang="en-US"/>
              </a:p>
            </p:txBody>
          </p:sp>
        </p:grpSp>
        <p:grpSp>
          <p:nvGrpSpPr>
            <p:cNvPr id="40" name="Graphic 6">
              <a:extLst>
                <a:ext uri="{FF2B5EF4-FFF2-40B4-BE49-F238E27FC236}">
                  <a16:creationId xmlns:a16="http://schemas.microsoft.com/office/drawing/2014/main" id="{316A65DA-2314-4442-B38D-D27532CA5401}"/>
                </a:ext>
              </a:extLst>
            </p:cNvPr>
            <p:cNvGrpSpPr>
              <a:grpSpLocks noGrp="1" noUngrp="1" noRot="1" noMove="1" noResize="1"/>
            </p:cNvGrpSpPr>
            <p:nvPr/>
          </p:nvGrpSpPr>
          <p:grpSpPr>
            <a:xfrm>
              <a:off x="7445293" y="2541710"/>
              <a:ext cx="154062" cy="177870"/>
              <a:chOff x="8601808" y="2109703"/>
              <a:chExt cx="627767" cy="724778"/>
            </a:xfrm>
          </p:grpSpPr>
          <p:sp>
            <p:nvSpPr>
              <p:cNvPr id="41" name="Freeform: Shape 40">
                <a:extLst>
                  <a:ext uri="{FF2B5EF4-FFF2-40B4-BE49-F238E27FC236}">
                    <a16:creationId xmlns:a16="http://schemas.microsoft.com/office/drawing/2014/main" id="{53D59D17-CA77-4DDD-A9EF-0835DA923684}"/>
                  </a:ext>
                </a:extLst>
              </p:cNvPr>
              <p:cNvSpPr>
                <a:spLocks noGrp="1" noRot="1" noMove="1" noResize="1" noEditPoints="1" noAdjustHandles="1" noChangeArrowheads="1" noChangeShapeType="1"/>
              </p:cNvSpPr>
              <p:nvPr/>
            </p:nvSpPr>
            <p:spPr>
              <a:xfrm>
                <a:off x="8628906" y="2136765"/>
                <a:ext cx="600669" cy="697716"/>
              </a:xfrm>
              <a:custGeom>
                <a:avLst/>
                <a:gdLst>
                  <a:gd name="connsiteX0" fmla="*/ 594940 w 600669"/>
                  <a:gd name="connsiteY0" fmla="*/ 580025 h 697716"/>
                  <a:gd name="connsiteX1" fmla="*/ 597054 w 600669"/>
                  <a:gd name="connsiteY1" fmla="*/ 557896 h 697716"/>
                  <a:gd name="connsiteX2" fmla="*/ 396979 w 600669"/>
                  <a:gd name="connsiteY2" fmla="*/ 315324 h 697716"/>
                  <a:gd name="connsiteX3" fmla="*/ 514952 w 600669"/>
                  <a:gd name="connsiteY3" fmla="*/ 261059 h 697716"/>
                  <a:gd name="connsiteX4" fmla="*/ 531725 w 600669"/>
                  <a:gd name="connsiteY4" fmla="*/ 237239 h 697716"/>
                  <a:gd name="connsiteX5" fmla="*/ 512556 w 600669"/>
                  <a:gd name="connsiteY5" fmla="*/ 212926 h 697716"/>
                  <a:gd name="connsiteX6" fmla="*/ 36575 w 600669"/>
                  <a:gd name="connsiteY6" fmla="*/ 2843 h 697716"/>
                  <a:gd name="connsiteX7" fmla="*/ 8808 w 600669"/>
                  <a:gd name="connsiteY7" fmla="*/ 5168 h 697716"/>
                  <a:gd name="connsiteX8" fmla="*/ 704 w 600669"/>
                  <a:gd name="connsiteY8" fmla="*/ 31948 h 697716"/>
                  <a:gd name="connsiteX9" fmla="*/ 107049 w 600669"/>
                  <a:gd name="connsiteY9" fmla="*/ 541053 h 697716"/>
                  <a:gd name="connsiteX10" fmla="*/ 126852 w 600669"/>
                  <a:gd name="connsiteY10" fmla="*/ 565014 h 697716"/>
                  <a:gd name="connsiteX11" fmla="*/ 153843 w 600669"/>
                  <a:gd name="connsiteY11" fmla="*/ 553315 h 697716"/>
                  <a:gd name="connsiteX12" fmla="*/ 231506 w 600669"/>
                  <a:gd name="connsiteY12" fmla="*/ 449155 h 697716"/>
                  <a:gd name="connsiteX13" fmla="*/ 431793 w 600669"/>
                  <a:gd name="connsiteY13" fmla="*/ 692008 h 697716"/>
                  <a:gd name="connsiteX14" fmla="*/ 443915 w 600669"/>
                  <a:gd name="connsiteY14" fmla="*/ 697716 h 697716"/>
                  <a:gd name="connsiteX15" fmla="*/ 453921 w 600669"/>
                  <a:gd name="connsiteY15" fmla="*/ 694122 h 697716"/>
                  <a:gd name="connsiteX16" fmla="*/ 456882 w 600669"/>
                  <a:gd name="connsiteY16" fmla="*/ 690457 h 697716"/>
                  <a:gd name="connsiteX17" fmla="*/ 590289 w 600669"/>
                  <a:gd name="connsiteY17" fmla="*/ 582421 h 697716"/>
                  <a:gd name="connsiteX18" fmla="*/ 594869 w 600669"/>
                  <a:gd name="connsiteY18" fmla="*/ 579954 h 69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0669" h="697716">
                    <a:moveTo>
                      <a:pt x="594940" y="580025"/>
                    </a:moveTo>
                    <a:cubicBezTo>
                      <a:pt x="601635" y="574457"/>
                      <a:pt x="602622" y="564591"/>
                      <a:pt x="597054" y="557896"/>
                    </a:cubicBezTo>
                    <a:lnTo>
                      <a:pt x="396979" y="315324"/>
                    </a:lnTo>
                    <a:lnTo>
                      <a:pt x="514952" y="261059"/>
                    </a:lnTo>
                    <a:cubicBezTo>
                      <a:pt x="530316" y="253589"/>
                      <a:pt x="531795" y="241961"/>
                      <a:pt x="531725" y="237239"/>
                    </a:cubicBezTo>
                    <a:cubicBezTo>
                      <a:pt x="531654" y="232377"/>
                      <a:pt x="529541" y="220255"/>
                      <a:pt x="512556" y="212926"/>
                    </a:cubicBezTo>
                    <a:lnTo>
                      <a:pt x="36575" y="2843"/>
                    </a:lnTo>
                    <a:cubicBezTo>
                      <a:pt x="26286" y="-1668"/>
                      <a:pt x="16137" y="-751"/>
                      <a:pt x="8808" y="5168"/>
                    </a:cubicBezTo>
                    <a:cubicBezTo>
                      <a:pt x="1479" y="11088"/>
                      <a:pt x="-1482" y="20814"/>
                      <a:pt x="704" y="31948"/>
                    </a:cubicBezTo>
                    <a:lnTo>
                      <a:pt x="107049" y="541053"/>
                    </a:lnTo>
                    <a:cubicBezTo>
                      <a:pt x="110713" y="559305"/>
                      <a:pt x="122130" y="563886"/>
                      <a:pt x="126852" y="565014"/>
                    </a:cubicBezTo>
                    <a:cubicBezTo>
                      <a:pt x="131363" y="566071"/>
                      <a:pt x="143131" y="567128"/>
                      <a:pt x="153843" y="553315"/>
                    </a:cubicBezTo>
                    <a:lnTo>
                      <a:pt x="231506" y="449155"/>
                    </a:lnTo>
                    <a:lnTo>
                      <a:pt x="431793" y="692008"/>
                    </a:lnTo>
                    <a:cubicBezTo>
                      <a:pt x="434894" y="695813"/>
                      <a:pt x="439404" y="697716"/>
                      <a:pt x="443915" y="697716"/>
                    </a:cubicBezTo>
                    <a:cubicBezTo>
                      <a:pt x="447438" y="697716"/>
                      <a:pt x="451033" y="696518"/>
                      <a:pt x="453921" y="694122"/>
                    </a:cubicBezTo>
                    <a:cubicBezTo>
                      <a:pt x="455190" y="693065"/>
                      <a:pt x="456036" y="691726"/>
                      <a:pt x="456882" y="690457"/>
                    </a:cubicBezTo>
                    <a:lnTo>
                      <a:pt x="590289" y="582421"/>
                    </a:lnTo>
                    <a:cubicBezTo>
                      <a:pt x="591910" y="581857"/>
                      <a:pt x="593460" y="581082"/>
                      <a:pt x="594869" y="579954"/>
                    </a:cubicBezTo>
                    <a:close/>
                  </a:path>
                </a:pathLst>
              </a:custGeom>
              <a:solidFill>
                <a:srgbClr val="121212"/>
              </a:solidFill>
              <a:ln w="0" cap="flat">
                <a:noFill/>
                <a:prstDash val="solid"/>
                <a:miter/>
              </a:ln>
            </p:spPr>
            <p:txBody>
              <a:bodyPr rtlCol="0" anchor="ctr"/>
              <a:lstStyle/>
              <a:p>
                <a:endParaRPr lang="en-US"/>
              </a:p>
            </p:txBody>
          </p:sp>
          <p:grpSp>
            <p:nvGrpSpPr>
              <p:cNvPr id="42" name="Graphic 6">
                <a:extLst>
                  <a:ext uri="{FF2B5EF4-FFF2-40B4-BE49-F238E27FC236}">
                    <a16:creationId xmlns:a16="http://schemas.microsoft.com/office/drawing/2014/main" id="{95975B00-B833-4349-A6C8-48504490CB3F}"/>
                  </a:ext>
                </a:extLst>
              </p:cNvPr>
              <p:cNvGrpSpPr>
                <a:grpSpLocks noGrp="1" noUngrp="1" noRot="1" noMove="1" noResize="1"/>
              </p:cNvGrpSpPr>
              <p:nvPr/>
            </p:nvGrpSpPr>
            <p:grpSpPr>
              <a:xfrm>
                <a:off x="8601808" y="2109703"/>
                <a:ext cx="614147" cy="697786"/>
                <a:chOff x="8601808" y="2109703"/>
                <a:chExt cx="614147" cy="697786"/>
              </a:xfrm>
            </p:grpSpPr>
            <p:grpSp>
              <p:nvGrpSpPr>
                <p:cNvPr id="43" name="Graphic 6">
                  <a:extLst>
                    <a:ext uri="{FF2B5EF4-FFF2-40B4-BE49-F238E27FC236}">
                      <a16:creationId xmlns:a16="http://schemas.microsoft.com/office/drawing/2014/main" id="{69AB9B62-FA21-4653-B85E-090084370DCC}"/>
                    </a:ext>
                  </a:extLst>
                </p:cNvPr>
                <p:cNvGrpSpPr>
                  <a:grpSpLocks noGrp="1" noUngrp="1" noRot="1" noMove="1" noResize="1"/>
                </p:cNvGrpSpPr>
                <p:nvPr/>
              </p:nvGrpSpPr>
              <p:grpSpPr>
                <a:xfrm>
                  <a:off x="8601808" y="2109703"/>
                  <a:ext cx="614147" cy="697786"/>
                  <a:chOff x="8601808" y="2109703"/>
                  <a:chExt cx="614147" cy="697786"/>
                </a:xfrm>
              </p:grpSpPr>
              <p:sp>
                <p:nvSpPr>
                  <p:cNvPr id="45" name="Freeform: Shape 44">
                    <a:extLst>
                      <a:ext uri="{FF2B5EF4-FFF2-40B4-BE49-F238E27FC236}">
                        <a16:creationId xmlns:a16="http://schemas.microsoft.com/office/drawing/2014/main" id="{42265261-C7B5-4237-AE47-35535DC5F76F}"/>
                      </a:ext>
                    </a:extLst>
                  </p:cNvPr>
                  <p:cNvSpPr>
                    <a:spLocks noGrp="1" noRot="1" noMove="1" noResize="1" noEditPoints="1" noAdjustHandles="1" noChangeArrowheads="1" noChangeShapeType="1"/>
                  </p:cNvSpPr>
                  <p:nvPr/>
                </p:nvSpPr>
                <p:spPr>
                  <a:xfrm>
                    <a:off x="8646753" y="2125476"/>
                    <a:ext cx="569202" cy="666300"/>
                  </a:xfrm>
                  <a:custGeom>
                    <a:avLst/>
                    <a:gdLst>
                      <a:gd name="connsiteX0" fmla="*/ 569131 w 569201"/>
                      <a:gd name="connsiteY0" fmla="*/ 552061 h 666299"/>
                      <a:gd name="connsiteX1" fmla="*/ 356089 w 569201"/>
                      <a:gd name="connsiteY1" fmla="*/ 293703 h 666299"/>
                      <a:gd name="connsiteX2" fmla="*/ 492386 w 569201"/>
                      <a:gd name="connsiteY2" fmla="*/ 231052 h 666299"/>
                      <a:gd name="connsiteX3" fmla="*/ 490412 w 569201"/>
                      <a:gd name="connsiteY3" fmla="*/ 211530 h 666299"/>
                      <a:gd name="connsiteX4" fmla="*/ 14572 w 569201"/>
                      <a:gd name="connsiteY4" fmla="*/ 1518 h 666299"/>
                      <a:gd name="connsiteX5" fmla="*/ 407 w 569201"/>
                      <a:gd name="connsiteY5" fmla="*/ 13005 h 666299"/>
                      <a:gd name="connsiteX6" fmla="*/ 106752 w 569201"/>
                      <a:gd name="connsiteY6" fmla="*/ 522180 h 666299"/>
                      <a:gd name="connsiteX7" fmla="*/ 125427 w 569201"/>
                      <a:gd name="connsiteY7" fmla="*/ 528170 h 666299"/>
                      <a:gd name="connsiteX8" fmla="*/ 215141 w 569201"/>
                      <a:gd name="connsiteY8" fmla="*/ 407941 h 666299"/>
                      <a:gd name="connsiteX9" fmla="*/ 428183 w 569201"/>
                      <a:gd name="connsiteY9" fmla="*/ 666299 h 666299"/>
                      <a:gd name="connsiteX10" fmla="*/ 569202 w 569201"/>
                      <a:gd name="connsiteY10" fmla="*/ 552131 h 66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9201" h="666299">
                        <a:moveTo>
                          <a:pt x="569131" y="552061"/>
                        </a:moveTo>
                        <a:lnTo>
                          <a:pt x="356089" y="293703"/>
                        </a:lnTo>
                        <a:lnTo>
                          <a:pt x="492386" y="231052"/>
                        </a:lnTo>
                        <a:cubicBezTo>
                          <a:pt x="503591" y="225625"/>
                          <a:pt x="502675" y="216816"/>
                          <a:pt x="490412" y="211530"/>
                        </a:cubicBezTo>
                        <a:lnTo>
                          <a:pt x="14572" y="1518"/>
                        </a:lnTo>
                        <a:cubicBezTo>
                          <a:pt x="4635" y="-2781"/>
                          <a:pt x="-1708" y="2364"/>
                          <a:pt x="407" y="13005"/>
                        </a:cubicBezTo>
                        <a:lnTo>
                          <a:pt x="106752" y="522180"/>
                        </a:lnTo>
                        <a:cubicBezTo>
                          <a:pt x="109430" y="535288"/>
                          <a:pt x="117816" y="537966"/>
                          <a:pt x="125427" y="528170"/>
                        </a:cubicBezTo>
                        <a:lnTo>
                          <a:pt x="215141" y="407941"/>
                        </a:lnTo>
                        <a:lnTo>
                          <a:pt x="428183" y="666299"/>
                        </a:lnTo>
                        <a:lnTo>
                          <a:pt x="569202" y="552131"/>
                        </a:lnTo>
                        <a:close/>
                      </a:path>
                    </a:pathLst>
                  </a:custGeom>
                  <a:solidFill>
                    <a:srgbClr val="5AC0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DD22CD13-689A-4945-8272-DAEC77D2473D}"/>
                      </a:ext>
                    </a:extLst>
                  </p:cNvPr>
                  <p:cNvSpPr>
                    <a:spLocks noGrp="1" noRot="1" noMove="1" noResize="1" noEditPoints="1" noAdjustHandles="1" noChangeArrowheads="1" noChangeShapeType="1"/>
                  </p:cNvSpPr>
                  <p:nvPr/>
                </p:nvSpPr>
                <p:spPr>
                  <a:xfrm>
                    <a:off x="8601808" y="2109703"/>
                    <a:ext cx="600704" cy="697786"/>
                  </a:xfrm>
                  <a:custGeom>
                    <a:avLst/>
                    <a:gdLst>
                      <a:gd name="connsiteX0" fmla="*/ 443951 w 600704"/>
                      <a:gd name="connsiteY0" fmla="*/ 697716 h 697786"/>
                      <a:gd name="connsiteX1" fmla="*/ 431829 w 600704"/>
                      <a:gd name="connsiteY1" fmla="*/ 692008 h 697786"/>
                      <a:gd name="connsiteX2" fmla="*/ 231542 w 600704"/>
                      <a:gd name="connsiteY2" fmla="*/ 449155 h 697786"/>
                      <a:gd name="connsiteX3" fmla="*/ 153880 w 600704"/>
                      <a:gd name="connsiteY3" fmla="*/ 553315 h 697786"/>
                      <a:gd name="connsiteX4" fmla="*/ 126887 w 600704"/>
                      <a:gd name="connsiteY4" fmla="*/ 565014 h 697786"/>
                      <a:gd name="connsiteX5" fmla="*/ 107085 w 600704"/>
                      <a:gd name="connsiteY5" fmla="*/ 541053 h 697786"/>
                      <a:gd name="connsiteX6" fmla="*/ 740 w 600704"/>
                      <a:gd name="connsiteY6" fmla="*/ 31949 h 697786"/>
                      <a:gd name="connsiteX7" fmla="*/ 8843 w 600704"/>
                      <a:gd name="connsiteY7" fmla="*/ 5168 h 697786"/>
                      <a:gd name="connsiteX8" fmla="*/ 36611 w 600704"/>
                      <a:gd name="connsiteY8" fmla="*/ 2843 h 697786"/>
                      <a:gd name="connsiteX9" fmla="*/ 512592 w 600704"/>
                      <a:gd name="connsiteY9" fmla="*/ 212926 h 697786"/>
                      <a:gd name="connsiteX10" fmla="*/ 531761 w 600704"/>
                      <a:gd name="connsiteY10" fmla="*/ 237239 h 697786"/>
                      <a:gd name="connsiteX11" fmla="*/ 514988 w 600704"/>
                      <a:gd name="connsiteY11" fmla="*/ 261059 h 697786"/>
                      <a:gd name="connsiteX12" fmla="*/ 397015 w 600704"/>
                      <a:gd name="connsiteY12" fmla="*/ 315324 h 697786"/>
                      <a:gd name="connsiteX13" fmla="*/ 597091 w 600704"/>
                      <a:gd name="connsiteY13" fmla="*/ 557896 h 697786"/>
                      <a:gd name="connsiteX14" fmla="*/ 594976 w 600704"/>
                      <a:gd name="connsiteY14" fmla="*/ 580025 h 697786"/>
                      <a:gd name="connsiteX15" fmla="*/ 572847 w 600704"/>
                      <a:gd name="connsiteY15" fmla="*/ 577911 h 697786"/>
                      <a:gd name="connsiteX16" fmla="*/ 359804 w 600704"/>
                      <a:gd name="connsiteY16" fmla="*/ 319553 h 697786"/>
                      <a:gd name="connsiteX17" fmla="*/ 356563 w 600704"/>
                      <a:gd name="connsiteY17" fmla="*/ 306022 h 697786"/>
                      <a:gd name="connsiteX18" fmla="*/ 365372 w 600704"/>
                      <a:gd name="connsiteY18" fmla="*/ 295239 h 697786"/>
                      <a:gd name="connsiteX19" fmla="*/ 490604 w 600704"/>
                      <a:gd name="connsiteY19" fmla="*/ 237662 h 697786"/>
                      <a:gd name="connsiteX20" fmla="*/ 33933 w 600704"/>
                      <a:gd name="connsiteY20" fmla="*/ 36106 h 697786"/>
                      <a:gd name="connsiteX21" fmla="*/ 135908 w 600704"/>
                      <a:gd name="connsiteY21" fmla="*/ 524703 h 697786"/>
                      <a:gd name="connsiteX22" fmla="*/ 218363 w 600704"/>
                      <a:gd name="connsiteY22" fmla="*/ 414340 h 697786"/>
                      <a:gd name="connsiteX23" fmla="*/ 230626 w 600704"/>
                      <a:gd name="connsiteY23" fmla="*/ 407998 h 697786"/>
                      <a:gd name="connsiteX24" fmla="*/ 243169 w 600704"/>
                      <a:gd name="connsiteY24" fmla="*/ 413706 h 697786"/>
                      <a:gd name="connsiteX25" fmla="*/ 456213 w 600704"/>
                      <a:gd name="connsiteY25" fmla="*/ 672064 h 697786"/>
                      <a:gd name="connsiteX26" fmla="*/ 454099 w 600704"/>
                      <a:gd name="connsiteY26" fmla="*/ 694193 h 697786"/>
                      <a:gd name="connsiteX27" fmla="*/ 444091 w 600704"/>
                      <a:gd name="connsiteY27" fmla="*/ 697787 h 69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0704" h="697786">
                        <a:moveTo>
                          <a:pt x="443951" y="697716"/>
                        </a:moveTo>
                        <a:cubicBezTo>
                          <a:pt x="439440" y="697716"/>
                          <a:pt x="434930" y="695743"/>
                          <a:pt x="431829" y="692008"/>
                        </a:cubicBezTo>
                        <a:lnTo>
                          <a:pt x="231542" y="449155"/>
                        </a:lnTo>
                        <a:lnTo>
                          <a:pt x="153880" y="553315"/>
                        </a:lnTo>
                        <a:cubicBezTo>
                          <a:pt x="143167" y="567058"/>
                          <a:pt x="131468" y="566071"/>
                          <a:pt x="126887" y="565014"/>
                        </a:cubicBezTo>
                        <a:cubicBezTo>
                          <a:pt x="122166" y="563886"/>
                          <a:pt x="110749" y="559376"/>
                          <a:pt x="107085" y="541053"/>
                        </a:cubicBezTo>
                        <a:lnTo>
                          <a:pt x="740" y="31949"/>
                        </a:lnTo>
                        <a:cubicBezTo>
                          <a:pt x="-1516" y="20814"/>
                          <a:pt x="1444" y="11088"/>
                          <a:pt x="8843" y="5168"/>
                        </a:cubicBezTo>
                        <a:cubicBezTo>
                          <a:pt x="16173" y="-751"/>
                          <a:pt x="26322" y="-1668"/>
                          <a:pt x="36611" y="2843"/>
                        </a:cubicBezTo>
                        <a:lnTo>
                          <a:pt x="512592" y="212926"/>
                        </a:lnTo>
                        <a:cubicBezTo>
                          <a:pt x="529576" y="220255"/>
                          <a:pt x="531690" y="232377"/>
                          <a:pt x="531761" y="237239"/>
                        </a:cubicBezTo>
                        <a:cubicBezTo>
                          <a:pt x="531832" y="241891"/>
                          <a:pt x="530422" y="253589"/>
                          <a:pt x="514988" y="261059"/>
                        </a:cubicBezTo>
                        <a:lnTo>
                          <a:pt x="397015" y="315324"/>
                        </a:lnTo>
                        <a:lnTo>
                          <a:pt x="597091" y="557896"/>
                        </a:lnTo>
                        <a:cubicBezTo>
                          <a:pt x="602657" y="564591"/>
                          <a:pt x="601671" y="574528"/>
                          <a:pt x="594976" y="580025"/>
                        </a:cubicBezTo>
                        <a:cubicBezTo>
                          <a:pt x="588281" y="585522"/>
                          <a:pt x="578344" y="584606"/>
                          <a:pt x="572847" y="577911"/>
                        </a:cubicBezTo>
                        <a:lnTo>
                          <a:pt x="359804" y="319553"/>
                        </a:lnTo>
                        <a:cubicBezTo>
                          <a:pt x="356704" y="315818"/>
                          <a:pt x="355505" y="310814"/>
                          <a:pt x="356563" y="306022"/>
                        </a:cubicBezTo>
                        <a:cubicBezTo>
                          <a:pt x="357690" y="301230"/>
                          <a:pt x="360932" y="297283"/>
                          <a:pt x="365372" y="295239"/>
                        </a:cubicBezTo>
                        <a:lnTo>
                          <a:pt x="490604" y="237662"/>
                        </a:lnTo>
                        <a:lnTo>
                          <a:pt x="33933" y="36106"/>
                        </a:lnTo>
                        <a:lnTo>
                          <a:pt x="135908" y="524703"/>
                        </a:lnTo>
                        <a:lnTo>
                          <a:pt x="218363" y="414340"/>
                        </a:lnTo>
                        <a:cubicBezTo>
                          <a:pt x="221252" y="410464"/>
                          <a:pt x="225763" y="408139"/>
                          <a:pt x="230626" y="407998"/>
                        </a:cubicBezTo>
                        <a:cubicBezTo>
                          <a:pt x="235276" y="407786"/>
                          <a:pt x="240069" y="409971"/>
                          <a:pt x="243169" y="413706"/>
                        </a:cubicBezTo>
                        <a:lnTo>
                          <a:pt x="456213" y="672064"/>
                        </a:lnTo>
                        <a:cubicBezTo>
                          <a:pt x="461780" y="678759"/>
                          <a:pt x="460793" y="688696"/>
                          <a:pt x="454099" y="694193"/>
                        </a:cubicBezTo>
                        <a:cubicBezTo>
                          <a:pt x="451209" y="696589"/>
                          <a:pt x="447615" y="697787"/>
                          <a:pt x="444091" y="697787"/>
                        </a:cubicBezTo>
                        <a:close/>
                      </a:path>
                    </a:pathLst>
                  </a:custGeom>
                  <a:solidFill>
                    <a:srgbClr val="121212"/>
                  </a:solidFill>
                  <a:ln w="0" cap="flat">
                    <a:noFill/>
                    <a:prstDash val="solid"/>
                    <a:miter/>
                  </a:ln>
                </p:spPr>
                <p:txBody>
                  <a:bodyPr rtlCol="0" anchor="ctr"/>
                  <a:lstStyle/>
                  <a:p>
                    <a:endParaRPr lang="en-US"/>
                  </a:p>
                </p:txBody>
              </p:sp>
            </p:grpSp>
            <p:sp>
              <p:nvSpPr>
                <p:cNvPr id="44" name="Freeform: Shape 43">
                  <a:extLst>
                    <a:ext uri="{FF2B5EF4-FFF2-40B4-BE49-F238E27FC236}">
                      <a16:creationId xmlns:a16="http://schemas.microsoft.com/office/drawing/2014/main" id="{EEF5B237-B9EE-4EBC-ABAC-1AA7051C8127}"/>
                    </a:ext>
                  </a:extLst>
                </p:cNvPr>
                <p:cNvSpPr>
                  <a:spLocks noGrp="1" noRot="1" noMove="1" noResize="1" noEditPoints="1" noAdjustHandles="1" noChangeArrowheads="1" noChangeShapeType="1"/>
                </p:cNvSpPr>
                <p:nvPr/>
              </p:nvSpPr>
              <p:spPr>
                <a:xfrm rot="-2338200">
                  <a:off x="9025887" y="2720489"/>
                  <a:ext cx="181399" cy="29528"/>
                </a:xfrm>
                <a:custGeom>
                  <a:avLst/>
                  <a:gdLst>
                    <a:gd name="connsiteX0" fmla="*/ 0 w 181399"/>
                    <a:gd name="connsiteY0" fmla="*/ 0 h 29528"/>
                    <a:gd name="connsiteX1" fmla="*/ 181400 w 181399"/>
                    <a:gd name="connsiteY1" fmla="*/ 0 h 29528"/>
                    <a:gd name="connsiteX2" fmla="*/ 181400 w 181399"/>
                    <a:gd name="connsiteY2" fmla="*/ 29529 h 29528"/>
                    <a:gd name="connsiteX3" fmla="*/ 0 w 181399"/>
                    <a:gd name="connsiteY3" fmla="*/ 29529 h 29528"/>
                  </a:gdLst>
                  <a:ahLst/>
                  <a:cxnLst>
                    <a:cxn ang="0">
                      <a:pos x="connsiteX0" y="connsiteY0"/>
                    </a:cxn>
                    <a:cxn ang="0">
                      <a:pos x="connsiteX1" y="connsiteY1"/>
                    </a:cxn>
                    <a:cxn ang="0">
                      <a:pos x="connsiteX2" y="connsiteY2"/>
                    </a:cxn>
                    <a:cxn ang="0">
                      <a:pos x="connsiteX3" y="connsiteY3"/>
                    </a:cxn>
                  </a:cxnLst>
                  <a:rect l="l" t="t" r="r" b="b"/>
                  <a:pathLst>
                    <a:path w="181399" h="29528">
                      <a:moveTo>
                        <a:pt x="0" y="0"/>
                      </a:moveTo>
                      <a:lnTo>
                        <a:pt x="181400" y="0"/>
                      </a:lnTo>
                      <a:lnTo>
                        <a:pt x="181400" y="29529"/>
                      </a:lnTo>
                      <a:lnTo>
                        <a:pt x="0" y="29529"/>
                      </a:lnTo>
                      <a:close/>
                    </a:path>
                  </a:pathLst>
                </a:custGeom>
                <a:solidFill>
                  <a:srgbClr val="121212"/>
                </a:solidFill>
                <a:ln w="0" cap="flat">
                  <a:noFill/>
                  <a:prstDash val="solid"/>
                  <a:miter/>
                </a:ln>
              </p:spPr>
              <p:txBody>
                <a:bodyPr rtlCol="0" anchor="ctr"/>
                <a:lstStyle/>
                <a:p>
                  <a:endParaRPr lang="en-US"/>
                </a:p>
              </p:txBody>
            </p:sp>
          </p:grpSp>
        </p:grpSp>
      </p:grpSp>
      <p:grpSp>
        <p:nvGrpSpPr>
          <p:cNvPr id="2" name="Group 1">
            <a:extLst>
              <a:ext uri="{FF2B5EF4-FFF2-40B4-BE49-F238E27FC236}">
                <a16:creationId xmlns:a16="http://schemas.microsoft.com/office/drawing/2014/main" id="{63460408-53B9-B86E-8341-71E408C9C235}"/>
              </a:ext>
            </a:extLst>
          </p:cNvPr>
          <p:cNvGrpSpPr>
            <a:grpSpLocks noGrp="1" noUngrp="1" noRot="1" noMove="1" noResize="1"/>
          </p:cNvGrpSpPr>
          <p:nvPr/>
        </p:nvGrpSpPr>
        <p:grpSpPr>
          <a:xfrm>
            <a:off x="2408944" y="1337720"/>
            <a:ext cx="561857" cy="603694"/>
            <a:chOff x="4389658" y="2331521"/>
            <a:chExt cx="316411" cy="339971"/>
          </a:xfrm>
        </p:grpSpPr>
        <p:pic>
          <p:nvPicPr>
            <p:cNvPr id="3" name="Graphic 2">
              <a:extLst>
                <a:ext uri="{FF2B5EF4-FFF2-40B4-BE49-F238E27FC236}">
                  <a16:creationId xmlns:a16="http://schemas.microsoft.com/office/drawing/2014/main" id="{4F7DAEEA-0E4B-9747-1EB5-BDC47D982C79}"/>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4418068" y="2456796"/>
              <a:ext cx="288001" cy="72000"/>
            </a:xfrm>
            <a:prstGeom prst="rect">
              <a:avLst/>
            </a:prstGeom>
          </p:spPr>
        </p:pic>
        <p:pic>
          <p:nvPicPr>
            <p:cNvPr id="4" name="Graphic 3">
              <a:extLst>
                <a:ext uri="{FF2B5EF4-FFF2-40B4-BE49-F238E27FC236}">
                  <a16:creationId xmlns:a16="http://schemas.microsoft.com/office/drawing/2014/main" id="{B0BCD195-6875-BDFA-8668-F6600123ABE3}"/>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tretch>
              <a:fillRect/>
            </a:stretch>
          </p:blipFill>
          <p:spPr>
            <a:xfrm>
              <a:off x="4389658" y="2331521"/>
              <a:ext cx="194269" cy="339971"/>
            </a:xfrm>
            <a:prstGeom prst="rect">
              <a:avLst/>
            </a:prstGeom>
          </p:spPr>
        </p:pic>
      </p:grpSp>
    </p:spTree>
    <p:custDataLst>
      <p:tags r:id="rId1"/>
    </p:custDataLst>
    <p:extLst>
      <p:ext uri="{BB962C8B-B14F-4D97-AF65-F5344CB8AC3E}">
        <p14:creationId xmlns:p14="http://schemas.microsoft.com/office/powerpoint/2010/main" val="3764121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8F2DC889-3812-D4B8-6164-4811B9E59D3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1B3C667-2C4D-7F1B-551D-480A6BCA33A8}"/>
              </a:ext>
            </a:extLst>
          </p:cNvPr>
          <p:cNvSpPr>
            <a:spLocks noGrp="1" noRot="1" noMove="1" noResize="1" noEditPoints="1" noAdjustHandles="1" noChangeArrowheads="1" noChangeShapeType="1"/>
          </p:cNvSpPr>
          <p:nvPr>
            <p:ph type="title"/>
          </p:nvPr>
        </p:nvSpPr>
        <p:spPr>
          <a:noFill/>
          <a:ln>
            <a:noFill/>
          </a:ln>
        </p:spPr>
        <p:txBody>
          <a:bodyPr spcFirstLastPara="1" wrap="square" lIns="91425" tIns="91425" rIns="91425" bIns="91425" anchor="t" anchorCtr="0">
            <a:noAutofit/>
          </a:bodyPr>
          <a:lstStyle/>
          <a:p>
            <a:r>
              <a:rPr lang="en-IN">
                <a:latin typeface="Montserrat"/>
                <a:sym typeface="Montserrat"/>
              </a:rPr>
              <a:t>New Hire Training Outcomes</a:t>
            </a:r>
          </a:p>
        </p:txBody>
      </p:sp>
      <p:sp>
        <p:nvSpPr>
          <p:cNvPr id="5" name="Text Placeholder 4">
            <a:extLst>
              <a:ext uri="{FF2B5EF4-FFF2-40B4-BE49-F238E27FC236}">
                <a16:creationId xmlns:a16="http://schemas.microsoft.com/office/drawing/2014/main" id="{6CCF4776-1489-BB40-C98E-5EF497EB7C59}"/>
              </a:ext>
            </a:extLst>
          </p:cNvPr>
          <p:cNvSpPr>
            <a:spLocks noGrp="1" noRot="1" noMove="1" noResize="1" noEditPoints="1" noAdjustHandles="1" noChangeArrowheads="1" noChangeShapeType="1"/>
          </p:cNvSpPr>
          <p:nvPr>
            <p:ph type="body" sz="quarter" idx="4294967295"/>
          </p:nvPr>
        </p:nvSpPr>
        <p:spPr>
          <a:xfrm>
            <a:off x="358775" y="1079501"/>
            <a:ext cx="8185150" cy="471004"/>
          </a:xfrm>
          <a:prstGeom prst="rect">
            <a:avLst/>
          </a:prstGeom>
          <a:noFill/>
          <a:ln>
            <a:noFill/>
          </a:ln>
        </p:spPr>
        <p:txBody>
          <a:bodyPr spcFirstLastPara="1" wrap="square" lIns="91425" tIns="91425" rIns="91425" bIns="91425" anchor="t" anchorCtr="0">
            <a:noAutofit/>
          </a:bodyPr>
          <a:lstStyle/>
          <a:p>
            <a:pPr marL="0" indent="0">
              <a:lnSpc>
                <a:spcPct val="150000"/>
              </a:lnSpc>
              <a:buSzPct val="100000"/>
              <a:buNone/>
            </a:pPr>
            <a:r>
              <a:rPr lang="en-US" sz="1600" b="1">
                <a:solidFill>
                  <a:schemeClr val="bg1"/>
                </a:solidFill>
              </a:rPr>
              <a:t>After completing this training, you will be able to:</a:t>
            </a:r>
          </a:p>
        </p:txBody>
      </p:sp>
      <p:sp>
        <p:nvSpPr>
          <p:cNvPr id="292" name="Google Shape;635;p92">
            <a:extLst>
              <a:ext uri="{FF2B5EF4-FFF2-40B4-BE49-F238E27FC236}">
                <a16:creationId xmlns:a16="http://schemas.microsoft.com/office/drawing/2014/main" id="{FB3948D3-D95E-DB71-D74D-02F29F15FEBE}"/>
              </a:ext>
            </a:extLst>
          </p:cNvPr>
          <p:cNvSpPr>
            <a:spLocks noGrp="1" noRot="1" noMove="1" noResize="1" noEditPoints="1" noAdjustHandles="1" noChangeArrowheads="1" noChangeShapeType="1"/>
          </p:cNvSpPr>
          <p:nvPr/>
        </p:nvSpPr>
        <p:spPr>
          <a:xfrm>
            <a:off x="875739" y="1891824"/>
            <a:ext cx="7641925" cy="576000"/>
          </a:xfrm>
          <a:prstGeom prst="roundRect">
            <a:avLst>
              <a:gd name="adj" fmla="val 12357"/>
            </a:avLst>
          </a:prstGeom>
          <a:solidFill>
            <a:srgbClr val="CCEC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22733"/>
              </a:solidFill>
              <a:latin typeface="Inter"/>
              <a:ea typeface="Inter"/>
              <a:cs typeface="Inter"/>
              <a:sym typeface="Inter"/>
            </a:endParaRPr>
          </a:p>
        </p:txBody>
      </p:sp>
      <p:sp>
        <p:nvSpPr>
          <p:cNvPr id="293" name="Oval 292">
            <a:extLst>
              <a:ext uri="{FF2B5EF4-FFF2-40B4-BE49-F238E27FC236}">
                <a16:creationId xmlns:a16="http://schemas.microsoft.com/office/drawing/2014/main" id="{0BF7E322-697A-50AF-AC40-A2D5A816193B}"/>
              </a:ext>
            </a:extLst>
          </p:cNvPr>
          <p:cNvSpPr>
            <a:spLocks noGrp="1" noRot="1" noMove="1" noResize="1" noEditPoints="1" noAdjustHandles="1" noChangeArrowheads="1" noChangeShapeType="1"/>
          </p:cNvSpPr>
          <p:nvPr/>
        </p:nvSpPr>
        <p:spPr>
          <a:xfrm>
            <a:off x="626336" y="1909824"/>
            <a:ext cx="540000" cy="540000"/>
          </a:xfrm>
          <a:prstGeom prst="ellipse">
            <a:avLst/>
          </a:prstGeom>
          <a:solidFill>
            <a:schemeClr val="bg1"/>
          </a:solidFill>
          <a:ln>
            <a:solidFill>
              <a:srgbClr val="5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4" name="TextBox 293">
            <a:extLst>
              <a:ext uri="{FF2B5EF4-FFF2-40B4-BE49-F238E27FC236}">
                <a16:creationId xmlns:a16="http://schemas.microsoft.com/office/drawing/2014/main" id="{92AD56BC-2728-E639-DEE0-4D430DE47AD3}"/>
              </a:ext>
            </a:extLst>
          </p:cNvPr>
          <p:cNvSpPr txBox="1">
            <a:spLocks noGrp="1" noRot="1" noMove="1" noResize="1" noEditPoints="1" noAdjustHandles="1" noChangeArrowheads="1" noChangeShapeType="1"/>
          </p:cNvSpPr>
          <p:nvPr/>
        </p:nvSpPr>
        <p:spPr>
          <a:xfrm>
            <a:off x="1227618" y="1886346"/>
            <a:ext cx="6733948" cy="586956"/>
          </a:xfrm>
          <a:prstGeom prst="rect">
            <a:avLst/>
          </a:prstGeom>
          <a:noFill/>
        </p:spPr>
        <p:txBody>
          <a:bodyPr wrap="square">
            <a:spAutoFit/>
          </a:bodyPr>
          <a:lstStyle/>
          <a:p>
            <a:pPr indent="-331200">
              <a:lnSpc>
                <a:spcPct val="120000"/>
              </a:lnSpc>
              <a:buSzPct val="113000"/>
            </a:pPr>
            <a:r>
              <a:rPr lang="en-US">
                <a:latin typeface="+mn-lt"/>
                <a:ea typeface="Inter" panose="020B0502030000000004" pitchFamily="34" charset="0"/>
              </a:rPr>
              <a:t>Demonstrate an understanding of the features and benefits of our</a:t>
            </a:r>
            <a:r>
              <a:rPr lang="en-US" b="1">
                <a:latin typeface="+mn-lt"/>
                <a:ea typeface="Inter" panose="020B0502030000000004" pitchFamily="34" charset="0"/>
              </a:rPr>
              <a:t> </a:t>
            </a:r>
            <a:r>
              <a:rPr lang="en-US">
                <a:latin typeface="+mn-lt"/>
                <a:ea typeface="Inter" panose="020B0502030000000004" pitchFamily="34" charset="0"/>
              </a:rPr>
              <a:t>products and services to add value to every customer interaction.</a:t>
            </a:r>
          </a:p>
        </p:txBody>
      </p:sp>
      <p:sp>
        <p:nvSpPr>
          <p:cNvPr id="295" name="Google Shape;635;p92">
            <a:extLst>
              <a:ext uri="{FF2B5EF4-FFF2-40B4-BE49-F238E27FC236}">
                <a16:creationId xmlns:a16="http://schemas.microsoft.com/office/drawing/2014/main" id="{A7964E11-2179-DE48-F935-AB1495084051}"/>
              </a:ext>
            </a:extLst>
          </p:cNvPr>
          <p:cNvSpPr>
            <a:spLocks noGrp="1" noRot="1" noMove="1" noResize="1" noEditPoints="1" noAdjustHandles="1" noChangeArrowheads="1" noChangeShapeType="1"/>
          </p:cNvSpPr>
          <p:nvPr/>
        </p:nvSpPr>
        <p:spPr>
          <a:xfrm>
            <a:off x="875739" y="2668877"/>
            <a:ext cx="7641925" cy="576000"/>
          </a:xfrm>
          <a:prstGeom prst="roundRect">
            <a:avLst>
              <a:gd name="adj" fmla="val 12357"/>
            </a:avLst>
          </a:prstGeom>
          <a:solidFill>
            <a:srgbClr val="CCEC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22733"/>
              </a:solidFill>
              <a:latin typeface="Inter"/>
              <a:ea typeface="Inter"/>
              <a:cs typeface="Inter"/>
              <a:sym typeface="Inter"/>
            </a:endParaRPr>
          </a:p>
        </p:txBody>
      </p:sp>
      <p:sp>
        <p:nvSpPr>
          <p:cNvPr id="296" name="Oval 295">
            <a:extLst>
              <a:ext uri="{FF2B5EF4-FFF2-40B4-BE49-F238E27FC236}">
                <a16:creationId xmlns:a16="http://schemas.microsoft.com/office/drawing/2014/main" id="{EEADFB9F-2641-F711-7C9D-21259959F749}"/>
              </a:ext>
            </a:extLst>
          </p:cNvPr>
          <p:cNvSpPr>
            <a:spLocks noGrp="1" noRot="1" noMove="1" noResize="1" noEditPoints="1" noAdjustHandles="1" noChangeArrowheads="1" noChangeShapeType="1"/>
          </p:cNvSpPr>
          <p:nvPr/>
        </p:nvSpPr>
        <p:spPr>
          <a:xfrm>
            <a:off x="635256" y="2686877"/>
            <a:ext cx="540000" cy="540000"/>
          </a:xfrm>
          <a:prstGeom prst="ellipse">
            <a:avLst/>
          </a:prstGeom>
          <a:solidFill>
            <a:schemeClr val="bg1"/>
          </a:solidFill>
          <a:ln>
            <a:solidFill>
              <a:srgbClr val="5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7" name="Google Shape;635;p92">
            <a:extLst>
              <a:ext uri="{FF2B5EF4-FFF2-40B4-BE49-F238E27FC236}">
                <a16:creationId xmlns:a16="http://schemas.microsoft.com/office/drawing/2014/main" id="{AC57C317-D166-EE4F-4844-35E0FD376C5D}"/>
              </a:ext>
            </a:extLst>
          </p:cNvPr>
          <p:cNvSpPr>
            <a:spLocks noGrp="1" noRot="1" noMove="1" noResize="1" noEditPoints="1" noAdjustHandles="1" noChangeArrowheads="1" noChangeShapeType="1"/>
          </p:cNvSpPr>
          <p:nvPr/>
        </p:nvSpPr>
        <p:spPr>
          <a:xfrm>
            <a:off x="875739" y="3450146"/>
            <a:ext cx="7641925" cy="576000"/>
          </a:xfrm>
          <a:prstGeom prst="roundRect">
            <a:avLst>
              <a:gd name="adj" fmla="val 12357"/>
            </a:avLst>
          </a:prstGeom>
          <a:solidFill>
            <a:srgbClr val="CCEC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22733"/>
              </a:solidFill>
              <a:latin typeface="Inter"/>
              <a:ea typeface="Inter"/>
              <a:cs typeface="Inter"/>
              <a:sym typeface="Inter"/>
            </a:endParaRPr>
          </a:p>
        </p:txBody>
      </p:sp>
      <p:sp>
        <p:nvSpPr>
          <p:cNvPr id="298" name="Oval 297">
            <a:extLst>
              <a:ext uri="{FF2B5EF4-FFF2-40B4-BE49-F238E27FC236}">
                <a16:creationId xmlns:a16="http://schemas.microsoft.com/office/drawing/2014/main" id="{5CDCFEC7-0D0B-9A51-9E25-3058E12D0D75}"/>
              </a:ext>
            </a:extLst>
          </p:cNvPr>
          <p:cNvSpPr>
            <a:spLocks noGrp="1" noRot="1" noMove="1" noResize="1" noEditPoints="1" noAdjustHandles="1" noChangeArrowheads="1" noChangeShapeType="1"/>
          </p:cNvSpPr>
          <p:nvPr/>
        </p:nvSpPr>
        <p:spPr>
          <a:xfrm>
            <a:off x="635256" y="3468146"/>
            <a:ext cx="540000" cy="540000"/>
          </a:xfrm>
          <a:prstGeom prst="ellipse">
            <a:avLst/>
          </a:prstGeom>
          <a:solidFill>
            <a:schemeClr val="bg1"/>
          </a:solidFill>
          <a:ln>
            <a:solidFill>
              <a:srgbClr val="5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9" name="Google Shape;635;p92">
            <a:extLst>
              <a:ext uri="{FF2B5EF4-FFF2-40B4-BE49-F238E27FC236}">
                <a16:creationId xmlns:a16="http://schemas.microsoft.com/office/drawing/2014/main" id="{12DFA228-CD24-72E2-EBE6-128EF47FDCC9}"/>
              </a:ext>
            </a:extLst>
          </p:cNvPr>
          <p:cNvSpPr>
            <a:spLocks noGrp="1" noRot="1" noMove="1" noResize="1" noEditPoints="1" noAdjustHandles="1" noChangeArrowheads="1" noChangeShapeType="1"/>
          </p:cNvSpPr>
          <p:nvPr/>
        </p:nvSpPr>
        <p:spPr>
          <a:xfrm>
            <a:off x="875739" y="4220262"/>
            <a:ext cx="7641925" cy="576000"/>
          </a:xfrm>
          <a:prstGeom prst="roundRect">
            <a:avLst>
              <a:gd name="adj" fmla="val 12357"/>
            </a:avLst>
          </a:prstGeom>
          <a:solidFill>
            <a:srgbClr val="CCEC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22733"/>
              </a:solidFill>
              <a:latin typeface="Inter"/>
              <a:ea typeface="Inter"/>
              <a:cs typeface="Inter"/>
              <a:sym typeface="Inter"/>
            </a:endParaRPr>
          </a:p>
        </p:txBody>
      </p:sp>
      <p:sp>
        <p:nvSpPr>
          <p:cNvPr id="300" name="Oval 299">
            <a:extLst>
              <a:ext uri="{FF2B5EF4-FFF2-40B4-BE49-F238E27FC236}">
                <a16:creationId xmlns:a16="http://schemas.microsoft.com/office/drawing/2014/main" id="{8DA4C419-76BD-7454-2B0D-53BA1011AA7B}"/>
              </a:ext>
            </a:extLst>
          </p:cNvPr>
          <p:cNvSpPr>
            <a:spLocks noGrp="1" noRot="1" noMove="1" noResize="1" noEditPoints="1" noAdjustHandles="1" noChangeArrowheads="1" noChangeShapeType="1"/>
          </p:cNvSpPr>
          <p:nvPr/>
        </p:nvSpPr>
        <p:spPr>
          <a:xfrm>
            <a:off x="635256" y="4238262"/>
            <a:ext cx="540000" cy="540000"/>
          </a:xfrm>
          <a:prstGeom prst="ellipse">
            <a:avLst/>
          </a:prstGeom>
          <a:solidFill>
            <a:schemeClr val="bg1"/>
          </a:solidFill>
          <a:ln>
            <a:solidFill>
              <a:srgbClr val="5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1" name="TextBox 300">
            <a:extLst>
              <a:ext uri="{FF2B5EF4-FFF2-40B4-BE49-F238E27FC236}">
                <a16:creationId xmlns:a16="http://schemas.microsoft.com/office/drawing/2014/main" id="{4DBA8E93-E4F3-C051-5A0B-5E32CF0DED97}"/>
              </a:ext>
            </a:extLst>
          </p:cNvPr>
          <p:cNvSpPr txBox="1">
            <a:spLocks noGrp="1" noRot="1" noMove="1" noResize="1" noEditPoints="1" noAdjustHandles="1" noChangeArrowheads="1" noChangeShapeType="1"/>
          </p:cNvSpPr>
          <p:nvPr/>
        </p:nvSpPr>
        <p:spPr>
          <a:xfrm>
            <a:off x="1227618" y="2663399"/>
            <a:ext cx="6589060" cy="586956"/>
          </a:xfrm>
          <a:prstGeom prst="rect">
            <a:avLst/>
          </a:prstGeom>
          <a:noFill/>
        </p:spPr>
        <p:txBody>
          <a:bodyPr wrap="square">
            <a:spAutoFit/>
          </a:bodyPr>
          <a:lstStyle/>
          <a:p>
            <a:pPr indent="-331200">
              <a:lnSpc>
                <a:spcPct val="120000"/>
              </a:lnSpc>
              <a:buSzPct val="113000"/>
            </a:pPr>
            <a:r>
              <a:rPr lang="en-US">
                <a:latin typeface="+mn-lt"/>
                <a:ea typeface="Inter" panose="020B0502030000000004" pitchFamily="34" charset="0"/>
              </a:rPr>
              <a:t>Apply the essentials of effective communication and problem-solving to deliver outstanding service.</a:t>
            </a:r>
          </a:p>
        </p:txBody>
      </p:sp>
      <p:sp>
        <p:nvSpPr>
          <p:cNvPr id="302" name="TextBox 301">
            <a:extLst>
              <a:ext uri="{FF2B5EF4-FFF2-40B4-BE49-F238E27FC236}">
                <a16:creationId xmlns:a16="http://schemas.microsoft.com/office/drawing/2014/main" id="{6BC43074-3C50-2423-C90E-5F60FE290CBB}"/>
              </a:ext>
            </a:extLst>
          </p:cNvPr>
          <p:cNvSpPr txBox="1">
            <a:spLocks noGrp="1" noRot="1" noMove="1" noResize="1" noEditPoints="1" noAdjustHandles="1" noChangeArrowheads="1" noChangeShapeType="1"/>
          </p:cNvSpPr>
          <p:nvPr/>
        </p:nvSpPr>
        <p:spPr>
          <a:xfrm>
            <a:off x="1227618" y="3573935"/>
            <a:ext cx="6589060" cy="328423"/>
          </a:xfrm>
          <a:prstGeom prst="rect">
            <a:avLst/>
          </a:prstGeom>
          <a:noFill/>
        </p:spPr>
        <p:txBody>
          <a:bodyPr wrap="square">
            <a:spAutoFit/>
          </a:bodyPr>
          <a:lstStyle/>
          <a:p>
            <a:pPr indent="-331200">
              <a:lnSpc>
                <a:spcPct val="120000"/>
              </a:lnSpc>
              <a:buSzPct val="113000"/>
            </a:pPr>
            <a:r>
              <a:rPr lang="en-US">
                <a:latin typeface="+mn-lt"/>
                <a:ea typeface="Inter" panose="020B0502030000000004" pitchFamily="34" charset="0"/>
              </a:rPr>
              <a:t>Utilize the specialist’s order of operations to streamline your daily workflow.</a:t>
            </a:r>
          </a:p>
        </p:txBody>
      </p:sp>
      <p:sp>
        <p:nvSpPr>
          <p:cNvPr id="303" name="TextBox 302">
            <a:extLst>
              <a:ext uri="{FF2B5EF4-FFF2-40B4-BE49-F238E27FC236}">
                <a16:creationId xmlns:a16="http://schemas.microsoft.com/office/drawing/2014/main" id="{D392B336-E99B-37A5-C639-FB260DF7C0F5}"/>
              </a:ext>
            </a:extLst>
          </p:cNvPr>
          <p:cNvSpPr txBox="1">
            <a:spLocks noGrp="1" noRot="1" noMove="1" noResize="1" noEditPoints="1" noAdjustHandles="1" noChangeArrowheads="1" noChangeShapeType="1"/>
          </p:cNvSpPr>
          <p:nvPr/>
        </p:nvSpPr>
        <p:spPr>
          <a:xfrm>
            <a:off x="1227618" y="4344051"/>
            <a:ext cx="7014178" cy="328423"/>
          </a:xfrm>
          <a:prstGeom prst="rect">
            <a:avLst/>
          </a:prstGeom>
          <a:noFill/>
        </p:spPr>
        <p:txBody>
          <a:bodyPr wrap="square">
            <a:spAutoFit/>
          </a:bodyPr>
          <a:lstStyle/>
          <a:p>
            <a:pPr indent="-331200">
              <a:lnSpc>
                <a:spcPct val="120000"/>
              </a:lnSpc>
              <a:buSzPct val="113000"/>
            </a:pPr>
            <a:r>
              <a:rPr lang="en-US">
                <a:latin typeface="+mn-lt"/>
                <a:ea typeface="Inter" panose="020B0502030000000004" pitchFamily="34" charset="0"/>
              </a:rPr>
              <a:t>Leverage tools to support your daily tasks.</a:t>
            </a:r>
          </a:p>
        </p:txBody>
      </p:sp>
      <p:grpSp>
        <p:nvGrpSpPr>
          <p:cNvPr id="385" name="Graphic 7">
            <a:extLst>
              <a:ext uri="{FF2B5EF4-FFF2-40B4-BE49-F238E27FC236}">
                <a16:creationId xmlns:a16="http://schemas.microsoft.com/office/drawing/2014/main" id="{734FDE2C-4B72-7FD2-9809-A5C3973EA8DE}"/>
              </a:ext>
            </a:extLst>
          </p:cNvPr>
          <p:cNvGrpSpPr>
            <a:grpSpLocks noGrp="1" noUngrp="1" noRot="1" noChangeAspect="1" noMove="1" noResize="1"/>
          </p:cNvGrpSpPr>
          <p:nvPr/>
        </p:nvGrpSpPr>
        <p:grpSpPr>
          <a:xfrm>
            <a:off x="717715" y="2011033"/>
            <a:ext cx="342544" cy="337583"/>
            <a:chOff x="968250" y="3692728"/>
            <a:chExt cx="1337399" cy="1318030"/>
          </a:xfrm>
        </p:grpSpPr>
        <p:grpSp>
          <p:nvGrpSpPr>
            <p:cNvPr id="386" name="Graphic 7">
              <a:extLst>
                <a:ext uri="{FF2B5EF4-FFF2-40B4-BE49-F238E27FC236}">
                  <a16:creationId xmlns:a16="http://schemas.microsoft.com/office/drawing/2014/main" id="{8368A34D-69AF-F2EF-03F5-90B61224F3F7}"/>
                </a:ext>
              </a:extLst>
            </p:cNvPr>
            <p:cNvGrpSpPr>
              <a:grpSpLocks noGrp="1" noUngrp="1" noRot="1" noMove="1" noResize="1"/>
            </p:cNvGrpSpPr>
            <p:nvPr/>
          </p:nvGrpSpPr>
          <p:grpSpPr>
            <a:xfrm>
              <a:off x="1782007" y="3698109"/>
              <a:ext cx="523642" cy="1312649"/>
              <a:chOff x="1782007" y="3698109"/>
              <a:chExt cx="523642" cy="1312649"/>
            </a:xfrm>
            <a:solidFill>
              <a:srgbClr val="121212"/>
            </a:solidFill>
          </p:grpSpPr>
          <p:sp>
            <p:nvSpPr>
              <p:cNvPr id="416" name="Freeform: Shape 415">
                <a:extLst>
                  <a:ext uri="{FF2B5EF4-FFF2-40B4-BE49-F238E27FC236}">
                    <a16:creationId xmlns:a16="http://schemas.microsoft.com/office/drawing/2014/main" id="{F801B3BD-F6A3-FF81-514F-D83691692BE7}"/>
                  </a:ext>
                </a:extLst>
              </p:cNvPr>
              <p:cNvSpPr>
                <a:spLocks noGrp="1" noRot="1" noMove="1" noResize="1" noEditPoints="1" noAdjustHandles="1" noChangeArrowheads="1" noChangeShapeType="1"/>
              </p:cNvSpPr>
              <p:nvPr/>
            </p:nvSpPr>
            <p:spPr>
              <a:xfrm>
                <a:off x="1929945" y="3698109"/>
                <a:ext cx="227765" cy="227765"/>
              </a:xfrm>
              <a:custGeom>
                <a:avLst/>
                <a:gdLst>
                  <a:gd name="connsiteX0" fmla="*/ 113883 w 227765"/>
                  <a:gd name="connsiteY0" fmla="*/ 227766 h 227765"/>
                  <a:gd name="connsiteX1" fmla="*/ 227766 w 227765"/>
                  <a:gd name="connsiteY1" fmla="*/ 113883 h 227765"/>
                  <a:gd name="connsiteX2" fmla="*/ 113883 w 227765"/>
                  <a:gd name="connsiteY2" fmla="*/ 0 h 227765"/>
                  <a:gd name="connsiteX3" fmla="*/ 0 w 227765"/>
                  <a:gd name="connsiteY3" fmla="*/ 113883 h 227765"/>
                  <a:gd name="connsiteX4" fmla="*/ 113883 w 227765"/>
                  <a:gd name="connsiteY4" fmla="*/ 227766 h 227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765" h="227765">
                    <a:moveTo>
                      <a:pt x="113883" y="227766"/>
                    </a:moveTo>
                    <a:cubicBezTo>
                      <a:pt x="176750" y="227766"/>
                      <a:pt x="227766" y="176750"/>
                      <a:pt x="227766" y="113883"/>
                    </a:cubicBezTo>
                    <a:cubicBezTo>
                      <a:pt x="227766" y="51016"/>
                      <a:pt x="176750" y="0"/>
                      <a:pt x="113883" y="0"/>
                    </a:cubicBezTo>
                    <a:cubicBezTo>
                      <a:pt x="51016" y="0"/>
                      <a:pt x="0" y="51016"/>
                      <a:pt x="0" y="113883"/>
                    </a:cubicBezTo>
                    <a:cubicBezTo>
                      <a:pt x="0" y="176750"/>
                      <a:pt x="51016" y="227766"/>
                      <a:pt x="113883" y="22776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17" name="Freeform: Shape 416">
                <a:extLst>
                  <a:ext uri="{FF2B5EF4-FFF2-40B4-BE49-F238E27FC236}">
                    <a16:creationId xmlns:a16="http://schemas.microsoft.com/office/drawing/2014/main" id="{C2415FB1-B2CF-77BE-B466-917A23928BCD}"/>
                  </a:ext>
                </a:extLst>
              </p:cNvPr>
              <p:cNvSpPr>
                <a:spLocks noGrp="1" noRot="1" noMove="1" noResize="1" noEditPoints="1" noAdjustHandles="1" noChangeArrowheads="1" noChangeShapeType="1"/>
              </p:cNvSpPr>
              <p:nvPr/>
            </p:nvSpPr>
            <p:spPr>
              <a:xfrm>
                <a:off x="1782007" y="3969330"/>
                <a:ext cx="523642" cy="1041428"/>
              </a:xfrm>
              <a:custGeom>
                <a:avLst/>
                <a:gdLst>
                  <a:gd name="connsiteX0" fmla="*/ 523643 w 523642"/>
                  <a:gd name="connsiteY0" fmla="*/ 163264 h 1041428"/>
                  <a:gd name="connsiteX1" fmla="*/ 523643 w 523642"/>
                  <a:gd name="connsiteY1" fmla="*/ 397500 h 1041428"/>
                  <a:gd name="connsiteX2" fmla="*/ 412689 w 523642"/>
                  <a:gd name="connsiteY2" fmla="*/ 522758 h 1041428"/>
                  <a:gd name="connsiteX3" fmla="*/ 412689 w 523642"/>
                  <a:gd name="connsiteY3" fmla="*/ 964530 h 1041428"/>
                  <a:gd name="connsiteX4" fmla="*/ 335791 w 523642"/>
                  <a:gd name="connsiteY4" fmla="*/ 1041428 h 1041428"/>
                  <a:gd name="connsiteX5" fmla="*/ 323463 w 523642"/>
                  <a:gd name="connsiteY5" fmla="*/ 1041428 h 1041428"/>
                  <a:gd name="connsiteX6" fmla="*/ 294856 w 523642"/>
                  <a:gd name="connsiteY6" fmla="*/ 1035775 h 1041428"/>
                  <a:gd name="connsiteX7" fmla="*/ 261822 w 523642"/>
                  <a:gd name="connsiteY7" fmla="*/ 1010165 h 1041428"/>
                  <a:gd name="connsiteX8" fmla="*/ 252694 w 523642"/>
                  <a:gd name="connsiteY8" fmla="*/ 1020246 h 1041428"/>
                  <a:gd name="connsiteX9" fmla="*/ 237165 w 523642"/>
                  <a:gd name="connsiteY9" fmla="*/ 1004716 h 1041428"/>
                  <a:gd name="connsiteX10" fmla="*/ 175524 w 523642"/>
                  <a:gd name="connsiteY10" fmla="*/ 1036048 h 1041428"/>
                  <a:gd name="connsiteX11" fmla="*/ 163196 w 523642"/>
                  <a:gd name="connsiteY11" fmla="*/ 1036048 h 1041428"/>
                  <a:gd name="connsiteX12" fmla="*/ 159245 w 523642"/>
                  <a:gd name="connsiteY12" fmla="*/ 1035775 h 1041428"/>
                  <a:gd name="connsiteX13" fmla="*/ 110954 w 523642"/>
                  <a:gd name="connsiteY13" fmla="*/ 964530 h 1041428"/>
                  <a:gd name="connsiteX14" fmla="*/ 110954 w 523642"/>
                  <a:gd name="connsiteY14" fmla="*/ 522758 h 1041428"/>
                  <a:gd name="connsiteX15" fmla="*/ 87047 w 523642"/>
                  <a:gd name="connsiteY15" fmla="*/ 517309 h 1041428"/>
                  <a:gd name="connsiteX16" fmla="*/ 86298 w 523642"/>
                  <a:gd name="connsiteY16" fmla="*/ 517036 h 1041428"/>
                  <a:gd name="connsiteX17" fmla="*/ 0 w 523642"/>
                  <a:gd name="connsiteY17" fmla="*/ 397432 h 1041428"/>
                  <a:gd name="connsiteX18" fmla="*/ 0 w 523642"/>
                  <a:gd name="connsiteY18" fmla="*/ 163196 h 1041428"/>
                  <a:gd name="connsiteX19" fmla="*/ 163196 w 523642"/>
                  <a:gd name="connsiteY19" fmla="*/ 0 h 1041428"/>
                  <a:gd name="connsiteX20" fmla="*/ 360447 w 523642"/>
                  <a:gd name="connsiteY20" fmla="*/ 0 h 1041428"/>
                  <a:gd name="connsiteX21" fmla="*/ 382856 w 523642"/>
                  <a:gd name="connsiteY21" fmla="*/ 1703 h 1041428"/>
                  <a:gd name="connsiteX22" fmla="*/ 523643 w 523642"/>
                  <a:gd name="connsiteY22" fmla="*/ 163196 h 104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642" h="1041428">
                    <a:moveTo>
                      <a:pt x="523643" y="163264"/>
                    </a:moveTo>
                    <a:lnTo>
                      <a:pt x="523643" y="397500"/>
                    </a:lnTo>
                    <a:cubicBezTo>
                      <a:pt x="523643" y="462070"/>
                      <a:pt x="475079" y="515333"/>
                      <a:pt x="412689" y="522758"/>
                    </a:cubicBezTo>
                    <a:lnTo>
                      <a:pt x="412689" y="964530"/>
                    </a:lnTo>
                    <a:cubicBezTo>
                      <a:pt x="412689" y="1006964"/>
                      <a:pt x="378156" y="1041428"/>
                      <a:pt x="335791" y="1041428"/>
                    </a:cubicBezTo>
                    <a:lnTo>
                      <a:pt x="323463" y="1041428"/>
                    </a:lnTo>
                    <a:cubicBezTo>
                      <a:pt x="313382" y="1041428"/>
                      <a:pt x="303710" y="1039453"/>
                      <a:pt x="294856" y="1035775"/>
                    </a:cubicBezTo>
                    <a:cubicBezTo>
                      <a:pt x="281574" y="1030599"/>
                      <a:pt x="270199" y="1021472"/>
                      <a:pt x="261822" y="1010165"/>
                    </a:cubicBezTo>
                    <a:cubicBezTo>
                      <a:pt x="259097" y="1013843"/>
                      <a:pt x="256168" y="1017317"/>
                      <a:pt x="252694" y="1020246"/>
                    </a:cubicBezTo>
                    <a:cubicBezTo>
                      <a:pt x="246769" y="1016023"/>
                      <a:pt x="241592" y="1010642"/>
                      <a:pt x="237165" y="1004716"/>
                    </a:cubicBezTo>
                    <a:cubicBezTo>
                      <a:pt x="223338" y="1023719"/>
                      <a:pt x="200930" y="1036048"/>
                      <a:pt x="175524" y="1036048"/>
                    </a:cubicBezTo>
                    <a:lnTo>
                      <a:pt x="163196" y="1036048"/>
                    </a:lnTo>
                    <a:cubicBezTo>
                      <a:pt x="161970" y="1036048"/>
                      <a:pt x="160471" y="1036048"/>
                      <a:pt x="159245" y="1035775"/>
                    </a:cubicBezTo>
                    <a:cubicBezTo>
                      <a:pt x="130911" y="1024400"/>
                      <a:pt x="110954" y="996815"/>
                      <a:pt x="110954" y="964530"/>
                    </a:cubicBezTo>
                    <a:lnTo>
                      <a:pt x="110954" y="522758"/>
                    </a:lnTo>
                    <a:cubicBezTo>
                      <a:pt x="102849" y="521804"/>
                      <a:pt x="94675" y="520033"/>
                      <a:pt x="87047" y="517309"/>
                    </a:cubicBezTo>
                    <a:cubicBezTo>
                      <a:pt x="86774" y="517309"/>
                      <a:pt x="86570" y="517309"/>
                      <a:pt x="86298" y="517036"/>
                    </a:cubicBezTo>
                    <a:cubicBezTo>
                      <a:pt x="36235" y="500485"/>
                      <a:pt x="0" y="453147"/>
                      <a:pt x="0" y="397432"/>
                    </a:cubicBezTo>
                    <a:lnTo>
                      <a:pt x="0" y="163196"/>
                    </a:lnTo>
                    <a:cubicBezTo>
                      <a:pt x="0" y="73220"/>
                      <a:pt x="73220" y="0"/>
                      <a:pt x="163196" y="0"/>
                    </a:cubicBezTo>
                    <a:lnTo>
                      <a:pt x="360447" y="0"/>
                    </a:lnTo>
                    <a:cubicBezTo>
                      <a:pt x="368076" y="0"/>
                      <a:pt x="375500" y="477"/>
                      <a:pt x="382856" y="1703"/>
                    </a:cubicBezTo>
                    <a:cubicBezTo>
                      <a:pt x="462274" y="12533"/>
                      <a:pt x="523643" y="80849"/>
                      <a:pt x="523643" y="16319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sp>
          <p:nvSpPr>
            <p:cNvPr id="387" name="Freeform: Shape 386">
              <a:extLst>
                <a:ext uri="{FF2B5EF4-FFF2-40B4-BE49-F238E27FC236}">
                  <a16:creationId xmlns:a16="http://schemas.microsoft.com/office/drawing/2014/main" id="{527F3490-DACE-AED1-AE38-1C2189B18BD4}"/>
                </a:ext>
              </a:extLst>
            </p:cNvPr>
            <p:cNvSpPr>
              <a:spLocks noGrp="1" noRot="1" noMove="1" noResize="1" noEditPoints="1" noAdjustHandles="1" noChangeArrowheads="1" noChangeShapeType="1"/>
            </p:cNvSpPr>
            <p:nvPr/>
          </p:nvSpPr>
          <p:spPr>
            <a:xfrm>
              <a:off x="1905221" y="3692728"/>
              <a:ext cx="227765" cy="227765"/>
            </a:xfrm>
            <a:custGeom>
              <a:avLst/>
              <a:gdLst>
                <a:gd name="connsiteX0" fmla="*/ 227766 w 227765"/>
                <a:gd name="connsiteY0" fmla="*/ 113883 h 227765"/>
                <a:gd name="connsiteX1" fmla="*/ 113883 w 227765"/>
                <a:gd name="connsiteY1" fmla="*/ 227766 h 227765"/>
                <a:gd name="connsiteX2" fmla="*/ 0 w 227765"/>
                <a:gd name="connsiteY2" fmla="*/ 113883 h 227765"/>
                <a:gd name="connsiteX3" fmla="*/ 113883 w 227765"/>
                <a:gd name="connsiteY3" fmla="*/ 0 h 227765"/>
                <a:gd name="connsiteX4" fmla="*/ 227766 w 227765"/>
                <a:gd name="connsiteY4" fmla="*/ 113883 h 227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765" h="227765">
                  <a:moveTo>
                    <a:pt x="227766" y="113883"/>
                  </a:moveTo>
                  <a:cubicBezTo>
                    <a:pt x="227766" y="176779"/>
                    <a:pt x="176779" y="227766"/>
                    <a:pt x="113883" y="227766"/>
                  </a:cubicBezTo>
                  <a:cubicBezTo>
                    <a:pt x="50987" y="227766"/>
                    <a:pt x="0" y="176779"/>
                    <a:pt x="0" y="113883"/>
                  </a:cubicBezTo>
                  <a:cubicBezTo>
                    <a:pt x="0" y="50987"/>
                    <a:pt x="50987" y="0"/>
                    <a:pt x="113883" y="0"/>
                  </a:cubicBezTo>
                  <a:cubicBezTo>
                    <a:pt x="176779" y="0"/>
                    <a:pt x="227766" y="50987"/>
                    <a:pt x="227766" y="113883"/>
                  </a:cubicBezTo>
                  <a:close/>
                </a:path>
              </a:pathLst>
            </a:custGeom>
            <a:solidFill>
              <a:srgbClr val="5AC1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388" name="Freeform: Shape 387">
              <a:extLst>
                <a:ext uri="{FF2B5EF4-FFF2-40B4-BE49-F238E27FC236}">
                  <a16:creationId xmlns:a16="http://schemas.microsoft.com/office/drawing/2014/main" id="{BF61FF23-A31D-A77F-AFFD-7BA36A52751A}"/>
                </a:ext>
              </a:extLst>
            </p:cNvPr>
            <p:cNvSpPr>
              <a:spLocks noGrp="1" noRot="1" noMove="1" noResize="1" noEditPoints="1" noAdjustHandles="1" noChangeArrowheads="1" noChangeShapeType="1"/>
            </p:cNvSpPr>
            <p:nvPr/>
          </p:nvSpPr>
          <p:spPr>
            <a:xfrm>
              <a:off x="1757350" y="3963881"/>
              <a:ext cx="523643" cy="1041496"/>
            </a:xfrm>
            <a:custGeom>
              <a:avLst/>
              <a:gdLst>
                <a:gd name="connsiteX0" fmla="*/ 523643 w 523643"/>
                <a:gd name="connsiteY0" fmla="*/ 163264 h 1041496"/>
                <a:gd name="connsiteX1" fmla="*/ 523643 w 523643"/>
                <a:gd name="connsiteY1" fmla="*/ 397500 h 1041496"/>
                <a:gd name="connsiteX2" fmla="*/ 412689 w 523643"/>
                <a:gd name="connsiteY2" fmla="*/ 522758 h 1041496"/>
                <a:gd name="connsiteX3" fmla="*/ 412689 w 523643"/>
                <a:gd name="connsiteY3" fmla="*/ 964598 h 1041496"/>
                <a:gd name="connsiteX4" fmla="*/ 335791 w 523643"/>
                <a:gd name="connsiteY4" fmla="*/ 1041497 h 1041496"/>
                <a:gd name="connsiteX5" fmla="*/ 323463 w 523643"/>
                <a:gd name="connsiteY5" fmla="*/ 1041497 h 1041496"/>
                <a:gd name="connsiteX6" fmla="*/ 319512 w 523643"/>
                <a:gd name="connsiteY6" fmla="*/ 1041224 h 1041496"/>
                <a:gd name="connsiteX7" fmla="*/ 277351 w 523643"/>
                <a:gd name="connsiteY7" fmla="*/ 1025695 h 1041496"/>
                <a:gd name="connsiteX8" fmla="*/ 261822 w 523643"/>
                <a:gd name="connsiteY8" fmla="*/ 1010165 h 1041496"/>
                <a:gd name="connsiteX9" fmla="*/ 200180 w 523643"/>
                <a:gd name="connsiteY9" fmla="*/ 1041497 h 1041496"/>
                <a:gd name="connsiteX10" fmla="*/ 187852 w 523643"/>
                <a:gd name="connsiteY10" fmla="*/ 1041497 h 1041496"/>
                <a:gd name="connsiteX11" fmla="*/ 183902 w 523643"/>
                <a:gd name="connsiteY11" fmla="*/ 1041224 h 1041496"/>
                <a:gd name="connsiteX12" fmla="*/ 110954 w 523643"/>
                <a:gd name="connsiteY12" fmla="*/ 964530 h 1041496"/>
                <a:gd name="connsiteX13" fmla="*/ 110954 w 523643"/>
                <a:gd name="connsiteY13" fmla="*/ 522689 h 1041496"/>
                <a:gd name="connsiteX14" fmla="*/ 0 w 523643"/>
                <a:gd name="connsiteY14" fmla="*/ 397432 h 1041496"/>
                <a:gd name="connsiteX15" fmla="*/ 0 w 523643"/>
                <a:gd name="connsiteY15" fmla="*/ 163196 h 1041496"/>
                <a:gd name="connsiteX16" fmla="*/ 163196 w 523643"/>
                <a:gd name="connsiteY16" fmla="*/ 0 h 1041496"/>
                <a:gd name="connsiteX17" fmla="*/ 360447 w 523643"/>
                <a:gd name="connsiteY17" fmla="*/ 0 h 1041496"/>
                <a:gd name="connsiteX18" fmla="*/ 407513 w 523643"/>
                <a:gd name="connsiteY18" fmla="*/ 7152 h 1041496"/>
                <a:gd name="connsiteX19" fmla="*/ 523643 w 523643"/>
                <a:gd name="connsiteY19" fmla="*/ 163196 h 10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3643" h="1041496">
                  <a:moveTo>
                    <a:pt x="523643" y="163264"/>
                  </a:moveTo>
                  <a:lnTo>
                    <a:pt x="523643" y="397500"/>
                  </a:lnTo>
                  <a:cubicBezTo>
                    <a:pt x="523643" y="462070"/>
                    <a:pt x="475079" y="515333"/>
                    <a:pt x="412689" y="522758"/>
                  </a:cubicBezTo>
                  <a:lnTo>
                    <a:pt x="412689" y="964598"/>
                  </a:lnTo>
                  <a:cubicBezTo>
                    <a:pt x="412689" y="1007032"/>
                    <a:pt x="378156" y="1041497"/>
                    <a:pt x="335791" y="1041497"/>
                  </a:cubicBezTo>
                  <a:lnTo>
                    <a:pt x="323463" y="1041497"/>
                  </a:lnTo>
                  <a:cubicBezTo>
                    <a:pt x="322237" y="1041497"/>
                    <a:pt x="320738" y="1041497"/>
                    <a:pt x="319512" y="1041224"/>
                  </a:cubicBezTo>
                  <a:cubicBezTo>
                    <a:pt x="303710" y="1040475"/>
                    <a:pt x="288930" y="1034822"/>
                    <a:pt x="277351" y="1025695"/>
                  </a:cubicBezTo>
                  <a:cubicBezTo>
                    <a:pt x="271425" y="1021472"/>
                    <a:pt x="266249" y="1016091"/>
                    <a:pt x="261822" y="1010165"/>
                  </a:cubicBezTo>
                  <a:cubicBezTo>
                    <a:pt x="247995" y="1029168"/>
                    <a:pt x="225586" y="1041497"/>
                    <a:pt x="200180" y="1041497"/>
                  </a:cubicBezTo>
                  <a:lnTo>
                    <a:pt x="187852" y="1041497"/>
                  </a:lnTo>
                  <a:cubicBezTo>
                    <a:pt x="186626" y="1041497"/>
                    <a:pt x="185128" y="1041497"/>
                    <a:pt x="183902" y="1041224"/>
                  </a:cubicBezTo>
                  <a:cubicBezTo>
                    <a:pt x="143239" y="1039249"/>
                    <a:pt x="110954" y="1005738"/>
                    <a:pt x="110954" y="964530"/>
                  </a:cubicBezTo>
                  <a:lnTo>
                    <a:pt x="110954" y="522689"/>
                  </a:lnTo>
                  <a:cubicBezTo>
                    <a:pt x="48564" y="515265"/>
                    <a:pt x="0" y="462070"/>
                    <a:pt x="0" y="397432"/>
                  </a:cubicBezTo>
                  <a:lnTo>
                    <a:pt x="0" y="163196"/>
                  </a:lnTo>
                  <a:cubicBezTo>
                    <a:pt x="0" y="73220"/>
                    <a:pt x="73220" y="0"/>
                    <a:pt x="163196" y="0"/>
                  </a:cubicBezTo>
                  <a:lnTo>
                    <a:pt x="360447" y="0"/>
                  </a:lnTo>
                  <a:cubicBezTo>
                    <a:pt x="376726" y="0"/>
                    <a:pt x="392732" y="2452"/>
                    <a:pt x="407513" y="7152"/>
                  </a:cubicBezTo>
                  <a:cubicBezTo>
                    <a:pt x="474807" y="27381"/>
                    <a:pt x="523643" y="89771"/>
                    <a:pt x="523643" y="163196"/>
                  </a:cubicBezTo>
                  <a:close/>
                </a:path>
              </a:pathLst>
            </a:custGeom>
            <a:solidFill>
              <a:srgbClr val="5AC1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nvGrpSpPr>
            <p:cNvPr id="389" name="Graphic 7">
              <a:extLst>
                <a:ext uri="{FF2B5EF4-FFF2-40B4-BE49-F238E27FC236}">
                  <a16:creationId xmlns:a16="http://schemas.microsoft.com/office/drawing/2014/main" id="{ADC24F6E-76A8-2CF8-9974-A937FDF308DA}"/>
                </a:ext>
              </a:extLst>
            </p:cNvPr>
            <p:cNvGrpSpPr>
              <a:grpSpLocks noGrp="1" noUngrp="1" noRot="1" noMove="1" noResize="1"/>
            </p:cNvGrpSpPr>
            <p:nvPr/>
          </p:nvGrpSpPr>
          <p:grpSpPr>
            <a:xfrm>
              <a:off x="1757350" y="3692728"/>
              <a:ext cx="523643" cy="1312649"/>
              <a:chOff x="1757350" y="3692728"/>
              <a:chExt cx="523643" cy="1312649"/>
            </a:xfrm>
            <a:solidFill>
              <a:srgbClr val="121212"/>
            </a:solidFill>
          </p:grpSpPr>
          <p:sp>
            <p:nvSpPr>
              <p:cNvPr id="412" name="Freeform: Shape 411">
                <a:extLst>
                  <a:ext uri="{FF2B5EF4-FFF2-40B4-BE49-F238E27FC236}">
                    <a16:creationId xmlns:a16="http://schemas.microsoft.com/office/drawing/2014/main" id="{96894B42-4307-6437-D1DC-E7329E993A27}"/>
                  </a:ext>
                </a:extLst>
              </p:cNvPr>
              <p:cNvSpPr>
                <a:spLocks noGrp="1" noRot="1" noMove="1" noResize="1" noEditPoints="1" noAdjustHandles="1" noChangeArrowheads="1" noChangeShapeType="1"/>
              </p:cNvSpPr>
              <p:nvPr/>
            </p:nvSpPr>
            <p:spPr>
              <a:xfrm>
                <a:off x="2003915" y="4456942"/>
                <a:ext cx="166124" cy="548299"/>
              </a:xfrm>
              <a:custGeom>
                <a:avLst/>
                <a:gdLst>
                  <a:gd name="connsiteX0" fmla="*/ 166125 w 166124"/>
                  <a:gd name="connsiteY0" fmla="*/ 15325 h 548299"/>
                  <a:gd name="connsiteX1" fmla="*/ 166125 w 166124"/>
                  <a:gd name="connsiteY1" fmla="*/ 471401 h 548299"/>
                  <a:gd name="connsiteX2" fmla="*/ 89226 w 166124"/>
                  <a:gd name="connsiteY2" fmla="*/ 548299 h 548299"/>
                  <a:gd name="connsiteX3" fmla="*/ 76898 w 166124"/>
                  <a:gd name="connsiteY3" fmla="*/ 548299 h 548299"/>
                  <a:gd name="connsiteX4" fmla="*/ 72948 w 166124"/>
                  <a:gd name="connsiteY4" fmla="*/ 548027 h 548299"/>
                  <a:gd name="connsiteX5" fmla="*/ 30786 w 166124"/>
                  <a:gd name="connsiteY5" fmla="*/ 532497 h 548299"/>
                  <a:gd name="connsiteX6" fmla="*/ 15257 w 166124"/>
                  <a:gd name="connsiteY6" fmla="*/ 516968 h 548299"/>
                  <a:gd name="connsiteX7" fmla="*/ 0 w 166124"/>
                  <a:gd name="connsiteY7" fmla="*/ 471333 h 548299"/>
                  <a:gd name="connsiteX8" fmla="*/ 0 w 166124"/>
                  <a:gd name="connsiteY8" fmla="*/ 15257 h 548299"/>
                  <a:gd name="connsiteX9" fmla="*/ 15257 w 166124"/>
                  <a:gd name="connsiteY9" fmla="*/ 0 h 548299"/>
                  <a:gd name="connsiteX10" fmla="*/ 30514 w 166124"/>
                  <a:gd name="connsiteY10" fmla="*/ 15257 h 548299"/>
                  <a:gd name="connsiteX11" fmla="*/ 30514 w 166124"/>
                  <a:gd name="connsiteY11" fmla="*/ 471333 h 548299"/>
                  <a:gd name="connsiteX12" fmla="*/ 76898 w 166124"/>
                  <a:gd name="connsiteY12" fmla="*/ 517717 h 548299"/>
                  <a:gd name="connsiteX13" fmla="*/ 89226 w 166124"/>
                  <a:gd name="connsiteY13" fmla="*/ 517717 h 548299"/>
                  <a:gd name="connsiteX14" fmla="*/ 135610 w 166124"/>
                  <a:gd name="connsiteY14" fmla="*/ 471333 h 548299"/>
                  <a:gd name="connsiteX15" fmla="*/ 135610 w 166124"/>
                  <a:gd name="connsiteY15" fmla="*/ 15257 h 548299"/>
                  <a:gd name="connsiteX16" fmla="*/ 150867 w 166124"/>
                  <a:gd name="connsiteY16" fmla="*/ 0 h 548299"/>
                  <a:gd name="connsiteX17" fmla="*/ 166125 w 166124"/>
                  <a:gd name="connsiteY17" fmla="*/ 15257 h 54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124" h="548299">
                    <a:moveTo>
                      <a:pt x="166125" y="15325"/>
                    </a:moveTo>
                    <a:lnTo>
                      <a:pt x="166125" y="471401"/>
                    </a:lnTo>
                    <a:cubicBezTo>
                      <a:pt x="166125" y="513835"/>
                      <a:pt x="131592" y="548299"/>
                      <a:pt x="89226" y="548299"/>
                    </a:cubicBezTo>
                    <a:lnTo>
                      <a:pt x="76898" y="548299"/>
                    </a:lnTo>
                    <a:cubicBezTo>
                      <a:pt x="75672" y="548299"/>
                      <a:pt x="74174" y="548299"/>
                      <a:pt x="72948" y="548027"/>
                    </a:cubicBezTo>
                    <a:cubicBezTo>
                      <a:pt x="57146" y="547278"/>
                      <a:pt x="42365" y="541624"/>
                      <a:pt x="30786" y="532497"/>
                    </a:cubicBezTo>
                    <a:cubicBezTo>
                      <a:pt x="24861" y="528274"/>
                      <a:pt x="19684" y="522894"/>
                      <a:pt x="15257" y="516968"/>
                    </a:cubicBezTo>
                    <a:cubicBezTo>
                      <a:pt x="5653" y="504367"/>
                      <a:pt x="0" y="488361"/>
                      <a:pt x="0" y="471333"/>
                    </a:cubicBezTo>
                    <a:lnTo>
                      <a:pt x="0" y="15257"/>
                    </a:lnTo>
                    <a:cubicBezTo>
                      <a:pt x="0" y="6607"/>
                      <a:pt x="6879" y="0"/>
                      <a:pt x="15257" y="0"/>
                    </a:cubicBezTo>
                    <a:cubicBezTo>
                      <a:pt x="23635" y="0"/>
                      <a:pt x="30514" y="6675"/>
                      <a:pt x="30514" y="15257"/>
                    </a:cubicBezTo>
                    <a:lnTo>
                      <a:pt x="30514" y="471333"/>
                    </a:lnTo>
                    <a:cubicBezTo>
                      <a:pt x="30514" y="496739"/>
                      <a:pt x="51492" y="517717"/>
                      <a:pt x="76898" y="517717"/>
                    </a:cubicBezTo>
                    <a:lnTo>
                      <a:pt x="89226" y="517717"/>
                    </a:lnTo>
                    <a:cubicBezTo>
                      <a:pt x="114632" y="517717"/>
                      <a:pt x="135610" y="496739"/>
                      <a:pt x="135610" y="471333"/>
                    </a:cubicBezTo>
                    <a:lnTo>
                      <a:pt x="135610" y="15257"/>
                    </a:lnTo>
                    <a:cubicBezTo>
                      <a:pt x="135610" y="6607"/>
                      <a:pt x="142490" y="0"/>
                      <a:pt x="150867" y="0"/>
                    </a:cubicBezTo>
                    <a:cubicBezTo>
                      <a:pt x="159245" y="0"/>
                      <a:pt x="166125" y="6675"/>
                      <a:pt x="166125" y="1525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13" name="Freeform: Shape 412">
                <a:extLst>
                  <a:ext uri="{FF2B5EF4-FFF2-40B4-BE49-F238E27FC236}">
                    <a16:creationId xmlns:a16="http://schemas.microsoft.com/office/drawing/2014/main" id="{35DE5C56-706B-0C30-649A-7A677BE1B743}"/>
                  </a:ext>
                </a:extLst>
              </p:cNvPr>
              <p:cNvSpPr>
                <a:spLocks noGrp="1" noRot="1" noMove="1" noResize="1" noEditPoints="1" noAdjustHandles="1" noChangeArrowheads="1" noChangeShapeType="1"/>
              </p:cNvSpPr>
              <p:nvPr/>
            </p:nvSpPr>
            <p:spPr>
              <a:xfrm>
                <a:off x="1868304" y="4457078"/>
                <a:ext cx="166124" cy="548299"/>
              </a:xfrm>
              <a:custGeom>
                <a:avLst/>
                <a:gdLst>
                  <a:gd name="connsiteX0" fmla="*/ 166125 w 166124"/>
                  <a:gd name="connsiteY0" fmla="*/ 471333 h 548299"/>
                  <a:gd name="connsiteX1" fmla="*/ 150867 w 166124"/>
                  <a:gd name="connsiteY1" fmla="*/ 516968 h 548299"/>
                  <a:gd name="connsiteX2" fmla="*/ 89226 w 166124"/>
                  <a:gd name="connsiteY2" fmla="*/ 548299 h 548299"/>
                  <a:gd name="connsiteX3" fmla="*/ 76898 w 166124"/>
                  <a:gd name="connsiteY3" fmla="*/ 548299 h 548299"/>
                  <a:gd name="connsiteX4" fmla="*/ 72948 w 166124"/>
                  <a:gd name="connsiteY4" fmla="*/ 548027 h 548299"/>
                  <a:gd name="connsiteX5" fmla="*/ 0 w 166124"/>
                  <a:gd name="connsiteY5" fmla="*/ 471333 h 548299"/>
                  <a:gd name="connsiteX6" fmla="*/ 0 w 166124"/>
                  <a:gd name="connsiteY6" fmla="*/ 15257 h 548299"/>
                  <a:gd name="connsiteX7" fmla="*/ 15257 w 166124"/>
                  <a:gd name="connsiteY7" fmla="*/ 0 h 548299"/>
                  <a:gd name="connsiteX8" fmla="*/ 30514 w 166124"/>
                  <a:gd name="connsiteY8" fmla="*/ 15257 h 548299"/>
                  <a:gd name="connsiteX9" fmla="*/ 30514 w 166124"/>
                  <a:gd name="connsiteY9" fmla="*/ 471333 h 548299"/>
                  <a:gd name="connsiteX10" fmla="*/ 76898 w 166124"/>
                  <a:gd name="connsiteY10" fmla="*/ 517717 h 548299"/>
                  <a:gd name="connsiteX11" fmla="*/ 89226 w 166124"/>
                  <a:gd name="connsiteY11" fmla="*/ 517717 h 548299"/>
                  <a:gd name="connsiteX12" fmla="*/ 135610 w 166124"/>
                  <a:gd name="connsiteY12" fmla="*/ 471333 h 548299"/>
                  <a:gd name="connsiteX13" fmla="*/ 150867 w 166124"/>
                  <a:gd name="connsiteY13" fmla="*/ 456076 h 548299"/>
                  <a:gd name="connsiteX14" fmla="*/ 166125 w 166124"/>
                  <a:gd name="connsiteY14" fmla="*/ 471333 h 54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6124" h="548299">
                    <a:moveTo>
                      <a:pt x="166125" y="471333"/>
                    </a:moveTo>
                    <a:cubicBezTo>
                      <a:pt x="166125" y="488361"/>
                      <a:pt x="160471" y="504367"/>
                      <a:pt x="150867" y="516968"/>
                    </a:cubicBezTo>
                    <a:cubicBezTo>
                      <a:pt x="137041" y="535971"/>
                      <a:pt x="114632" y="548299"/>
                      <a:pt x="89226" y="548299"/>
                    </a:cubicBezTo>
                    <a:lnTo>
                      <a:pt x="76898" y="548299"/>
                    </a:lnTo>
                    <a:cubicBezTo>
                      <a:pt x="75672" y="548299"/>
                      <a:pt x="74174" y="548299"/>
                      <a:pt x="72948" y="548027"/>
                    </a:cubicBezTo>
                    <a:cubicBezTo>
                      <a:pt x="32285" y="546052"/>
                      <a:pt x="0" y="512541"/>
                      <a:pt x="0" y="471333"/>
                    </a:cubicBezTo>
                    <a:lnTo>
                      <a:pt x="0" y="15257"/>
                    </a:lnTo>
                    <a:cubicBezTo>
                      <a:pt x="0" y="6607"/>
                      <a:pt x="6879" y="0"/>
                      <a:pt x="15257" y="0"/>
                    </a:cubicBezTo>
                    <a:cubicBezTo>
                      <a:pt x="23635" y="0"/>
                      <a:pt x="30514" y="6675"/>
                      <a:pt x="30514" y="15257"/>
                    </a:cubicBezTo>
                    <a:lnTo>
                      <a:pt x="30514" y="471333"/>
                    </a:lnTo>
                    <a:cubicBezTo>
                      <a:pt x="30514" y="496739"/>
                      <a:pt x="51492" y="517717"/>
                      <a:pt x="76898" y="517717"/>
                    </a:cubicBezTo>
                    <a:lnTo>
                      <a:pt x="89226" y="517717"/>
                    </a:lnTo>
                    <a:cubicBezTo>
                      <a:pt x="114632" y="517717"/>
                      <a:pt x="135610" y="496739"/>
                      <a:pt x="135610" y="471333"/>
                    </a:cubicBezTo>
                    <a:cubicBezTo>
                      <a:pt x="135610" y="462683"/>
                      <a:pt x="142490" y="456076"/>
                      <a:pt x="150867" y="456076"/>
                    </a:cubicBezTo>
                    <a:cubicBezTo>
                      <a:pt x="159245" y="456076"/>
                      <a:pt x="166125" y="462751"/>
                      <a:pt x="166125" y="47133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14" name="Freeform: Shape 413">
                <a:extLst>
                  <a:ext uri="{FF2B5EF4-FFF2-40B4-BE49-F238E27FC236}">
                    <a16:creationId xmlns:a16="http://schemas.microsoft.com/office/drawing/2014/main" id="{D1AEACB3-525B-9D4E-6469-5663308FAA2F}"/>
                  </a:ext>
                </a:extLst>
              </p:cNvPr>
              <p:cNvSpPr>
                <a:spLocks noGrp="1" noRot="1" noMove="1" noResize="1" noEditPoints="1" noAdjustHandles="1" noChangeArrowheads="1" noChangeShapeType="1"/>
              </p:cNvSpPr>
              <p:nvPr/>
            </p:nvSpPr>
            <p:spPr>
              <a:xfrm>
                <a:off x="1905289" y="3692728"/>
                <a:ext cx="227833" cy="227765"/>
              </a:xfrm>
              <a:custGeom>
                <a:avLst/>
                <a:gdLst>
                  <a:gd name="connsiteX0" fmla="*/ 150118 w 227833"/>
                  <a:gd name="connsiteY0" fmla="*/ 5926 h 227765"/>
                  <a:gd name="connsiteX1" fmla="*/ 149846 w 227833"/>
                  <a:gd name="connsiteY1" fmla="*/ 5926 h 227765"/>
                  <a:gd name="connsiteX2" fmla="*/ 113883 w 227833"/>
                  <a:gd name="connsiteY2" fmla="*/ 0 h 227765"/>
                  <a:gd name="connsiteX3" fmla="*/ 0 w 227833"/>
                  <a:gd name="connsiteY3" fmla="*/ 113883 h 227765"/>
                  <a:gd name="connsiteX4" fmla="*/ 102304 w 227833"/>
                  <a:gd name="connsiteY4" fmla="*/ 227289 h 227765"/>
                  <a:gd name="connsiteX5" fmla="*/ 102576 w 227833"/>
                  <a:gd name="connsiteY5" fmla="*/ 227289 h 227765"/>
                  <a:gd name="connsiteX6" fmla="*/ 113951 w 227833"/>
                  <a:gd name="connsiteY6" fmla="*/ 227766 h 227765"/>
                  <a:gd name="connsiteX7" fmla="*/ 227834 w 227833"/>
                  <a:gd name="connsiteY7" fmla="*/ 113883 h 227765"/>
                  <a:gd name="connsiteX8" fmla="*/ 150186 w 227833"/>
                  <a:gd name="connsiteY8" fmla="*/ 5926 h 227765"/>
                  <a:gd name="connsiteX9" fmla="*/ 113815 w 227833"/>
                  <a:gd name="connsiteY9" fmla="*/ 197252 h 227765"/>
                  <a:gd name="connsiteX10" fmla="*/ 30514 w 227833"/>
                  <a:gd name="connsiteY10" fmla="*/ 113951 h 227765"/>
                  <a:gd name="connsiteX11" fmla="*/ 113815 w 227833"/>
                  <a:gd name="connsiteY11" fmla="*/ 30650 h 227765"/>
                  <a:gd name="connsiteX12" fmla="*/ 197115 w 227833"/>
                  <a:gd name="connsiteY12" fmla="*/ 113951 h 227765"/>
                  <a:gd name="connsiteX13" fmla="*/ 113815 w 227833"/>
                  <a:gd name="connsiteY13" fmla="*/ 197252 h 2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833" h="227765">
                    <a:moveTo>
                      <a:pt x="150118" y="5926"/>
                    </a:moveTo>
                    <a:lnTo>
                      <a:pt x="149846" y="5926"/>
                    </a:lnTo>
                    <a:cubicBezTo>
                      <a:pt x="138471" y="1975"/>
                      <a:pt x="126415" y="0"/>
                      <a:pt x="113883" y="0"/>
                    </a:cubicBezTo>
                    <a:cubicBezTo>
                      <a:pt x="51016" y="0"/>
                      <a:pt x="0" y="51016"/>
                      <a:pt x="0" y="113883"/>
                    </a:cubicBezTo>
                    <a:cubicBezTo>
                      <a:pt x="0" y="172799"/>
                      <a:pt x="44886" y="221363"/>
                      <a:pt x="102304" y="227289"/>
                    </a:cubicBezTo>
                    <a:lnTo>
                      <a:pt x="102576" y="227289"/>
                    </a:lnTo>
                    <a:cubicBezTo>
                      <a:pt x="106254" y="227561"/>
                      <a:pt x="110001" y="227766"/>
                      <a:pt x="113951" y="227766"/>
                    </a:cubicBezTo>
                    <a:cubicBezTo>
                      <a:pt x="176818" y="227766"/>
                      <a:pt x="227834" y="176750"/>
                      <a:pt x="227834" y="113883"/>
                    </a:cubicBezTo>
                    <a:cubicBezTo>
                      <a:pt x="227834" y="63616"/>
                      <a:pt x="195276" y="20910"/>
                      <a:pt x="150186" y="5926"/>
                    </a:cubicBezTo>
                    <a:close/>
                    <a:moveTo>
                      <a:pt x="113815" y="197252"/>
                    </a:moveTo>
                    <a:cubicBezTo>
                      <a:pt x="67976" y="197252"/>
                      <a:pt x="30514" y="159790"/>
                      <a:pt x="30514" y="113951"/>
                    </a:cubicBezTo>
                    <a:cubicBezTo>
                      <a:pt x="30514" y="68112"/>
                      <a:pt x="67976" y="30650"/>
                      <a:pt x="113815" y="30650"/>
                    </a:cubicBezTo>
                    <a:cubicBezTo>
                      <a:pt x="159654" y="30650"/>
                      <a:pt x="197115" y="68112"/>
                      <a:pt x="197115" y="113951"/>
                    </a:cubicBezTo>
                    <a:cubicBezTo>
                      <a:pt x="197115" y="159790"/>
                      <a:pt x="159654" y="197252"/>
                      <a:pt x="113815" y="19725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15" name="Freeform: Shape 414">
                <a:extLst>
                  <a:ext uri="{FF2B5EF4-FFF2-40B4-BE49-F238E27FC236}">
                    <a16:creationId xmlns:a16="http://schemas.microsoft.com/office/drawing/2014/main" id="{C5A71711-D92D-CFCD-D11D-DD24528F884D}"/>
                  </a:ext>
                </a:extLst>
              </p:cNvPr>
              <p:cNvSpPr>
                <a:spLocks noGrp="1" noRot="1" noMove="1" noResize="1" noEditPoints="1" noAdjustHandles="1" noChangeArrowheads="1" noChangeShapeType="1"/>
              </p:cNvSpPr>
              <p:nvPr/>
            </p:nvSpPr>
            <p:spPr>
              <a:xfrm>
                <a:off x="1757350" y="3963949"/>
                <a:ext cx="523643" cy="523643"/>
              </a:xfrm>
              <a:custGeom>
                <a:avLst/>
                <a:gdLst>
                  <a:gd name="connsiteX0" fmla="*/ 523643 w 523643"/>
                  <a:gd name="connsiteY0" fmla="*/ 163196 h 523643"/>
                  <a:gd name="connsiteX1" fmla="*/ 523643 w 523643"/>
                  <a:gd name="connsiteY1" fmla="*/ 397432 h 523643"/>
                  <a:gd name="connsiteX2" fmla="*/ 412689 w 523643"/>
                  <a:gd name="connsiteY2" fmla="*/ 522689 h 523643"/>
                  <a:gd name="connsiteX3" fmla="*/ 397432 w 523643"/>
                  <a:gd name="connsiteY3" fmla="*/ 523643 h 523643"/>
                  <a:gd name="connsiteX4" fmla="*/ 382175 w 523643"/>
                  <a:gd name="connsiteY4" fmla="*/ 508386 h 523643"/>
                  <a:gd name="connsiteX5" fmla="*/ 382175 w 523643"/>
                  <a:gd name="connsiteY5" fmla="*/ 163196 h 523643"/>
                  <a:gd name="connsiteX6" fmla="*/ 397432 w 523643"/>
                  <a:gd name="connsiteY6" fmla="*/ 147939 h 523643"/>
                  <a:gd name="connsiteX7" fmla="*/ 412689 w 523643"/>
                  <a:gd name="connsiteY7" fmla="*/ 163196 h 523643"/>
                  <a:gd name="connsiteX8" fmla="*/ 412689 w 523643"/>
                  <a:gd name="connsiteY8" fmla="*/ 491562 h 523643"/>
                  <a:gd name="connsiteX9" fmla="*/ 493061 w 523643"/>
                  <a:gd name="connsiteY9" fmla="*/ 397364 h 523643"/>
                  <a:gd name="connsiteX10" fmla="*/ 493061 w 523643"/>
                  <a:gd name="connsiteY10" fmla="*/ 163127 h 523643"/>
                  <a:gd name="connsiteX11" fmla="*/ 360447 w 523643"/>
                  <a:gd name="connsiteY11" fmla="*/ 30514 h 523643"/>
                  <a:gd name="connsiteX12" fmla="*/ 163196 w 523643"/>
                  <a:gd name="connsiteY12" fmla="*/ 30514 h 523643"/>
                  <a:gd name="connsiteX13" fmla="*/ 30582 w 523643"/>
                  <a:gd name="connsiteY13" fmla="*/ 163127 h 523643"/>
                  <a:gd name="connsiteX14" fmla="*/ 30582 w 523643"/>
                  <a:gd name="connsiteY14" fmla="*/ 397364 h 523643"/>
                  <a:gd name="connsiteX15" fmla="*/ 110954 w 523643"/>
                  <a:gd name="connsiteY15" fmla="*/ 491562 h 523643"/>
                  <a:gd name="connsiteX16" fmla="*/ 110954 w 523643"/>
                  <a:gd name="connsiteY16" fmla="*/ 163196 h 523643"/>
                  <a:gd name="connsiteX17" fmla="*/ 126211 w 523643"/>
                  <a:gd name="connsiteY17" fmla="*/ 147939 h 523643"/>
                  <a:gd name="connsiteX18" fmla="*/ 141468 w 523643"/>
                  <a:gd name="connsiteY18" fmla="*/ 163196 h 523643"/>
                  <a:gd name="connsiteX19" fmla="*/ 141468 w 523643"/>
                  <a:gd name="connsiteY19" fmla="*/ 508386 h 523643"/>
                  <a:gd name="connsiteX20" fmla="*/ 126211 w 523643"/>
                  <a:gd name="connsiteY20" fmla="*/ 523643 h 523643"/>
                  <a:gd name="connsiteX21" fmla="*/ 110954 w 523643"/>
                  <a:gd name="connsiteY21" fmla="*/ 522689 h 523643"/>
                  <a:gd name="connsiteX22" fmla="*/ 0 w 523643"/>
                  <a:gd name="connsiteY22" fmla="*/ 397432 h 523643"/>
                  <a:gd name="connsiteX23" fmla="*/ 0 w 523643"/>
                  <a:gd name="connsiteY23" fmla="*/ 163196 h 523643"/>
                  <a:gd name="connsiteX24" fmla="*/ 163196 w 523643"/>
                  <a:gd name="connsiteY24" fmla="*/ 0 h 523643"/>
                  <a:gd name="connsiteX25" fmla="*/ 360447 w 523643"/>
                  <a:gd name="connsiteY25" fmla="*/ 0 h 523643"/>
                  <a:gd name="connsiteX26" fmla="*/ 523643 w 523643"/>
                  <a:gd name="connsiteY26" fmla="*/ 163196 h 52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3643" h="523643">
                    <a:moveTo>
                      <a:pt x="523643" y="163196"/>
                    </a:moveTo>
                    <a:lnTo>
                      <a:pt x="523643" y="397432"/>
                    </a:lnTo>
                    <a:cubicBezTo>
                      <a:pt x="523643" y="462002"/>
                      <a:pt x="475079" y="515265"/>
                      <a:pt x="412689" y="522689"/>
                    </a:cubicBezTo>
                    <a:cubicBezTo>
                      <a:pt x="407513" y="523439"/>
                      <a:pt x="402608" y="523643"/>
                      <a:pt x="397432" y="523643"/>
                    </a:cubicBezTo>
                    <a:cubicBezTo>
                      <a:pt x="389054" y="523643"/>
                      <a:pt x="382175" y="516968"/>
                      <a:pt x="382175" y="508386"/>
                    </a:cubicBezTo>
                    <a:lnTo>
                      <a:pt x="382175" y="163196"/>
                    </a:lnTo>
                    <a:cubicBezTo>
                      <a:pt x="382175" y="154546"/>
                      <a:pt x="389054" y="147939"/>
                      <a:pt x="397432" y="147939"/>
                    </a:cubicBezTo>
                    <a:cubicBezTo>
                      <a:pt x="405810" y="147939"/>
                      <a:pt x="412689" y="154614"/>
                      <a:pt x="412689" y="163196"/>
                    </a:cubicBezTo>
                    <a:lnTo>
                      <a:pt x="412689" y="491562"/>
                    </a:lnTo>
                    <a:cubicBezTo>
                      <a:pt x="458256" y="484138"/>
                      <a:pt x="493061" y="444701"/>
                      <a:pt x="493061" y="397364"/>
                    </a:cubicBezTo>
                    <a:lnTo>
                      <a:pt x="493061" y="163127"/>
                    </a:lnTo>
                    <a:cubicBezTo>
                      <a:pt x="493061" y="90180"/>
                      <a:pt x="433395" y="30514"/>
                      <a:pt x="360447" y="30514"/>
                    </a:cubicBezTo>
                    <a:lnTo>
                      <a:pt x="163196" y="30514"/>
                    </a:lnTo>
                    <a:cubicBezTo>
                      <a:pt x="90248" y="30514"/>
                      <a:pt x="30582" y="90180"/>
                      <a:pt x="30582" y="163127"/>
                    </a:cubicBezTo>
                    <a:lnTo>
                      <a:pt x="30582" y="397364"/>
                    </a:lnTo>
                    <a:cubicBezTo>
                      <a:pt x="30582" y="444701"/>
                      <a:pt x="65319" y="484138"/>
                      <a:pt x="110954" y="491562"/>
                    </a:cubicBezTo>
                    <a:lnTo>
                      <a:pt x="110954" y="163196"/>
                    </a:lnTo>
                    <a:cubicBezTo>
                      <a:pt x="110954" y="154546"/>
                      <a:pt x="117833" y="147939"/>
                      <a:pt x="126211" y="147939"/>
                    </a:cubicBezTo>
                    <a:cubicBezTo>
                      <a:pt x="134589" y="147939"/>
                      <a:pt x="141468" y="154614"/>
                      <a:pt x="141468" y="163196"/>
                    </a:cubicBezTo>
                    <a:lnTo>
                      <a:pt x="141468" y="508386"/>
                    </a:lnTo>
                    <a:cubicBezTo>
                      <a:pt x="141468" y="517036"/>
                      <a:pt x="134589" y="523643"/>
                      <a:pt x="126211" y="523643"/>
                    </a:cubicBezTo>
                    <a:cubicBezTo>
                      <a:pt x="121035" y="523643"/>
                      <a:pt x="116131" y="523371"/>
                      <a:pt x="110954" y="522689"/>
                    </a:cubicBezTo>
                    <a:cubicBezTo>
                      <a:pt x="48564" y="515265"/>
                      <a:pt x="0" y="462070"/>
                      <a:pt x="0" y="397432"/>
                    </a:cubicBezTo>
                    <a:lnTo>
                      <a:pt x="0" y="163196"/>
                    </a:lnTo>
                    <a:cubicBezTo>
                      <a:pt x="0" y="73220"/>
                      <a:pt x="73220" y="0"/>
                      <a:pt x="163196" y="0"/>
                    </a:cubicBezTo>
                    <a:lnTo>
                      <a:pt x="360447" y="0"/>
                    </a:lnTo>
                    <a:cubicBezTo>
                      <a:pt x="450423" y="0"/>
                      <a:pt x="523643" y="73220"/>
                      <a:pt x="523643" y="16319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390" name="Graphic 7">
              <a:extLst>
                <a:ext uri="{FF2B5EF4-FFF2-40B4-BE49-F238E27FC236}">
                  <a16:creationId xmlns:a16="http://schemas.microsoft.com/office/drawing/2014/main" id="{238074ED-D9E1-F7FF-C41C-6F7721D872CA}"/>
                </a:ext>
              </a:extLst>
            </p:cNvPr>
            <p:cNvGrpSpPr>
              <a:grpSpLocks noGrp="1" noUngrp="1" noRot="1" noMove="1" noResize="1"/>
            </p:cNvGrpSpPr>
            <p:nvPr/>
          </p:nvGrpSpPr>
          <p:grpSpPr>
            <a:xfrm>
              <a:off x="968250" y="3876766"/>
              <a:ext cx="721125" cy="944505"/>
              <a:chOff x="968250" y="3876766"/>
              <a:chExt cx="721125" cy="944505"/>
            </a:xfrm>
            <a:solidFill>
              <a:srgbClr val="121212"/>
            </a:solidFill>
          </p:grpSpPr>
          <p:grpSp>
            <p:nvGrpSpPr>
              <p:cNvPr id="391" name="Graphic 7">
                <a:extLst>
                  <a:ext uri="{FF2B5EF4-FFF2-40B4-BE49-F238E27FC236}">
                    <a16:creationId xmlns:a16="http://schemas.microsoft.com/office/drawing/2014/main" id="{EFC58137-47FE-B3F6-8C48-1E2ECCE574AF}"/>
                  </a:ext>
                </a:extLst>
              </p:cNvPr>
              <p:cNvGrpSpPr>
                <a:grpSpLocks noGrp="1" noUngrp="1" noRot="1" noMove="1" noResize="1"/>
              </p:cNvGrpSpPr>
              <p:nvPr/>
            </p:nvGrpSpPr>
            <p:grpSpPr>
              <a:xfrm>
                <a:off x="1190116" y="3877515"/>
                <a:ext cx="499258" cy="129412"/>
                <a:chOff x="1190116" y="3877515"/>
                <a:chExt cx="499258" cy="129412"/>
              </a:xfrm>
              <a:solidFill>
                <a:srgbClr val="121212"/>
              </a:solidFill>
            </p:grpSpPr>
            <p:sp>
              <p:nvSpPr>
                <p:cNvPr id="409" name="Freeform: Shape 408">
                  <a:extLst>
                    <a:ext uri="{FF2B5EF4-FFF2-40B4-BE49-F238E27FC236}">
                      <a16:creationId xmlns:a16="http://schemas.microsoft.com/office/drawing/2014/main" id="{C276978F-7700-03CC-C21F-58E4E4EAE738}"/>
                    </a:ext>
                  </a:extLst>
                </p:cNvPr>
                <p:cNvSpPr>
                  <a:spLocks noGrp="1" noRot="1" noMove="1" noResize="1" noEditPoints="1" noAdjustHandles="1" noChangeArrowheads="1" noChangeShapeType="1"/>
                </p:cNvSpPr>
                <p:nvPr/>
              </p:nvSpPr>
              <p:spPr>
                <a:xfrm>
                  <a:off x="1338054" y="3877515"/>
                  <a:ext cx="351320" cy="30786"/>
                </a:xfrm>
                <a:custGeom>
                  <a:avLst/>
                  <a:gdLst>
                    <a:gd name="connsiteX0" fmla="*/ 335927 w 351320"/>
                    <a:gd name="connsiteY0" fmla="*/ 30786 h 30786"/>
                    <a:gd name="connsiteX1" fmla="*/ 15393 w 351320"/>
                    <a:gd name="connsiteY1" fmla="*/ 30786 h 30786"/>
                    <a:gd name="connsiteX2" fmla="*/ 0 w 351320"/>
                    <a:gd name="connsiteY2" fmla="*/ 15393 h 30786"/>
                    <a:gd name="connsiteX3" fmla="*/ 15393 w 351320"/>
                    <a:gd name="connsiteY3" fmla="*/ 0 h 30786"/>
                    <a:gd name="connsiteX4" fmla="*/ 335927 w 351320"/>
                    <a:gd name="connsiteY4" fmla="*/ 0 h 30786"/>
                    <a:gd name="connsiteX5" fmla="*/ 351320 w 351320"/>
                    <a:gd name="connsiteY5" fmla="*/ 15393 h 30786"/>
                    <a:gd name="connsiteX6" fmla="*/ 335927 w 351320"/>
                    <a:gd name="connsiteY6" fmla="*/ 30786 h 3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320" h="30786">
                      <a:moveTo>
                        <a:pt x="335927" y="30786"/>
                      </a:moveTo>
                      <a:lnTo>
                        <a:pt x="15393" y="30786"/>
                      </a:lnTo>
                      <a:cubicBezTo>
                        <a:pt x="6879" y="30786"/>
                        <a:pt x="0" y="23907"/>
                        <a:pt x="0" y="15393"/>
                      </a:cubicBezTo>
                      <a:cubicBezTo>
                        <a:pt x="0" y="6879"/>
                        <a:pt x="6879" y="0"/>
                        <a:pt x="15393" y="0"/>
                      </a:cubicBezTo>
                      <a:lnTo>
                        <a:pt x="335927" y="0"/>
                      </a:lnTo>
                      <a:cubicBezTo>
                        <a:pt x="344441" y="0"/>
                        <a:pt x="351320" y="6879"/>
                        <a:pt x="351320" y="15393"/>
                      </a:cubicBezTo>
                      <a:cubicBezTo>
                        <a:pt x="351320" y="23907"/>
                        <a:pt x="344441" y="30786"/>
                        <a:pt x="335927" y="3078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10" name="Freeform: Shape 409">
                  <a:extLst>
                    <a:ext uri="{FF2B5EF4-FFF2-40B4-BE49-F238E27FC236}">
                      <a16:creationId xmlns:a16="http://schemas.microsoft.com/office/drawing/2014/main" id="{8D179E4B-D3D3-A730-B33B-C8D7019EE202}"/>
                    </a:ext>
                  </a:extLst>
                </p:cNvPr>
                <p:cNvSpPr>
                  <a:spLocks noGrp="1" noRot="1" noMove="1" noResize="1" noEditPoints="1" noAdjustHandles="1" noChangeArrowheads="1" noChangeShapeType="1"/>
                </p:cNvSpPr>
                <p:nvPr/>
              </p:nvSpPr>
              <p:spPr>
                <a:xfrm>
                  <a:off x="1190116" y="3877515"/>
                  <a:ext cx="104755" cy="30786"/>
                </a:xfrm>
                <a:custGeom>
                  <a:avLst/>
                  <a:gdLst>
                    <a:gd name="connsiteX0" fmla="*/ 89363 w 104755"/>
                    <a:gd name="connsiteY0" fmla="*/ 30786 h 30786"/>
                    <a:gd name="connsiteX1" fmla="*/ 15393 w 104755"/>
                    <a:gd name="connsiteY1" fmla="*/ 30786 h 30786"/>
                    <a:gd name="connsiteX2" fmla="*/ 0 w 104755"/>
                    <a:gd name="connsiteY2" fmla="*/ 15393 h 30786"/>
                    <a:gd name="connsiteX3" fmla="*/ 15393 w 104755"/>
                    <a:gd name="connsiteY3" fmla="*/ 0 h 30786"/>
                    <a:gd name="connsiteX4" fmla="*/ 89363 w 104755"/>
                    <a:gd name="connsiteY4" fmla="*/ 0 h 30786"/>
                    <a:gd name="connsiteX5" fmla="*/ 104756 w 104755"/>
                    <a:gd name="connsiteY5" fmla="*/ 15393 h 30786"/>
                    <a:gd name="connsiteX6" fmla="*/ 89363 w 104755"/>
                    <a:gd name="connsiteY6" fmla="*/ 30786 h 3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55" h="30786">
                      <a:moveTo>
                        <a:pt x="89363" y="30786"/>
                      </a:moveTo>
                      <a:lnTo>
                        <a:pt x="15393" y="30786"/>
                      </a:lnTo>
                      <a:cubicBezTo>
                        <a:pt x="6879" y="30786"/>
                        <a:pt x="0" y="23907"/>
                        <a:pt x="0" y="15393"/>
                      </a:cubicBezTo>
                      <a:cubicBezTo>
                        <a:pt x="0" y="6879"/>
                        <a:pt x="6879" y="0"/>
                        <a:pt x="15393" y="0"/>
                      </a:cubicBezTo>
                      <a:lnTo>
                        <a:pt x="89363" y="0"/>
                      </a:lnTo>
                      <a:cubicBezTo>
                        <a:pt x="97877" y="0"/>
                        <a:pt x="104756" y="6879"/>
                        <a:pt x="104756" y="15393"/>
                      </a:cubicBezTo>
                      <a:cubicBezTo>
                        <a:pt x="104756" y="23907"/>
                        <a:pt x="97877" y="30786"/>
                        <a:pt x="89363" y="3078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11" name="Freeform: Shape 410">
                  <a:extLst>
                    <a:ext uri="{FF2B5EF4-FFF2-40B4-BE49-F238E27FC236}">
                      <a16:creationId xmlns:a16="http://schemas.microsoft.com/office/drawing/2014/main" id="{90040B97-E40B-3753-930E-A8AE0EB0887F}"/>
                    </a:ext>
                  </a:extLst>
                </p:cNvPr>
                <p:cNvSpPr>
                  <a:spLocks noGrp="1" noRot="1" noMove="1" noResize="1" noEditPoints="1" noAdjustHandles="1" noChangeArrowheads="1" noChangeShapeType="1"/>
                </p:cNvSpPr>
                <p:nvPr/>
              </p:nvSpPr>
              <p:spPr>
                <a:xfrm>
                  <a:off x="1190116" y="3976141"/>
                  <a:ext cx="351320" cy="30786"/>
                </a:xfrm>
                <a:custGeom>
                  <a:avLst/>
                  <a:gdLst>
                    <a:gd name="connsiteX0" fmla="*/ 335927 w 351320"/>
                    <a:gd name="connsiteY0" fmla="*/ 30787 h 30786"/>
                    <a:gd name="connsiteX1" fmla="*/ 15393 w 351320"/>
                    <a:gd name="connsiteY1" fmla="*/ 30787 h 30786"/>
                    <a:gd name="connsiteX2" fmla="*/ 0 w 351320"/>
                    <a:gd name="connsiteY2" fmla="*/ 15393 h 30786"/>
                    <a:gd name="connsiteX3" fmla="*/ 15393 w 351320"/>
                    <a:gd name="connsiteY3" fmla="*/ 0 h 30786"/>
                    <a:gd name="connsiteX4" fmla="*/ 335927 w 351320"/>
                    <a:gd name="connsiteY4" fmla="*/ 0 h 30786"/>
                    <a:gd name="connsiteX5" fmla="*/ 351320 w 351320"/>
                    <a:gd name="connsiteY5" fmla="*/ 15393 h 30786"/>
                    <a:gd name="connsiteX6" fmla="*/ 335927 w 351320"/>
                    <a:gd name="connsiteY6" fmla="*/ 30787 h 3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320" h="30786">
                      <a:moveTo>
                        <a:pt x="335927" y="30787"/>
                      </a:moveTo>
                      <a:lnTo>
                        <a:pt x="15393" y="30787"/>
                      </a:lnTo>
                      <a:cubicBezTo>
                        <a:pt x="6879" y="30787"/>
                        <a:pt x="0" y="23907"/>
                        <a:pt x="0" y="15393"/>
                      </a:cubicBezTo>
                      <a:cubicBezTo>
                        <a:pt x="0" y="6879"/>
                        <a:pt x="6879" y="0"/>
                        <a:pt x="15393" y="0"/>
                      </a:cubicBezTo>
                      <a:lnTo>
                        <a:pt x="335927" y="0"/>
                      </a:lnTo>
                      <a:cubicBezTo>
                        <a:pt x="344441" y="0"/>
                        <a:pt x="351320" y="6879"/>
                        <a:pt x="351320" y="15393"/>
                      </a:cubicBezTo>
                      <a:cubicBezTo>
                        <a:pt x="351320" y="23907"/>
                        <a:pt x="344441" y="30787"/>
                        <a:pt x="335927" y="3078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392" name="Graphic 7">
                <a:extLst>
                  <a:ext uri="{FF2B5EF4-FFF2-40B4-BE49-F238E27FC236}">
                    <a16:creationId xmlns:a16="http://schemas.microsoft.com/office/drawing/2014/main" id="{99FDBA45-DD97-2E59-2476-DC3B98A7A2B5}"/>
                  </a:ext>
                </a:extLst>
              </p:cNvPr>
              <p:cNvGrpSpPr>
                <a:grpSpLocks noGrp="1" noUngrp="1" noRot="1" noMove="1" noResize="1"/>
              </p:cNvGrpSpPr>
              <p:nvPr/>
            </p:nvGrpSpPr>
            <p:grpSpPr>
              <a:xfrm>
                <a:off x="1190116" y="4148736"/>
                <a:ext cx="499259" cy="129412"/>
                <a:chOff x="1190116" y="4148736"/>
                <a:chExt cx="499259" cy="129412"/>
              </a:xfrm>
              <a:solidFill>
                <a:srgbClr val="121212"/>
              </a:solidFill>
            </p:grpSpPr>
            <p:sp>
              <p:nvSpPr>
                <p:cNvPr id="405" name="Freeform: Shape 404">
                  <a:extLst>
                    <a:ext uri="{FF2B5EF4-FFF2-40B4-BE49-F238E27FC236}">
                      <a16:creationId xmlns:a16="http://schemas.microsoft.com/office/drawing/2014/main" id="{4DC86256-70C7-8523-4805-A2C8EF34B87B}"/>
                    </a:ext>
                  </a:extLst>
                </p:cNvPr>
                <p:cNvSpPr>
                  <a:spLocks noGrp="1" noRot="1" noMove="1" noResize="1" noEditPoints="1" noAdjustHandles="1" noChangeArrowheads="1" noChangeShapeType="1"/>
                </p:cNvSpPr>
                <p:nvPr/>
              </p:nvSpPr>
              <p:spPr>
                <a:xfrm>
                  <a:off x="1362711" y="4247362"/>
                  <a:ext cx="277350" cy="30786"/>
                </a:xfrm>
                <a:custGeom>
                  <a:avLst/>
                  <a:gdLst>
                    <a:gd name="connsiteX0" fmla="*/ 261958 w 277350"/>
                    <a:gd name="connsiteY0" fmla="*/ 30787 h 30786"/>
                    <a:gd name="connsiteX1" fmla="*/ 15393 w 277350"/>
                    <a:gd name="connsiteY1" fmla="*/ 30787 h 30786"/>
                    <a:gd name="connsiteX2" fmla="*/ 0 w 277350"/>
                    <a:gd name="connsiteY2" fmla="*/ 15393 h 30786"/>
                    <a:gd name="connsiteX3" fmla="*/ 15393 w 277350"/>
                    <a:gd name="connsiteY3" fmla="*/ 0 h 30786"/>
                    <a:gd name="connsiteX4" fmla="*/ 261958 w 277350"/>
                    <a:gd name="connsiteY4" fmla="*/ 0 h 30786"/>
                    <a:gd name="connsiteX5" fmla="*/ 277351 w 277350"/>
                    <a:gd name="connsiteY5" fmla="*/ 15393 h 30786"/>
                    <a:gd name="connsiteX6" fmla="*/ 261958 w 277350"/>
                    <a:gd name="connsiteY6" fmla="*/ 30787 h 3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350" h="30786">
                      <a:moveTo>
                        <a:pt x="261958" y="30787"/>
                      </a:moveTo>
                      <a:lnTo>
                        <a:pt x="15393" y="30787"/>
                      </a:lnTo>
                      <a:cubicBezTo>
                        <a:pt x="6879" y="30787"/>
                        <a:pt x="0" y="23907"/>
                        <a:pt x="0" y="15393"/>
                      </a:cubicBezTo>
                      <a:cubicBezTo>
                        <a:pt x="0" y="6879"/>
                        <a:pt x="6879" y="0"/>
                        <a:pt x="15393" y="0"/>
                      </a:cubicBezTo>
                      <a:lnTo>
                        <a:pt x="261958" y="0"/>
                      </a:lnTo>
                      <a:cubicBezTo>
                        <a:pt x="270472" y="0"/>
                        <a:pt x="277351" y="6879"/>
                        <a:pt x="277351" y="15393"/>
                      </a:cubicBezTo>
                      <a:cubicBezTo>
                        <a:pt x="277351" y="23907"/>
                        <a:pt x="270472" y="30787"/>
                        <a:pt x="261958" y="3078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06" name="Freeform: Shape 405">
                  <a:extLst>
                    <a:ext uri="{FF2B5EF4-FFF2-40B4-BE49-F238E27FC236}">
                      <a16:creationId xmlns:a16="http://schemas.microsoft.com/office/drawing/2014/main" id="{7249A633-3EA6-DBAE-9AF2-6A3B8AF48B64}"/>
                    </a:ext>
                  </a:extLst>
                </p:cNvPr>
                <p:cNvSpPr>
                  <a:spLocks noGrp="1" noRot="1" noMove="1" noResize="1" noEditPoints="1" noAdjustHandles="1" noChangeArrowheads="1" noChangeShapeType="1"/>
                </p:cNvSpPr>
                <p:nvPr/>
              </p:nvSpPr>
              <p:spPr>
                <a:xfrm>
                  <a:off x="1190116" y="4247362"/>
                  <a:ext cx="129412" cy="30786"/>
                </a:xfrm>
                <a:custGeom>
                  <a:avLst/>
                  <a:gdLst>
                    <a:gd name="connsiteX0" fmla="*/ 114019 w 129412"/>
                    <a:gd name="connsiteY0" fmla="*/ 30787 h 30786"/>
                    <a:gd name="connsiteX1" fmla="*/ 15393 w 129412"/>
                    <a:gd name="connsiteY1" fmla="*/ 30787 h 30786"/>
                    <a:gd name="connsiteX2" fmla="*/ 0 w 129412"/>
                    <a:gd name="connsiteY2" fmla="*/ 15393 h 30786"/>
                    <a:gd name="connsiteX3" fmla="*/ 15393 w 129412"/>
                    <a:gd name="connsiteY3" fmla="*/ 0 h 30786"/>
                    <a:gd name="connsiteX4" fmla="*/ 114019 w 129412"/>
                    <a:gd name="connsiteY4" fmla="*/ 0 h 30786"/>
                    <a:gd name="connsiteX5" fmla="*/ 129412 w 129412"/>
                    <a:gd name="connsiteY5" fmla="*/ 15393 h 30786"/>
                    <a:gd name="connsiteX6" fmla="*/ 114019 w 129412"/>
                    <a:gd name="connsiteY6" fmla="*/ 30787 h 3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12" h="30786">
                      <a:moveTo>
                        <a:pt x="114019" y="30787"/>
                      </a:moveTo>
                      <a:lnTo>
                        <a:pt x="15393" y="30787"/>
                      </a:lnTo>
                      <a:cubicBezTo>
                        <a:pt x="6879" y="30787"/>
                        <a:pt x="0" y="23907"/>
                        <a:pt x="0" y="15393"/>
                      </a:cubicBezTo>
                      <a:cubicBezTo>
                        <a:pt x="0" y="6879"/>
                        <a:pt x="6879" y="0"/>
                        <a:pt x="15393" y="0"/>
                      </a:cubicBezTo>
                      <a:lnTo>
                        <a:pt x="114019" y="0"/>
                      </a:lnTo>
                      <a:cubicBezTo>
                        <a:pt x="122533" y="0"/>
                        <a:pt x="129412" y="6879"/>
                        <a:pt x="129412" y="15393"/>
                      </a:cubicBezTo>
                      <a:cubicBezTo>
                        <a:pt x="129412" y="23907"/>
                        <a:pt x="122533" y="30787"/>
                        <a:pt x="114019" y="3078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07" name="Freeform: Shape 406">
                  <a:extLst>
                    <a:ext uri="{FF2B5EF4-FFF2-40B4-BE49-F238E27FC236}">
                      <a16:creationId xmlns:a16="http://schemas.microsoft.com/office/drawing/2014/main" id="{778CB99D-5B1E-1AB0-E99A-CE70B178842B}"/>
                    </a:ext>
                  </a:extLst>
                </p:cNvPr>
                <p:cNvSpPr>
                  <a:spLocks noGrp="1" noRot="1" noMove="1" noResize="1" noEditPoints="1" noAdjustHandles="1" noChangeArrowheads="1" noChangeShapeType="1"/>
                </p:cNvSpPr>
                <p:nvPr/>
              </p:nvSpPr>
              <p:spPr>
                <a:xfrm>
                  <a:off x="1510650" y="4148736"/>
                  <a:ext cx="178725" cy="30786"/>
                </a:xfrm>
                <a:custGeom>
                  <a:avLst/>
                  <a:gdLst>
                    <a:gd name="connsiteX0" fmla="*/ 163332 w 178725"/>
                    <a:gd name="connsiteY0" fmla="*/ 30786 h 30786"/>
                    <a:gd name="connsiteX1" fmla="*/ 15393 w 178725"/>
                    <a:gd name="connsiteY1" fmla="*/ 30786 h 30786"/>
                    <a:gd name="connsiteX2" fmla="*/ 0 w 178725"/>
                    <a:gd name="connsiteY2" fmla="*/ 15393 h 30786"/>
                    <a:gd name="connsiteX3" fmla="*/ 15393 w 178725"/>
                    <a:gd name="connsiteY3" fmla="*/ 0 h 30786"/>
                    <a:gd name="connsiteX4" fmla="*/ 163332 w 178725"/>
                    <a:gd name="connsiteY4" fmla="*/ 0 h 30786"/>
                    <a:gd name="connsiteX5" fmla="*/ 178725 w 178725"/>
                    <a:gd name="connsiteY5" fmla="*/ 15393 h 30786"/>
                    <a:gd name="connsiteX6" fmla="*/ 163332 w 178725"/>
                    <a:gd name="connsiteY6" fmla="*/ 30786 h 3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725" h="30786">
                      <a:moveTo>
                        <a:pt x="163332" y="30786"/>
                      </a:moveTo>
                      <a:lnTo>
                        <a:pt x="15393" y="30786"/>
                      </a:lnTo>
                      <a:cubicBezTo>
                        <a:pt x="6879" y="30786"/>
                        <a:pt x="0" y="23907"/>
                        <a:pt x="0" y="15393"/>
                      </a:cubicBezTo>
                      <a:cubicBezTo>
                        <a:pt x="0" y="6879"/>
                        <a:pt x="6879" y="0"/>
                        <a:pt x="15393" y="0"/>
                      </a:cubicBezTo>
                      <a:lnTo>
                        <a:pt x="163332" y="0"/>
                      </a:lnTo>
                      <a:cubicBezTo>
                        <a:pt x="171846" y="0"/>
                        <a:pt x="178725" y="6879"/>
                        <a:pt x="178725" y="15393"/>
                      </a:cubicBezTo>
                      <a:cubicBezTo>
                        <a:pt x="178725" y="23907"/>
                        <a:pt x="171846" y="30786"/>
                        <a:pt x="163332" y="3078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08" name="Freeform: Shape 407">
                  <a:extLst>
                    <a:ext uri="{FF2B5EF4-FFF2-40B4-BE49-F238E27FC236}">
                      <a16:creationId xmlns:a16="http://schemas.microsoft.com/office/drawing/2014/main" id="{304BAD86-FEB8-5866-6F0F-B0BF12877C69}"/>
                    </a:ext>
                  </a:extLst>
                </p:cNvPr>
                <p:cNvSpPr>
                  <a:spLocks noGrp="1" noRot="1" noMove="1" noResize="1" noEditPoints="1" noAdjustHandles="1" noChangeArrowheads="1" noChangeShapeType="1"/>
                </p:cNvSpPr>
                <p:nvPr/>
              </p:nvSpPr>
              <p:spPr>
                <a:xfrm>
                  <a:off x="1190116" y="4148736"/>
                  <a:ext cx="277350" cy="30786"/>
                </a:xfrm>
                <a:custGeom>
                  <a:avLst/>
                  <a:gdLst>
                    <a:gd name="connsiteX0" fmla="*/ 261958 w 277350"/>
                    <a:gd name="connsiteY0" fmla="*/ 30786 h 30786"/>
                    <a:gd name="connsiteX1" fmla="*/ 15393 w 277350"/>
                    <a:gd name="connsiteY1" fmla="*/ 30786 h 30786"/>
                    <a:gd name="connsiteX2" fmla="*/ 0 w 277350"/>
                    <a:gd name="connsiteY2" fmla="*/ 15393 h 30786"/>
                    <a:gd name="connsiteX3" fmla="*/ 15393 w 277350"/>
                    <a:gd name="connsiteY3" fmla="*/ 0 h 30786"/>
                    <a:gd name="connsiteX4" fmla="*/ 261958 w 277350"/>
                    <a:gd name="connsiteY4" fmla="*/ 0 h 30786"/>
                    <a:gd name="connsiteX5" fmla="*/ 277351 w 277350"/>
                    <a:gd name="connsiteY5" fmla="*/ 15393 h 30786"/>
                    <a:gd name="connsiteX6" fmla="*/ 261958 w 277350"/>
                    <a:gd name="connsiteY6" fmla="*/ 30786 h 3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350" h="30786">
                      <a:moveTo>
                        <a:pt x="261958" y="30786"/>
                      </a:moveTo>
                      <a:lnTo>
                        <a:pt x="15393" y="30786"/>
                      </a:lnTo>
                      <a:cubicBezTo>
                        <a:pt x="6879" y="30786"/>
                        <a:pt x="0" y="23907"/>
                        <a:pt x="0" y="15393"/>
                      </a:cubicBezTo>
                      <a:cubicBezTo>
                        <a:pt x="0" y="6879"/>
                        <a:pt x="6879" y="0"/>
                        <a:pt x="15393" y="0"/>
                      </a:cubicBezTo>
                      <a:lnTo>
                        <a:pt x="261958" y="0"/>
                      </a:lnTo>
                      <a:cubicBezTo>
                        <a:pt x="270472" y="0"/>
                        <a:pt x="277351" y="6879"/>
                        <a:pt x="277351" y="15393"/>
                      </a:cubicBezTo>
                      <a:cubicBezTo>
                        <a:pt x="277351" y="23907"/>
                        <a:pt x="270472" y="30786"/>
                        <a:pt x="261958" y="3078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393" name="Graphic 7">
                <a:extLst>
                  <a:ext uri="{FF2B5EF4-FFF2-40B4-BE49-F238E27FC236}">
                    <a16:creationId xmlns:a16="http://schemas.microsoft.com/office/drawing/2014/main" id="{1F2ECF32-B2D6-5E70-801C-D75D075578B3}"/>
                  </a:ext>
                </a:extLst>
              </p:cNvPr>
              <p:cNvGrpSpPr>
                <a:grpSpLocks noGrp="1" noUngrp="1" noRot="1" noMove="1" noResize="1"/>
              </p:cNvGrpSpPr>
              <p:nvPr/>
            </p:nvGrpSpPr>
            <p:grpSpPr>
              <a:xfrm>
                <a:off x="1190116" y="4419957"/>
                <a:ext cx="499259" cy="129412"/>
                <a:chOff x="1190116" y="4419957"/>
                <a:chExt cx="499259" cy="129412"/>
              </a:xfrm>
              <a:solidFill>
                <a:srgbClr val="121212"/>
              </a:solidFill>
            </p:grpSpPr>
            <p:sp>
              <p:nvSpPr>
                <p:cNvPr id="402" name="Freeform: Shape 401">
                  <a:extLst>
                    <a:ext uri="{FF2B5EF4-FFF2-40B4-BE49-F238E27FC236}">
                      <a16:creationId xmlns:a16="http://schemas.microsoft.com/office/drawing/2014/main" id="{0FE8C580-5F58-1188-5044-C08B3489FA74}"/>
                    </a:ext>
                  </a:extLst>
                </p:cNvPr>
                <p:cNvSpPr>
                  <a:spLocks noGrp="1" noRot="1" noMove="1" noResize="1" noEditPoints="1" noAdjustHandles="1" noChangeArrowheads="1" noChangeShapeType="1"/>
                </p:cNvSpPr>
                <p:nvPr/>
              </p:nvSpPr>
              <p:spPr>
                <a:xfrm>
                  <a:off x="1190116" y="4518583"/>
                  <a:ext cx="375976" cy="30786"/>
                </a:xfrm>
                <a:custGeom>
                  <a:avLst/>
                  <a:gdLst>
                    <a:gd name="connsiteX0" fmla="*/ 360583 w 375976"/>
                    <a:gd name="connsiteY0" fmla="*/ 30786 h 30786"/>
                    <a:gd name="connsiteX1" fmla="*/ 15393 w 375976"/>
                    <a:gd name="connsiteY1" fmla="*/ 30786 h 30786"/>
                    <a:gd name="connsiteX2" fmla="*/ 0 w 375976"/>
                    <a:gd name="connsiteY2" fmla="*/ 15393 h 30786"/>
                    <a:gd name="connsiteX3" fmla="*/ 15393 w 375976"/>
                    <a:gd name="connsiteY3" fmla="*/ 0 h 30786"/>
                    <a:gd name="connsiteX4" fmla="*/ 360583 w 375976"/>
                    <a:gd name="connsiteY4" fmla="*/ 0 h 30786"/>
                    <a:gd name="connsiteX5" fmla="*/ 375977 w 375976"/>
                    <a:gd name="connsiteY5" fmla="*/ 15393 h 30786"/>
                    <a:gd name="connsiteX6" fmla="*/ 360583 w 375976"/>
                    <a:gd name="connsiteY6" fmla="*/ 30786 h 3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976" h="30786">
                      <a:moveTo>
                        <a:pt x="360583" y="30786"/>
                      </a:moveTo>
                      <a:lnTo>
                        <a:pt x="15393" y="30786"/>
                      </a:lnTo>
                      <a:cubicBezTo>
                        <a:pt x="6879" y="30786"/>
                        <a:pt x="0" y="23907"/>
                        <a:pt x="0" y="15393"/>
                      </a:cubicBezTo>
                      <a:cubicBezTo>
                        <a:pt x="0" y="6879"/>
                        <a:pt x="6879" y="0"/>
                        <a:pt x="15393" y="0"/>
                      </a:cubicBezTo>
                      <a:lnTo>
                        <a:pt x="360583" y="0"/>
                      </a:lnTo>
                      <a:cubicBezTo>
                        <a:pt x="369097" y="0"/>
                        <a:pt x="375977" y="6879"/>
                        <a:pt x="375977" y="15393"/>
                      </a:cubicBezTo>
                      <a:cubicBezTo>
                        <a:pt x="375977" y="23907"/>
                        <a:pt x="369097" y="30786"/>
                        <a:pt x="360583" y="3078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03" name="Freeform: Shape 402">
                  <a:extLst>
                    <a:ext uri="{FF2B5EF4-FFF2-40B4-BE49-F238E27FC236}">
                      <a16:creationId xmlns:a16="http://schemas.microsoft.com/office/drawing/2014/main" id="{BD70B970-5420-D7C7-B5A0-E489B8A43C16}"/>
                    </a:ext>
                  </a:extLst>
                </p:cNvPr>
                <p:cNvSpPr>
                  <a:spLocks noGrp="1" noRot="1" noMove="1" noResize="1" noEditPoints="1" noAdjustHandles="1" noChangeArrowheads="1" noChangeShapeType="1"/>
                </p:cNvSpPr>
                <p:nvPr/>
              </p:nvSpPr>
              <p:spPr>
                <a:xfrm>
                  <a:off x="1461337" y="4419957"/>
                  <a:ext cx="228038" cy="30786"/>
                </a:xfrm>
                <a:custGeom>
                  <a:avLst/>
                  <a:gdLst>
                    <a:gd name="connsiteX0" fmla="*/ 212645 w 228038"/>
                    <a:gd name="connsiteY0" fmla="*/ 30787 h 30786"/>
                    <a:gd name="connsiteX1" fmla="*/ 15393 w 228038"/>
                    <a:gd name="connsiteY1" fmla="*/ 30787 h 30786"/>
                    <a:gd name="connsiteX2" fmla="*/ 0 w 228038"/>
                    <a:gd name="connsiteY2" fmla="*/ 15393 h 30786"/>
                    <a:gd name="connsiteX3" fmla="*/ 15393 w 228038"/>
                    <a:gd name="connsiteY3" fmla="*/ 0 h 30786"/>
                    <a:gd name="connsiteX4" fmla="*/ 212645 w 228038"/>
                    <a:gd name="connsiteY4" fmla="*/ 0 h 30786"/>
                    <a:gd name="connsiteX5" fmla="*/ 228038 w 228038"/>
                    <a:gd name="connsiteY5" fmla="*/ 15393 h 30786"/>
                    <a:gd name="connsiteX6" fmla="*/ 212645 w 228038"/>
                    <a:gd name="connsiteY6" fmla="*/ 30787 h 3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038" h="30786">
                      <a:moveTo>
                        <a:pt x="212645" y="30787"/>
                      </a:moveTo>
                      <a:lnTo>
                        <a:pt x="15393" y="30787"/>
                      </a:lnTo>
                      <a:cubicBezTo>
                        <a:pt x="6879" y="30787"/>
                        <a:pt x="0" y="23907"/>
                        <a:pt x="0" y="15393"/>
                      </a:cubicBezTo>
                      <a:cubicBezTo>
                        <a:pt x="0" y="6879"/>
                        <a:pt x="6879" y="0"/>
                        <a:pt x="15393" y="0"/>
                      </a:cubicBezTo>
                      <a:lnTo>
                        <a:pt x="212645" y="0"/>
                      </a:lnTo>
                      <a:cubicBezTo>
                        <a:pt x="221159" y="0"/>
                        <a:pt x="228038" y="6879"/>
                        <a:pt x="228038" y="15393"/>
                      </a:cubicBezTo>
                      <a:cubicBezTo>
                        <a:pt x="228038" y="23907"/>
                        <a:pt x="221159" y="30787"/>
                        <a:pt x="212645" y="3078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04" name="Freeform: Shape 403">
                  <a:extLst>
                    <a:ext uri="{FF2B5EF4-FFF2-40B4-BE49-F238E27FC236}">
                      <a16:creationId xmlns:a16="http://schemas.microsoft.com/office/drawing/2014/main" id="{FC9E35EC-B623-8F8D-3E17-11E615DA06A9}"/>
                    </a:ext>
                  </a:extLst>
                </p:cNvPr>
                <p:cNvSpPr>
                  <a:spLocks noGrp="1" noRot="1" noMove="1" noResize="1" noEditPoints="1" noAdjustHandles="1" noChangeArrowheads="1" noChangeShapeType="1"/>
                </p:cNvSpPr>
                <p:nvPr/>
              </p:nvSpPr>
              <p:spPr>
                <a:xfrm>
                  <a:off x="1190116" y="4419957"/>
                  <a:ext cx="228038" cy="30786"/>
                </a:xfrm>
                <a:custGeom>
                  <a:avLst/>
                  <a:gdLst>
                    <a:gd name="connsiteX0" fmla="*/ 212645 w 228038"/>
                    <a:gd name="connsiteY0" fmla="*/ 30787 h 30786"/>
                    <a:gd name="connsiteX1" fmla="*/ 15393 w 228038"/>
                    <a:gd name="connsiteY1" fmla="*/ 30787 h 30786"/>
                    <a:gd name="connsiteX2" fmla="*/ 0 w 228038"/>
                    <a:gd name="connsiteY2" fmla="*/ 15393 h 30786"/>
                    <a:gd name="connsiteX3" fmla="*/ 15393 w 228038"/>
                    <a:gd name="connsiteY3" fmla="*/ 0 h 30786"/>
                    <a:gd name="connsiteX4" fmla="*/ 212645 w 228038"/>
                    <a:gd name="connsiteY4" fmla="*/ 0 h 30786"/>
                    <a:gd name="connsiteX5" fmla="*/ 228038 w 228038"/>
                    <a:gd name="connsiteY5" fmla="*/ 15393 h 30786"/>
                    <a:gd name="connsiteX6" fmla="*/ 212645 w 228038"/>
                    <a:gd name="connsiteY6" fmla="*/ 30787 h 3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038" h="30786">
                      <a:moveTo>
                        <a:pt x="212645" y="30787"/>
                      </a:moveTo>
                      <a:lnTo>
                        <a:pt x="15393" y="30787"/>
                      </a:lnTo>
                      <a:cubicBezTo>
                        <a:pt x="6879" y="30787"/>
                        <a:pt x="0" y="23907"/>
                        <a:pt x="0" y="15393"/>
                      </a:cubicBezTo>
                      <a:cubicBezTo>
                        <a:pt x="0" y="6879"/>
                        <a:pt x="6879" y="0"/>
                        <a:pt x="15393" y="0"/>
                      </a:cubicBezTo>
                      <a:lnTo>
                        <a:pt x="212645" y="0"/>
                      </a:lnTo>
                      <a:cubicBezTo>
                        <a:pt x="221159" y="0"/>
                        <a:pt x="228038" y="6879"/>
                        <a:pt x="228038" y="15393"/>
                      </a:cubicBezTo>
                      <a:cubicBezTo>
                        <a:pt x="228038" y="23907"/>
                        <a:pt x="221159" y="30787"/>
                        <a:pt x="212645" y="3078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394" name="Graphic 7">
                <a:extLst>
                  <a:ext uri="{FF2B5EF4-FFF2-40B4-BE49-F238E27FC236}">
                    <a16:creationId xmlns:a16="http://schemas.microsoft.com/office/drawing/2014/main" id="{DF01506D-92FE-A97D-944F-50610C83ADDC}"/>
                  </a:ext>
                </a:extLst>
              </p:cNvPr>
              <p:cNvGrpSpPr>
                <a:grpSpLocks noGrp="1" noUngrp="1" noRot="1" noMove="1" noResize="1"/>
              </p:cNvGrpSpPr>
              <p:nvPr/>
            </p:nvGrpSpPr>
            <p:grpSpPr>
              <a:xfrm>
                <a:off x="1190116" y="4691110"/>
                <a:ext cx="499258" cy="129412"/>
                <a:chOff x="1190116" y="4691110"/>
                <a:chExt cx="499258" cy="129412"/>
              </a:xfrm>
              <a:solidFill>
                <a:srgbClr val="121212"/>
              </a:solidFill>
            </p:grpSpPr>
            <p:sp>
              <p:nvSpPr>
                <p:cNvPr id="399" name="Freeform: Shape 398">
                  <a:extLst>
                    <a:ext uri="{FF2B5EF4-FFF2-40B4-BE49-F238E27FC236}">
                      <a16:creationId xmlns:a16="http://schemas.microsoft.com/office/drawing/2014/main" id="{39B5E502-F074-272C-9B2A-0E893DDAD7EB}"/>
                    </a:ext>
                  </a:extLst>
                </p:cNvPr>
                <p:cNvSpPr>
                  <a:spLocks noGrp="1" noRot="1" noMove="1" noResize="1" noEditPoints="1" noAdjustHandles="1" noChangeArrowheads="1" noChangeShapeType="1"/>
                </p:cNvSpPr>
                <p:nvPr/>
              </p:nvSpPr>
              <p:spPr>
                <a:xfrm>
                  <a:off x="1412024" y="4691110"/>
                  <a:ext cx="277350" cy="30786"/>
                </a:xfrm>
                <a:custGeom>
                  <a:avLst/>
                  <a:gdLst>
                    <a:gd name="connsiteX0" fmla="*/ 261958 w 277350"/>
                    <a:gd name="connsiteY0" fmla="*/ 30787 h 30786"/>
                    <a:gd name="connsiteX1" fmla="*/ 15393 w 277350"/>
                    <a:gd name="connsiteY1" fmla="*/ 30787 h 30786"/>
                    <a:gd name="connsiteX2" fmla="*/ 0 w 277350"/>
                    <a:gd name="connsiteY2" fmla="*/ 15393 h 30786"/>
                    <a:gd name="connsiteX3" fmla="*/ 15393 w 277350"/>
                    <a:gd name="connsiteY3" fmla="*/ 0 h 30786"/>
                    <a:gd name="connsiteX4" fmla="*/ 261958 w 277350"/>
                    <a:gd name="connsiteY4" fmla="*/ 0 h 30786"/>
                    <a:gd name="connsiteX5" fmla="*/ 277351 w 277350"/>
                    <a:gd name="connsiteY5" fmla="*/ 15393 h 30786"/>
                    <a:gd name="connsiteX6" fmla="*/ 261958 w 277350"/>
                    <a:gd name="connsiteY6" fmla="*/ 30787 h 3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350" h="30786">
                      <a:moveTo>
                        <a:pt x="261958" y="30787"/>
                      </a:moveTo>
                      <a:lnTo>
                        <a:pt x="15393" y="30787"/>
                      </a:lnTo>
                      <a:cubicBezTo>
                        <a:pt x="6879" y="30787"/>
                        <a:pt x="0" y="23907"/>
                        <a:pt x="0" y="15393"/>
                      </a:cubicBezTo>
                      <a:cubicBezTo>
                        <a:pt x="0" y="6879"/>
                        <a:pt x="6879" y="0"/>
                        <a:pt x="15393" y="0"/>
                      </a:cubicBezTo>
                      <a:lnTo>
                        <a:pt x="261958" y="0"/>
                      </a:lnTo>
                      <a:cubicBezTo>
                        <a:pt x="270472" y="0"/>
                        <a:pt x="277351" y="6879"/>
                        <a:pt x="277351" y="15393"/>
                      </a:cubicBezTo>
                      <a:cubicBezTo>
                        <a:pt x="277351" y="23907"/>
                        <a:pt x="270472" y="30787"/>
                        <a:pt x="261958" y="3078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00" name="Freeform: Shape 399">
                  <a:extLst>
                    <a:ext uri="{FF2B5EF4-FFF2-40B4-BE49-F238E27FC236}">
                      <a16:creationId xmlns:a16="http://schemas.microsoft.com/office/drawing/2014/main" id="{A5A8284E-FF82-3991-C1CF-66910C174822}"/>
                    </a:ext>
                  </a:extLst>
                </p:cNvPr>
                <p:cNvSpPr>
                  <a:spLocks noGrp="1" noRot="1" noMove="1" noResize="1" noEditPoints="1" noAdjustHandles="1" noChangeArrowheads="1" noChangeShapeType="1"/>
                </p:cNvSpPr>
                <p:nvPr/>
              </p:nvSpPr>
              <p:spPr>
                <a:xfrm>
                  <a:off x="1190116" y="4691110"/>
                  <a:ext cx="178725" cy="30786"/>
                </a:xfrm>
                <a:custGeom>
                  <a:avLst/>
                  <a:gdLst>
                    <a:gd name="connsiteX0" fmla="*/ 163332 w 178725"/>
                    <a:gd name="connsiteY0" fmla="*/ 30787 h 30786"/>
                    <a:gd name="connsiteX1" fmla="*/ 15393 w 178725"/>
                    <a:gd name="connsiteY1" fmla="*/ 30787 h 30786"/>
                    <a:gd name="connsiteX2" fmla="*/ 0 w 178725"/>
                    <a:gd name="connsiteY2" fmla="*/ 15393 h 30786"/>
                    <a:gd name="connsiteX3" fmla="*/ 15393 w 178725"/>
                    <a:gd name="connsiteY3" fmla="*/ 0 h 30786"/>
                    <a:gd name="connsiteX4" fmla="*/ 163332 w 178725"/>
                    <a:gd name="connsiteY4" fmla="*/ 0 h 30786"/>
                    <a:gd name="connsiteX5" fmla="*/ 178725 w 178725"/>
                    <a:gd name="connsiteY5" fmla="*/ 15393 h 30786"/>
                    <a:gd name="connsiteX6" fmla="*/ 163332 w 178725"/>
                    <a:gd name="connsiteY6" fmla="*/ 30787 h 3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725" h="30786">
                      <a:moveTo>
                        <a:pt x="163332" y="30787"/>
                      </a:moveTo>
                      <a:lnTo>
                        <a:pt x="15393" y="30787"/>
                      </a:lnTo>
                      <a:cubicBezTo>
                        <a:pt x="6879" y="30787"/>
                        <a:pt x="0" y="23907"/>
                        <a:pt x="0" y="15393"/>
                      </a:cubicBezTo>
                      <a:cubicBezTo>
                        <a:pt x="0" y="6879"/>
                        <a:pt x="6879" y="0"/>
                        <a:pt x="15393" y="0"/>
                      </a:cubicBezTo>
                      <a:lnTo>
                        <a:pt x="163332" y="0"/>
                      </a:lnTo>
                      <a:cubicBezTo>
                        <a:pt x="171846" y="0"/>
                        <a:pt x="178725" y="6879"/>
                        <a:pt x="178725" y="15393"/>
                      </a:cubicBezTo>
                      <a:cubicBezTo>
                        <a:pt x="178725" y="23907"/>
                        <a:pt x="171846" y="30787"/>
                        <a:pt x="163332" y="3078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01" name="Freeform: Shape 400">
                  <a:extLst>
                    <a:ext uri="{FF2B5EF4-FFF2-40B4-BE49-F238E27FC236}">
                      <a16:creationId xmlns:a16="http://schemas.microsoft.com/office/drawing/2014/main" id="{81902459-5B2F-208C-0BB0-D7E541B759B6}"/>
                    </a:ext>
                  </a:extLst>
                </p:cNvPr>
                <p:cNvSpPr>
                  <a:spLocks noGrp="1" noRot="1" noMove="1" noResize="1" noEditPoints="1" noAdjustHandles="1" noChangeArrowheads="1" noChangeShapeType="1"/>
                </p:cNvSpPr>
                <p:nvPr/>
              </p:nvSpPr>
              <p:spPr>
                <a:xfrm>
                  <a:off x="1190116" y="4789736"/>
                  <a:ext cx="277350" cy="30786"/>
                </a:xfrm>
                <a:custGeom>
                  <a:avLst/>
                  <a:gdLst>
                    <a:gd name="connsiteX0" fmla="*/ 261958 w 277350"/>
                    <a:gd name="connsiteY0" fmla="*/ 30786 h 30786"/>
                    <a:gd name="connsiteX1" fmla="*/ 15393 w 277350"/>
                    <a:gd name="connsiteY1" fmla="*/ 30786 h 30786"/>
                    <a:gd name="connsiteX2" fmla="*/ 0 w 277350"/>
                    <a:gd name="connsiteY2" fmla="*/ 15393 h 30786"/>
                    <a:gd name="connsiteX3" fmla="*/ 15393 w 277350"/>
                    <a:gd name="connsiteY3" fmla="*/ 0 h 30786"/>
                    <a:gd name="connsiteX4" fmla="*/ 261958 w 277350"/>
                    <a:gd name="connsiteY4" fmla="*/ 0 h 30786"/>
                    <a:gd name="connsiteX5" fmla="*/ 277351 w 277350"/>
                    <a:gd name="connsiteY5" fmla="*/ 15393 h 30786"/>
                    <a:gd name="connsiteX6" fmla="*/ 261958 w 277350"/>
                    <a:gd name="connsiteY6" fmla="*/ 30786 h 3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350" h="30786">
                      <a:moveTo>
                        <a:pt x="261958" y="30786"/>
                      </a:moveTo>
                      <a:lnTo>
                        <a:pt x="15393" y="30786"/>
                      </a:lnTo>
                      <a:cubicBezTo>
                        <a:pt x="6879" y="30786"/>
                        <a:pt x="0" y="23907"/>
                        <a:pt x="0" y="15393"/>
                      </a:cubicBezTo>
                      <a:cubicBezTo>
                        <a:pt x="0" y="6879"/>
                        <a:pt x="6879" y="0"/>
                        <a:pt x="15393" y="0"/>
                      </a:cubicBezTo>
                      <a:lnTo>
                        <a:pt x="261958" y="0"/>
                      </a:lnTo>
                      <a:cubicBezTo>
                        <a:pt x="270472" y="0"/>
                        <a:pt x="277351" y="6879"/>
                        <a:pt x="277351" y="15393"/>
                      </a:cubicBezTo>
                      <a:cubicBezTo>
                        <a:pt x="277351" y="23907"/>
                        <a:pt x="270472" y="30786"/>
                        <a:pt x="261958" y="3078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sp>
            <p:nvSpPr>
              <p:cNvPr id="395" name="Freeform: Shape 394">
                <a:extLst>
                  <a:ext uri="{FF2B5EF4-FFF2-40B4-BE49-F238E27FC236}">
                    <a16:creationId xmlns:a16="http://schemas.microsoft.com/office/drawing/2014/main" id="{FB0935E2-E20B-D2CF-98FD-2923FFC028BD}"/>
                  </a:ext>
                </a:extLst>
              </p:cNvPr>
              <p:cNvSpPr>
                <a:spLocks noGrp="1" noRot="1" noMove="1" noResize="1" noEditPoints="1" noAdjustHandles="1" noChangeArrowheads="1" noChangeShapeType="1"/>
              </p:cNvSpPr>
              <p:nvPr/>
            </p:nvSpPr>
            <p:spPr>
              <a:xfrm>
                <a:off x="968250" y="3876766"/>
                <a:ext cx="178750" cy="130910"/>
              </a:xfrm>
              <a:custGeom>
                <a:avLst/>
                <a:gdLst>
                  <a:gd name="connsiteX0" fmla="*/ 63233 w 178750"/>
                  <a:gd name="connsiteY0" fmla="*/ 130911 h 130910"/>
                  <a:gd name="connsiteX1" fmla="*/ 52335 w 178750"/>
                  <a:gd name="connsiteY1" fmla="*/ 126415 h 130910"/>
                  <a:gd name="connsiteX2" fmla="*/ 4521 w 178750"/>
                  <a:gd name="connsiteY2" fmla="*/ 78601 h 130910"/>
                  <a:gd name="connsiteX3" fmla="*/ 4521 w 178750"/>
                  <a:gd name="connsiteY3" fmla="*/ 56805 h 130910"/>
                  <a:gd name="connsiteX4" fmla="*/ 26317 w 178750"/>
                  <a:gd name="connsiteY4" fmla="*/ 56805 h 130910"/>
                  <a:gd name="connsiteX5" fmla="*/ 63233 w 178750"/>
                  <a:gd name="connsiteY5" fmla="*/ 93722 h 130910"/>
                  <a:gd name="connsiteX6" fmla="*/ 152460 w 178750"/>
                  <a:gd name="connsiteY6" fmla="*/ 4495 h 130910"/>
                  <a:gd name="connsiteX7" fmla="*/ 174255 w 178750"/>
                  <a:gd name="connsiteY7" fmla="*/ 4495 h 130910"/>
                  <a:gd name="connsiteX8" fmla="*/ 174255 w 178750"/>
                  <a:gd name="connsiteY8" fmla="*/ 26291 h 130910"/>
                  <a:gd name="connsiteX9" fmla="*/ 74131 w 178750"/>
                  <a:gd name="connsiteY9" fmla="*/ 126415 h 130910"/>
                  <a:gd name="connsiteX10" fmla="*/ 63233 w 178750"/>
                  <a:gd name="connsiteY10" fmla="*/ 130911 h 13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750" h="130910">
                    <a:moveTo>
                      <a:pt x="63233" y="130911"/>
                    </a:moveTo>
                    <a:cubicBezTo>
                      <a:pt x="59283" y="130911"/>
                      <a:pt x="55332" y="129412"/>
                      <a:pt x="52335" y="126415"/>
                    </a:cubicBezTo>
                    <a:lnTo>
                      <a:pt x="4521" y="78601"/>
                    </a:lnTo>
                    <a:cubicBezTo>
                      <a:pt x="-1473" y="72607"/>
                      <a:pt x="-1541" y="62799"/>
                      <a:pt x="4521" y="56805"/>
                    </a:cubicBezTo>
                    <a:cubicBezTo>
                      <a:pt x="10515" y="50812"/>
                      <a:pt x="20323" y="50812"/>
                      <a:pt x="26317" y="56805"/>
                    </a:cubicBezTo>
                    <a:lnTo>
                      <a:pt x="63233" y="93722"/>
                    </a:lnTo>
                    <a:lnTo>
                      <a:pt x="152460" y="4495"/>
                    </a:lnTo>
                    <a:cubicBezTo>
                      <a:pt x="158453" y="-1498"/>
                      <a:pt x="168262" y="-1498"/>
                      <a:pt x="174255" y="4495"/>
                    </a:cubicBezTo>
                    <a:cubicBezTo>
                      <a:pt x="180249" y="10489"/>
                      <a:pt x="180249" y="20297"/>
                      <a:pt x="174255" y="26291"/>
                    </a:cubicBezTo>
                    <a:lnTo>
                      <a:pt x="74131" y="126415"/>
                    </a:lnTo>
                    <a:cubicBezTo>
                      <a:pt x="71134" y="129412"/>
                      <a:pt x="67184" y="130911"/>
                      <a:pt x="63233" y="13091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396" name="Freeform: Shape 395">
                <a:extLst>
                  <a:ext uri="{FF2B5EF4-FFF2-40B4-BE49-F238E27FC236}">
                    <a16:creationId xmlns:a16="http://schemas.microsoft.com/office/drawing/2014/main" id="{4627A63C-1D86-86A9-5C2E-DB4131E0DE52}"/>
                  </a:ext>
                </a:extLst>
              </p:cNvPr>
              <p:cNvSpPr>
                <a:spLocks noGrp="1" noRot="1" noMove="1" noResize="1" noEditPoints="1" noAdjustHandles="1" noChangeArrowheads="1" noChangeShapeType="1"/>
              </p:cNvSpPr>
              <p:nvPr/>
            </p:nvSpPr>
            <p:spPr>
              <a:xfrm>
                <a:off x="968250" y="4147987"/>
                <a:ext cx="178750" cy="130910"/>
              </a:xfrm>
              <a:custGeom>
                <a:avLst/>
                <a:gdLst>
                  <a:gd name="connsiteX0" fmla="*/ 63233 w 178750"/>
                  <a:gd name="connsiteY0" fmla="*/ 130911 h 130910"/>
                  <a:gd name="connsiteX1" fmla="*/ 52335 w 178750"/>
                  <a:gd name="connsiteY1" fmla="*/ 126415 h 130910"/>
                  <a:gd name="connsiteX2" fmla="*/ 4521 w 178750"/>
                  <a:gd name="connsiteY2" fmla="*/ 78601 h 130910"/>
                  <a:gd name="connsiteX3" fmla="*/ 4521 w 178750"/>
                  <a:gd name="connsiteY3" fmla="*/ 56805 h 130910"/>
                  <a:gd name="connsiteX4" fmla="*/ 26317 w 178750"/>
                  <a:gd name="connsiteY4" fmla="*/ 56805 h 130910"/>
                  <a:gd name="connsiteX5" fmla="*/ 63233 w 178750"/>
                  <a:gd name="connsiteY5" fmla="*/ 93722 h 130910"/>
                  <a:gd name="connsiteX6" fmla="*/ 152460 w 178750"/>
                  <a:gd name="connsiteY6" fmla="*/ 4495 h 130910"/>
                  <a:gd name="connsiteX7" fmla="*/ 174255 w 178750"/>
                  <a:gd name="connsiteY7" fmla="*/ 4495 h 130910"/>
                  <a:gd name="connsiteX8" fmla="*/ 174255 w 178750"/>
                  <a:gd name="connsiteY8" fmla="*/ 26291 h 130910"/>
                  <a:gd name="connsiteX9" fmla="*/ 74131 w 178750"/>
                  <a:gd name="connsiteY9" fmla="*/ 126415 h 130910"/>
                  <a:gd name="connsiteX10" fmla="*/ 63233 w 178750"/>
                  <a:gd name="connsiteY10" fmla="*/ 130911 h 13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750" h="130910">
                    <a:moveTo>
                      <a:pt x="63233" y="130911"/>
                    </a:moveTo>
                    <a:cubicBezTo>
                      <a:pt x="59283" y="130911"/>
                      <a:pt x="55332" y="129412"/>
                      <a:pt x="52335" y="126415"/>
                    </a:cubicBezTo>
                    <a:lnTo>
                      <a:pt x="4521" y="78601"/>
                    </a:lnTo>
                    <a:cubicBezTo>
                      <a:pt x="-1473" y="72607"/>
                      <a:pt x="-1541" y="62799"/>
                      <a:pt x="4521" y="56805"/>
                    </a:cubicBezTo>
                    <a:cubicBezTo>
                      <a:pt x="10515" y="50811"/>
                      <a:pt x="20323" y="50811"/>
                      <a:pt x="26317" y="56805"/>
                    </a:cubicBezTo>
                    <a:lnTo>
                      <a:pt x="63233" y="93722"/>
                    </a:lnTo>
                    <a:lnTo>
                      <a:pt x="152460" y="4495"/>
                    </a:lnTo>
                    <a:cubicBezTo>
                      <a:pt x="158453" y="-1498"/>
                      <a:pt x="168262" y="-1498"/>
                      <a:pt x="174255" y="4495"/>
                    </a:cubicBezTo>
                    <a:cubicBezTo>
                      <a:pt x="180249" y="10489"/>
                      <a:pt x="180249" y="20297"/>
                      <a:pt x="174255" y="26291"/>
                    </a:cubicBezTo>
                    <a:lnTo>
                      <a:pt x="74131" y="126415"/>
                    </a:lnTo>
                    <a:cubicBezTo>
                      <a:pt x="71134" y="129412"/>
                      <a:pt x="67184" y="130911"/>
                      <a:pt x="63233" y="13091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397" name="Freeform: Shape 396">
                <a:extLst>
                  <a:ext uri="{FF2B5EF4-FFF2-40B4-BE49-F238E27FC236}">
                    <a16:creationId xmlns:a16="http://schemas.microsoft.com/office/drawing/2014/main" id="{8E7A7551-C1FB-F738-E8F2-8B3D74CAACC9}"/>
                  </a:ext>
                </a:extLst>
              </p:cNvPr>
              <p:cNvSpPr>
                <a:spLocks noGrp="1" noRot="1" noMove="1" noResize="1" noEditPoints="1" noAdjustHandles="1" noChangeArrowheads="1" noChangeShapeType="1"/>
              </p:cNvSpPr>
              <p:nvPr/>
            </p:nvSpPr>
            <p:spPr>
              <a:xfrm>
                <a:off x="968250" y="4419208"/>
                <a:ext cx="178750" cy="130910"/>
              </a:xfrm>
              <a:custGeom>
                <a:avLst/>
                <a:gdLst>
                  <a:gd name="connsiteX0" fmla="*/ 63233 w 178750"/>
                  <a:gd name="connsiteY0" fmla="*/ 130911 h 130910"/>
                  <a:gd name="connsiteX1" fmla="*/ 52335 w 178750"/>
                  <a:gd name="connsiteY1" fmla="*/ 126415 h 130910"/>
                  <a:gd name="connsiteX2" fmla="*/ 4521 w 178750"/>
                  <a:gd name="connsiteY2" fmla="*/ 78601 h 130910"/>
                  <a:gd name="connsiteX3" fmla="*/ 4521 w 178750"/>
                  <a:gd name="connsiteY3" fmla="*/ 56805 h 130910"/>
                  <a:gd name="connsiteX4" fmla="*/ 26317 w 178750"/>
                  <a:gd name="connsiteY4" fmla="*/ 56805 h 130910"/>
                  <a:gd name="connsiteX5" fmla="*/ 63233 w 178750"/>
                  <a:gd name="connsiteY5" fmla="*/ 93722 h 130910"/>
                  <a:gd name="connsiteX6" fmla="*/ 152460 w 178750"/>
                  <a:gd name="connsiteY6" fmla="*/ 4495 h 130910"/>
                  <a:gd name="connsiteX7" fmla="*/ 174255 w 178750"/>
                  <a:gd name="connsiteY7" fmla="*/ 4495 h 130910"/>
                  <a:gd name="connsiteX8" fmla="*/ 174255 w 178750"/>
                  <a:gd name="connsiteY8" fmla="*/ 26291 h 130910"/>
                  <a:gd name="connsiteX9" fmla="*/ 74131 w 178750"/>
                  <a:gd name="connsiteY9" fmla="*/ 126415 h 130910"/>
                  <a:gd name="connsiteX10" fmla="*/ 63233 w 178750"/>
                  <a:gd name="connsiteY10" fmla="*/ 130911 h 13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750" h="130910">
                    <a:moveTo>
                      <a:pt x="63233" y="130911"/>
                    </a:moveTo>
                    <a:cubicBezTo>
                      <a:pt x="59283" y="130911"/>
                      <a:pt x="55332" y="129412"/>
                      <a:pt x="52335" y="126415"/>
                    </a:cubicBezTo>
                    <a:lnTo>
                      <a:pt x="4521" y="78601"/>
                    </a:lnTo>
                    <a:cubicBezTo>
                      <a:pt x="-1473" y="72607"/>
                      <a:pt x="-1541" y="62799"/>
                      <a:pt x="4521" y="56805"/>
                    </a:cubicBezTo>
                    <a:cubicBezTo>
                      <a:pt x="10515" y="50811"/>
                      <a:pt x="20323" y="50811"/>
                      <a:pt x="26317" y="56805"/>
                    </a:cubicBezTo>
                    <a:lnTo>
                      <a:pt x="63233" y="93722"/>
                    </a:lnTo>
                    <a:lnTo>
                      <a:pt x="152460" y="4495"/>
                    </a:lnTo>
                    <a:cubicBezTo>
                      <a:pt x="158453" y="-1498"/>
                      <a:pt x="168262" y="-1498"/>
                      <a:pt x="174255" y="4495"/>
                    </a:cubicBezTo>
                    <a:cubicBezTo>
                      <a:pt x="180249" y="10489"/>
                      <a:pt x="180249" y="20297"/>
                      <a:pt x="174255" y="26291"/>
                    </a:cubicBezTo>
                    <a:lnTo>
                      <a:pt x="74131" y="126415"/>
                    </a:lnTo>
                    <a:cubicBezTo>
                      <a:pt x="71134" y="129412"/>
                      <a:pt x="67184" y="130911"/>
                      <a:pt x="63233" y="13091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398" name="Freeform: Shape 397">
                <a:extLst>
                  <a:ext uri="{FF2B5EF4-FFF2-40B4-BE49-F238E27FC236}">
                    <a16:creationId xmlns:a16="http://schemas.microsoft.com/office/drawing/2014/main" id="{B7BF23CC-9178-ED4B-A09C-7738C63E328A}"/>
                  </a:ext>
                </a:extLst>
              </p:cNvPr>
              <p:cNvSpPr>
                <a:spLocks noGrp="1" noRot="1" noMove="1" noResize="1" noEditPoints="1" noAdjustHandles="1" noChangeArrowheads="1" noChangeShapeType="1"/>
              </p:cNvSpPr>
              <p:nvPr/>
            </p:nvSpPr>
            <p:spPr>
              <a:xfrm>
                <a:off x="968250" y="4690361"/>
                <a:ext cx="178750" cy="130910"/>
              </a:xfrm>
              <a:custGeom>
                <a:avLst/>
                <a:gdLst>
                  <a:gd name="connsiteX0" fmla="*/ 63233 w 178750"/>
                  <a:gd name="connsiteY0" fmla="*/ 130911 h 130910"/>
                  <a:gd name="connsiteX1" fmla="*/ 52335 w 178750"/>
                  <a:gd name="connsiteY1" fmla="*/ 126415 h 130910"/>
                  <a:gd name="connsiteX2" fmla="*/ 4521 w 178750"/>
                  <a:gd name="connsiteY2" fmla="*/ 78601 h 130910"/>
                  <a:gd name="connsiteX3" fmla="*/ 4521 w 178750"/>
                  <a:gd name="connsiteY3" fmla="*/ 56805 h 130910"/>
                  <a:gd name="connsiteX4" fmla="*/ 26317 w 178750"/>
                  <a:gd name="connsiteY4" fmla="*/ 56805 h 130910"/>
                  <a:gd name="connsiteX5" fmla="*/ 63233 w 178750"/>
                  <a:gd name="connsiteY5" fmla="*/ 93722 h 130910"/>
                  <a:gd name="connsiteX6" fmla="*/ 152460 w 178750"/>
                  <a:gd name="connsiteY6" fmla="*/ 4495 h 130910"/>
                  <a:gd name="connsiteX7" fmla="*/ 174255 w 178750"/>
                  <a:gd name="connsiteY7" fmla="*/ 4495 h 130910"/>
                  <a:gd name="connsiteX8" fmla="*/ 174255 w 178750"/>
                  <a:gd name="connsiteY8" fmla="*/ 26291 h 130910"/>
                  <a:gd name="connsiteX9" fmla="*/ 74131 w 178750"/>
                  <a:gd name="connsiteY9" fmla="*/ 126415 h 130910"/>
                  <a:gd name="connsiteX10" fmla="*/ 63233 w 178750"/>
                  <a:gd name="connsiteY10" fmla="*/ 130911 h 13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750" h="130910">
                    <a:moveTo>
                      <a:pt x="63233" y="130911"/>
                    </a:moveTo>
                    <a:cubicBezTo>
                      <a:pt x="59283" y="130911"/>
                      <a:pt x="55332" y="129412"/>
                      <a:pt x="52335" y="126415"/>
                    </a:cubicBezTo>
                    <a:lnTo>
                      <a:pt x="4521" y="78601"/>
                    </a:lnTo>
                    <a:cubicBezTo>
                      <a:pt x="-1473" y="72607"/>
                      <a:pt x="-1541" y="62799"/>
                      <a:pt x="4521" y="56805"/>
                    </a:cubicBezTo>
                    <a:cubicBezTo>
                      <a:pt x="10515" y="50811"/>
                      <a:pt x="20323" y="50811"/>
                      <a:pt x="26317" y="56805"/>
                    </a:cubicBezTo>
                    <a:lnTo>
                      <a:pt x="63233" y="93722"/>
                    </a:lnTo>
                    <a:lnTo>
                      <a:pt x="152460" y="4495"/>
                    </a:lnTo>
                    <a:cubicBezTo>
                      <a:pt x="158453" y="-1498"/>
                      <a:pt x="168262" y="-1498"/>
                      <a:pt x="174255" y="4495"/>
                    </a:cubicBezTo>
                    <a:cubicBezTo>
                      <a:pt x="180249" y="10489"/>
                      <a:pt x="180249" y="20297"/>
                      <a:pt x="174255" y="26291"/>
                    </a:cubicBezTo>
                    <a:lnTo>
                      <a:pt x="74131" y="126415"/>
                    </a:lnTo>
                    <a:cubicBezTo>
                      <a:pt x="71134" y="129412"/>
                      <a:pt x="67184" y="130911"/>
                      <a:pt x="63233" y="13091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grpSp>
        <p:nvGrpSpPr>
          <p:cNvPr id="418" name="Graphic 7">
            <a:extLst>
              <a:ext uri="{FF2B5EF4-FFF2-40B4-BE49-F238E27FC236}">
                <a16:creationId xmlns:a16="http://schemas.microsoft.com/office/drawing/2014/main" id="{2C1D0B30-BD87-7B0D-0F13-D973D43022EE}"/>
              </a:ext>
            </a:extLst>
          </p:cNvPr>
          <p:cNvGrpSpPr>
            <a:grpSpLocks noGrp="1" noUngrp="1" noRot="1" noChangeAspect="1" noMove="1" noResize="1"/>
          </p:cNvGrpSpPr>
          <p:nvPr/>
        </p:nvGrpSpPr>
        <p:grpSpPr>
          <a:xfrm>
            <a:off x="740429" y="2783141"/>
            <a:ext cx="360515" cy="347472"/>
            <a:chOff x="7817008" y="1367686"/>
            <a:chExt cx="1354774" cy="1305756"/>
          </a:xfrm>
        </p:grpSpPr>
        <p:sp>
          <p:nvSpPr>
            <p:cNvPr id="419" name="Freeform: Shape 418">
              <a:extLst>
                <a:ext uri="{FF2B5EF4-FFF2-40B4-BE49-F238E27FC236}">
                  <a16:creationId xmlns:a16="http://schemas.microsoft.com/office/drawing/2014/main" id="{8AC90626-7C8A-E9A1-B8EB-D149D0B1BAB5}"/>
                </a:ext>
              </a:extLst>
            </p:cNvPr>
            <p:cNvSpPr>
              <a:spLocks noGrp="1" noRot="1" noMove="1" noResize="1" noEditPoints="1" noAdjustHandles="1" noChangeArrowheads="1" noChangeShapeType="1"/>
            </p:cNvSpPr>
            <p:nvPr/>
          </p:nvSpPr>
          <p:spPr>
            <a:xfrm>
              <a:off x="8018046" y="1818357"/>
              <a:ext cx="463564" cy="275205"/>
            </a:xfrm>
            <a:custGeom>
              <a:avLst/>
              <a:gdLst>
                <a:gd name="connsiteX0" fmla="*/ 463564 w 463564"/>
                <a:gd name="connsiteY0" fmla="*/ 83872 h 275205"/>
                <a:gd name="connsiteX1" fmla="*/ 463564 w 463564"/>
                <a:gd name="connsiteY1" fmla="*/ 211168 h 275205"/>
                <a:gd name="connsiteX2" fmla="*/ 204226 w 463564"/>
                <a:gd name="connsiteY2" fmla="*/ 211168 h 275205"/>
                <a:gd name="connsiteX3" fmla="*/ 204226 w 463564"/>
                <a:gd name="connsiteY3" fmla="*/ 275206 h 275205"/>
                <a:gd name="connsiteX4" fmla="*/ 0 w 463564"/>
                <a:gd name="connsiteY4" fmla="*/ 133317 h 275205"/>
                <a:gd name="connsiteX5" fmla="*/ 202101 w 463564"/>
                <a:gd name="connsiteY5" fmla="*/ 0 h 275205"/>
                <a:gd name="connsiteX6" fmla="*/ 206351 w 463564"/>
                <a:gd name="connsiteY6" fmla="*/ 73105 h 275205"/>
                <a:gd name="connsiteX7" fmla="*/ 463564 w 463564"/>
                <a:gd name="connsiteY7" fmla="*/ 73105 h 27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564" h="275205">
                  <a:moveTo>
                    <a:pt x="463564" y="83872"/>
                  </a:moveTo>
                  <a:lnTo>
                    <a:pt x="463564" y="211168"/>
                  </a:lnTo>
                  <a:lnTo>
                    <a:pt x="204226" y="211168"/>
                  </a:lnTo>
                  <a:lnTo>
                    <a:pt x="204226" y="275206"/>
                  </a:lnTo>
                  <a:lnTo>
                    <a:pt x="0" y="133317"/>
                  </a:lnTo>
                  <a:lnTo>
                    <a:pt x="202101" y="0"/>
                  </a:lnTo>
                  <a:lnTo>
                    <a:pt x="206351" y="73105"/>
                  </a:lnTo>
                  <a:lnTo>
                    <a:pt x="463564" y="73105"/>
                  </a:lnTo>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nvGrpSpPr>
            <p:cNvPr id="420" name="Graphic 7">
              <a:extLst>
                <a:ext uri="{FF2B5EF4-FFF2-40B4-BE49-F238E27FC236}">
                  <a16:creationId xmlns:a16="http://schemas.microsoft.com/office/drawing/2014/main" id="{6DB28F0C-DC17-5711-68EC-B8DCC2B6FE3B}"/>
                </a:ext>
              </a:extLst>
            </p:cNvPr>
            <p:cNvGrpSpPr>
              <a:grpSpLocks noGrp="1" noUngrp="1" noRot="1" noMove="1" noResize="1"/>
            </p:cNvGrpSpPr>
            <p:nvPr/>
          </p:nvGrpSpPr>
          <p:grpSpPr>
            <a:xfrm>
              <a:off x="8255141" y="1367686"/>
              <a:ext cx="916641" cy="1305756"/>
              <a:chOff x="8255141" y="1367686"/>
              <a:chExt cx="916641" cy="1305756"/>
            </a:xfrm>
            <a:solidFill>
              <a:srgbClr val="121212"/>
            </a:solidFill>
          </p:grpSpPr>
          <p:sp>
            <p:nvSpPr>
              <p:cNvPr id="438" name="Freeform: Shape 437">
                <a:extLst>
                  <a:ext uri="{FF2B5EF4-FFF2-40B4-BE49-F238E27FC236}">
                    <a16:creationId xmlns:a16="http://schemas.microsoft.com/office/drawing/2014/main" id="{8E3FCA93-07A4-D1DD-9933-EE37B55F07A9}"/>
                  </a:ext>
                </a:extLst>
              </p:cNvPr>
              <p:cNvSpPr>
                <a:spLocks noGrp="1" noRot="1" noMove="1" noResize="1" noEditPoints="1" noAdjustHandles="1" noChangeArrowheads="1" noChangeShapeType="1"/>
              </p:cNvSpPr>
              <p:nvPr/>
            </p:nvSpPr>
            <p:spPr>
              <a:xfrm>
                <a:off x="8939364" y="2643407"/>
                <a:ext cx="232418" cy="30035"/>
              </a:xfrm>
              <a:custGeom>
                <a:avLst/>
                <a:gdLst>
                  <a:gd name="connsiteX0" fmla="*/ 217401 w 232418"/>
                  <a:gd name="connsiteY0" fmla="*/ 30035 h 30035"/>
                  <a:gd name="connsiteX1" fmla="*/ 15018 w 232418"/>
                  <a:gd name="connsiteY1" fmla="*/ 30035 h 30035"/>
                  <a:gd name="connsiteX2" fmla="*/ 0 w 232418"/>
                  <a:gd name="connsiteY2" fmla="*/ 15018 h 30035"/>
                  <a:gd name="connsiteX3" fmla="*/ 15018 w 232418"/>
                  <a:gd name="connsiteY3" fmla="*/ 0 h 30035"/>
                  <a:gd name="connsiteX4" fmla="*/ 217401 w 232418"/>
                  <a:gd name="connsiteY4" fmla="*/ 0 h 30035"/>
                  <a:gd name="connsiteX5" fmla="*/ 232419 w 232418"/>
                  <a:gd name="connsiteY5" fmla="*/ 15018 h 30035"/>
                  <a:gd name="connsiteX6" fmla="*/ 217401 w 232418"/>
                  <a:gd name="connsiteY6" fmla="*/ 30035 h 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18" h="30035">
                    <a:moveTo>
                      <a:pt x="217401" y="30035"/>
                    </a:moveTo>
                    <a:lnTo>
                      <a:pt x="15018" y="30035"/>
                    </a:lnTo>
                    <a:cubicBezTo>
                      <a:pt x="6729" y="30035"/>
                      <a:pt x="0" y="23306"/>
                      <a:pt x="0" y="15018"/>
                    </a:cubicBezTo>
                    <a:cubicBezTo>
                      <a:pt x="0" y="6730"/>
                      <a:pt x="6729" y="0"/>
                      <a:pt x="15018" y="0"/>
                    </a:cubicBezTo>
                    <a:lnTo>
                      <a:pt x="217401" y="0"/>
                    </a:lnTo>
                    <a:cubicBezTo>
                      <a:pt x="225690" y="0"/>
                      <a:pt x="232419" y="6730"/>
                      <a:pt x="232419" y="15018"/>
                    </a:cubicBezTo>
                    <a:cubicBezTo>
                      <a:pt x="232419" y="23306"/>
                      <a:pt x="225690" y="30035"/>
                      <a:pt x="217401" y="3003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39" name="Freeform: Shape 438">
                <a:extLst>
                  <a:ext uri="{FF2B5EF4-FFF2-40B4-BE49-F238E27FC236}">
                    <a16:creationId xmlns:a16="http://schemas.microsoft.com/office/drawing/2014/main" id="{4DC5E114-8A1B-CD7C-8A25-A3E9D054DB2A}"/>
                  </a:ext>
                </a:extLst>
              </p:cNvPr>
              <p:cNvSpPr>
                <a:spLocks noGrp="1" noRot="1" noMove="1" noResize="1" noEditPoints="1" noAdjustHandles="1" noChangeArrowheads="1" noChangeShapeType="1"/>
              </p:cNvSpPr>
              <p:nvPr/>
            </p:nvSpPr>
            <p:spPr>
              <a:xfrm>
                <a:off x="8255141" y="2643407"/>
                <a:ext cx="507836" cy="30035"/>
              </a:xfrm>
              <a:custGeom>
                <a:avLst/>
                <a:gdLst>
                  <a:gd name="connsiteX0" fmla="*/ 492819 w 507836"/>
                  <a:gd name="connsiteY0" fmla="*/ 30035 h 30035"/>
                  <a:gd name="connsiteX1" fmla="*/ 15018 w 507836"/>
                  <a:gd name="connsiteY1" fmla="*/ 30035 h 30035"/>
                  <a:gd name="connsiteX2" fmla="*/ 0 w 507836"/>
                  <a:gd name="connsiteY2" fmla="*/ 15018 h 30035"/>
                  <a:gd name="connsiteX3" fmla="*/ 15018 w 507836"/>
                  <a:gd name="connsiteY3" fmla="*/ 0 h 30035"/>
                  <a:gd name="connsiteX4" fmla="*/ 492819 w 507836"/>
                  <a:gd name="connsiteY4" fmla="*/ 0 h 30035"/>
                  <a:gd name="connsiteX5" fmla="*/ 507837 w 507836"/>
                  <a:gd name="connsiteY5" fmla="*/ 15018 h 30035"/>
                  <a:gd name="connsiteX6" fmla="*/ 492819 w 507836"/>
                  <a:gd name="connsiteY6" fmla="*/ 30035 h 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836" h="30035">
                    <a:moveTo>
                      <a:pt x="492819" y="30035"/>
                    </a:moveTo>
                    <a:lnTo>
                      <a:pt x="15018" y="30035"/>
                    </a:lnTo>
                    <a:cubicBezTo>
                      <a:pt x="6729" y="30035"/>
                      <a:pt x="0" y="23306"/>
                      <a:pt x="0" y="15018"/>
                    </a:cubicBezTo>
                    <a:cubicBezTo>
                      <a:pt x="0" y="6730"/>
                      <a:pt x="6729" y="0"/>
                      <a:pt x="15018" y="0"/>
                    </a:cubicBezTo>
                    <a:lnTo>
                      <a:pt x="492819" y="0"/>
                    </a:lnTo>
                    <a:cubicBezTo>
                      <a:pt x="501108" y="0"/>
                      <a:pt x="507837" y="6730"/>
                      <a:pt x="507837" y="15018"/>
                    </a:cubicBezTo>
                    <a:cubicBezTo>
                      <a:pt x="507837" y="23306"/>
                      <a:pt x="501108" y="30035"/>
                      <a:pt x="492819" y="3003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nvGrpSpPr>
              <p:cNvPr id="440" name="Graphic 7">
                <a:extLst>
                  <a:ext uri="{FF2B5EF4-FFF2-40B4-BE49-F238E27FC236}">
                    <a16:creationId xmlns:a16="http://schemas.microsoft.com/office/drawing/2014/main" id="{43DB0302-013B-B192-1183-FE6E34327C58}"/>
                  </a:ext>
                </a:extLst>
              </p:cNvPr>
              <p:cNvGrpSpPr>
                <a:grpSpLocks noGrp="1" noUngrp="1" noRot="1" noMove="1" noResize="1"/>
              </p:cNvGrpSpPr>
              <p:nvPr/>
            </p:nvGrpSpPr>
            <p:grpSpPr>
              <a:xfrm>
                <a:off x="8589000" y="1367686"/>
                <a:ext cx="523491" cy="1291871"/>
                <a:chOff x="8589000" y="1367686"/>
                <a:chExt cx="523491" cy="1291871"/>
              </a:xfrm>
              <a:solidFill>
                <a:srgbClr val="121212"/>
              </a:solidFill>
            </p:grpSpPr>
            <p:sp>
              <p:nvSpPr>
                <p:cNvPr id="441" name="Freeform: Shape 440">
                  <a:extLst>
                    <a:ext uri="{FF2B5EF4-FFF2-40B4-BE49-F238E27FC236}">
                      <a16:creationId xmlns:a16="http://schemas.microsoft.com/office/drawing/2014/main" id="{67363926-4693-197C-1A5F-A08E27FBB8E0}"/>
                    </a:ext>
                  </a:extLst>
                </p:cNvPr>
                <p:cNvSpPr>
                  <a:spLocks noGrp="1" noRot="1" noMove="1" noResize="1" noEditPoints="1" noAdjustHandles="1" noChangeArrowheads="1" noChangeShapeType="1"/>
                </p:cNvSpPr>
                <p:nvPr/>
              </p:nvSpPr>
              <p:spPr>
                <a:xfrm>
                  <a:off x="8721538" y="1367686"/>
                  <a:ext cx="256362" cy="256362"/>
                </a:xfrm>
                <a:custGeom>
                  <a:avLst/>
                  <a:gdLst>
                    <a:gd name="connsiteX0" fmla="*/ 128287 w 256362"/>
                    <a:gd name="connsiteY0" fmla="*/ 256363 h 256362"/>
                    <a:gd name="connsiteX1" fmla="*/ 256362 w 256362"/>
                    <a:gd name="connsiteY1" fmla="*/ 128075 h 256362"/>
                    <a:gd name="connsiteX2" fmla="*/ 128287 w 256362"/>
                    <a:gd name="connsiteY2" fmla="*/ 0 h 256362"/>
                    <a:gd name="connsiteX3" fmla="*/ 0 w 256362"/>
                    <a:gd name="connsiteY3" fmla="*/ 128075 h 256362"/>
                    <a:gd name="connsiteX4" fmla="*/ 128287 w 256362"/>
                    <a:gd name="connsiteY4" fmla="*/ 256363 h 25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62" h="256362">
                      <a:moveTo>
                        <a:pt x="128287" y="256363"/>
                      </a:moveTo>
                      <a:cubicBezTo>
                        <a:pt x="198984" y="256363"/>
                        <a:pt x="256362" y="198771"/>
                        <a:pt x="256362" y="128075"/>
                      </a:cubicBezTo>
                      <a:cubicBezTo>
                        <a:pt x="256362" y="57379"/>
                        <a:pt x="198984" y="0"/>
                        <a:pt x="128287" y="0"/>
                      </a:cubicBezTo>
                      <a:cubicBezTo>
                        <a:pt x="57591" y="0"/>
                        <a:pt x="0" y="57379"/>
                        <a:pt x="0" y="128075"/>
                      </a:cubicBezTo>
                      <a:cubicBezTo>
                        <a:pt x="0" y="198771"/>
                        <a:pt x="57591" y="256363"/>
                        <a:pt x="128287" y="25636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42" name="Freeform: Shape 441">
                  <a:extLst>
                    <a:ext uri="{FF2B5EF4-FFF2-40B4-BE49-F238E27FC236}">
                      <a16:creationId xmlns:a16="http://schemas.microsoft.com/office/drawing/2014/main" id="{65820620-EBCA-405D-8C47-5D0B4B1884ED}"/>
                    </a:ext>
                  </a:extLst>
                </p:cNvPr>
                <p:cNvSpPr>
                  <a:spLocks noGrp="1" noRot="1" noMove="1" noResize="1" noEditPoints="1" noAdjustHandles="1" noChangeArrowheads="1" noChangeShapeType="1"/>
                </p:cNvSpPr>
                <p:nvPr/>
              </p:nvSpPr>
              <p:spPr>
                <a:xfrm>
                  <a:off x="8589000" y="1688015"/>
                  <a:ext cx="523491" cy="971542"/>
                </a:xfrm>
                <a:custGeom>
                  <a:avLst/>
                  <a:gdLst>
                    <a:gd name="connsiteX0" fmla="*/ 523492 w 523491"/>
                    <a:gd name="connsiteY0" fmla="*/ 106399 h 971542"/>
                    <a:gd name="connsiteX1" fmla="*/ 523492 w 523491"/>
                    <a:gd name="connsiteY1" fmla="*/ 411073 h 971542"/>
                    <a:gd name="connsiteX2" fmla="*/ 412631 w 523491"/>
                    <a:gd name="connsiteY2" fmla="*/ 535181 h 971542"/>
                    <a:gd name="connsiteX3" fmla="*/ 381533 w 523491"/>
                    <a:gd name="connsiteY3" fmla="*/ 955392 h 971542"/>
                    <a:gd name="connsiteX4" fmla="*/ 380329 w 523491"/>
                    <a:gd name="connsiteY4" fmla="*/ 971543 h 971542"/>
                    <a:gd name="connsiteX5" fmla="*/ 365453 w 523491"/>
                    <a:gd name="connsiteY5" fmla="*/ 970409 h 971542"/>
                    <a:gd name="connsiteX6" fmla="*/ 159031 w 523491"/>
                    <a:gd name="connsiteY6" fmla="*/ 970409 h 971542"/>
                    <a:gd name="connsiteX7" fmla="*/ 144580 w 523491"/>
                    <a:gd name="connsiteY7" fmla="*/ 971472 h 971542"/>
                    <a:gd name="connsiteX8" fmla="*/ 143942 w 523491"/>
                    <a:gd name="connsiteY8" fmla="*/ 971472 h 971542"/>
                    <a:gd name="connsiteX9" fmla="*/ 143871 w 523491"/>
                    <a:gd name="connsiteY9" fmla="*/ 970409 h 971542"/>
                    <a:gd name="connsiteX10" fmla="*/ 143871 w 523491"/>
                    <a:gd name="connsiteY10" fmla="*/ 969347 h 971542"/>
                    <a:gd name="connsiteX11" fmla="*/ 143447 w 523491"/>
                    <a:gd name="connsiteY11" fmla="*/ 964530 h 971542"/>
                    <a:gd name="connsiteX12" fmla="*/ 143447 w 523491"/>
                    <a:gd name="connsiteY12" fmla="*/ 964530 h 971542"/>
                    <a:gd name="connsiteX13" fmla="*/ 142738 w 523491"/>
                    <a:gd name="connsiteY13" fmla="*/ 955392 h 971542"/>
                    <a:gd name="connsiteX14" fmla="*/ 111640 w 523491"/>
                    <a:gd name="connsiteY14" fmla="*/ 535252 h 971542"/>
                    <a:gd name="connsiteX15" fmla="*/ 97260 w 523491"/>
                    <a:gd name="connsiteY15" fmla="*/ 532772 h 971542"/>
                    <a:gd name="connsiteX16" fmla="*/ 50578 w 523491"/>
                    <a:gd name="connsiteY16" fmla="*/ 511238 h 971542"/>
                    <a:gd name="connsiteX17" fmla="*/ 70 w 523491"/>
                    <a:gd name="connsiteY17" fmla="*/ 411073 h 971542"/>
                    <a:gd name="connsiteX18" fmla="*/ 70 w 523491"/>
                    <a:gd name="connsiteY18" fmla="*/ 405547 h 971542"/>
                    <a:gd name="connsiteX19" fmla="*/ 15018 w 523491"/>
                    <a:gd name="connsiteY19" fmla="*/ 405547 h 971542"/>
                    <a:gd name="connsiteX20" fmla="*/ 15018 w 523491"/>
                    <a:gd name="connsiteY20" fmla="*/ 311687 h 971542"/>
                    <a:gd name="connsiteX21" fmla="*/ 144013 w 523491"/>
                    <a:gd name="connsiteY21" fmla="*/ 311687 h 971542"/>
                    <a:gd name="connsiteX22" fmla="*/ 159031 w 523491"/>
                    <a:gd name="connsiteY22" fmla="*/ 326705 h 971542"/>
                    <a:gd name="connsiteX23" fmla="*/ 159031 w 523491"/>
                    <a:gd name="connsiteY23" fmla="*/ 385004 h 971542"/>
                    <a:gd name="connsiteX24" fmla="*/ 188287 w 523491"/>
                    <a:gd name="connsiteY24" fmla="*/ 364957 h 971542"/>
                    <a:gd name="connsiteX25" fmla="*/ 188287 w 523491"/>
                    <a:gd name="connsiteY25" fmla="*/ 385004 h 971542"/>
                    <a:gd name="connsiteX26" fmla="*/ 358864 w 523491"/>
                    <a:gd name="connsiteY26" fmla="*/ 267980 h 971542"/>
                    <a:gd name="connsiteX27" fmla="*/ 188287 w 523491"/>
                    <a:gd name="connsiteY27" fmla="*/ 151168 h 971542"/>
                    <a:gd name="connsiteX28" fmla="*/ 188287 w 523491"/>
                    <a:gd name="connsiteY28" fmla="*/ 171215 h 971542"/>
                    <a:gd name="connsiteX29" fmla="*/ 159031 w 523491"/>
                    <a:gd name="connsiteY29" fmla="*/ 151168 h 971542"/>
                    <a:gd name="connsiteX30" fmla="*/ 159031 w 523491"/>
                    <a:gd name="connsiteY30" fmla="*/ 209468 h 971542"/>
                    <a:gd name="connsiteX31" fmla="*/ 144013 w 523491"/>
                    <a:gd name="connsiteY31" fmla="*/ 224485 h 971542"/>
                    <a:gd name="connsiteX32" fmla="*/ 15018 w 523491"/>
                    <a:gd name="connsiteY32" fmla="*/ 224485 h 971542"/>
                    <a:gd name="connsiteX33" fmla="*/ 425 w 523491"/>
                    <a:gd name="connsiteY33" fmla="*/ 212868 h 971542"/>
                    <a:gd name="connsiteX34" fmla="*/ 425 w 523491"/>
                    <a:gd name="connsiteY34" fmla="*/ 212868 h 971542"/>
                    <a:gd name="connsiteX35" fmla="*/ 0 w 523491"/>
                    <a:gd name="connsiteY35" fmla="*/ 209468 h 971542"/>
                    <a:gd name="connsiteX36" fmla="*/ 70 w 523491"/>
                    <a:gd name="connsiteY36" fmla="*/ 208830 h 971542"/>
                    <a:gd name="connsiteX37" fmla="*/ 70 w 523491"/>
                    <a:gd name="connsiteY37" fmla="*/ 106399 h 971542"/>
                    <a:gd name="connsiteX38" fmla="*/ 41156 w 523491"/>
                    <a:gd name="connsiteY38" fmla="*/ 22456 h 971542"/>
                    <a:gd name="connsiteX39" fmla="*/ 106469 w 523491"/>
                    <a:gd name="connsiteY39" fmla="*/ 0 h 971542"/>
                    <a:gd name="connsiteX40" fmla="*/ 417164 w 523491"/>
                    <a:gd name="connsiteY40" fmla="*/ 0 h 971542"/>
                    <a:gd name="connsiteX41" fmla="*/ 523492 w 523491"/>
                    <a:gd name="connsiteY41" fmla="*/ 106399 h 97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23491" h="971542">
                      <a:moveTo>
                        <a:pt x="523492" y="106399"/>
                      </a:moveTo>
                      <a:lnTo>
                        <a:pt x="523492" y="411073"/>
                      </a:lnTo>
                      <a:cubicBezTo>
                        <a:pt x="523492" y="475252"/>
                        <a:pt x="474968" y="528239"/>
                        <a:pt x="412631" y="535181"/>
                      </a:cubicBezTo>
                      <a:lnTo>
                        <a:pt x="381533" y="955392"/>
                      </a:lnTo>
                      <a:lnTo>
                        <a:pt x="380329" y="971543"/>
                      </a:lnTo>
                      <a:lnTo>
                        <a:pt x="365453" y="970409"/>
                      </a:lnTo>
                      <a:lnTo>
                        <a:pt x="159031" y="970409"/>
                      </a:lnTo>
                      <a:lnTo>
                        <a:pt x="144580" y="971472"/>
                      </a:lnTo>
                      <a:lnTo>
                        <a:pt x="143942" y="971472"/>
                      </a:lnTo>
                      <a:cubicBezTo>
                        <a:pt x="143942" y="971472"/>
                        <a:pt x="143871" y="970409"/>
                        <a:pt x="143871" y="970409"/>
                      </a:cubicBezTo>
                      <a:lnTo>
                        <a:pt x="143871" y="969347"/>
                      </a:lnTo>
                      <a:cubicBezTo>
                        <a:pt x="143871" y="969347"/>
                        <a:pt x="143447" y="964530"/>
                        <a:pt x="143447" y="964530"/>
                      </a:cubicBezTo>
                      <a:lnTo>
                        <a:pt x="143447" y="964530"/>
                      </a:lnTo>
                      <a:cubicBezTo>
                        <a:pt x="143447" y="964530"/>
                        <a:pt x="142738" y="955392"/>
                        <a:pt x="142738" y="955392"/>
                      </a:cubicBezTo>
                      <a:lnTo>
                        <a:pt x="111640" y="535252"/>
                      </a:lnTo>
                      <a:cubicBezTo>
                        <a:pt x="106752" y="534756"/>
                        <a:pt x="101935" y="533906"/>
                        <a:pt x="97260" y="532772"/>
                      </a:cubicBezTo>
                      <a:cubicBezTo>
                        <a:pt x="80046" y="528876"/>
                        <a:pt x="64250" y="521438"/>
                        <a:pt x="50578" y="511238"/>
                      </a:cubicBezTo>
                      <a:cubicBezTo>
                        <a:pt x="19905" y="488499"/>
                        <a:pt x="70" y="452017"/>
                        <a:pt x="70" y="411073"/>
                      </a:cubicBezTo>
                      <a:lnTo>
                        <a:pt x="70" y="405547"/>
                      </a:lnTo>
                      <a:lnTo>
                        <a:pt x="15018" y="405547"/>
                      </a:lnTo>
                      <a:lnTo>
                        <a:pt x="15018" y="311687"/>
                      </a:lnTo>
                      <a:lnTo>
                        <a:pt x="144013" y="311687"/>
                      </a:lnTo>
                      <a:cubicBezTo>
                        <a:pt x="152302" y="311687"/>
                        <a:pt x="159031" y="318204"/>
                        <a:pt x="159031" y="326705"/>
                      </a:cubicBezTo>
                      <a:lnTo>
                        <a:pt x="159031" y="385004"/>
                      </a:lnTo>
                      <a:lnTo>
                        <a:pt x="188287" y="364957"/>
                      </a:lnTo>
                      <a:lnTo>
                        <a:pt x="188287" y="385004"/>
                      </a:lnTo>
                      <a:lnTo>
                        <a:pt x="358864" y="267980"/>
                      </a:lnTo>
                      <a:lnTo>
                        <a:pt x="188287" y="151168"/>
                      </a:lnTo>
                      <a:lnTo>
                        <a:pt x="188287" y="171215"/>
                      </a:lnTo>
                      <a:lnTo>
                        <a:pt x="159031" y="151168"/>
                      </a:lnTo>
                      <a:lnTo>
                        <a:pt x="159031" y="209468"/>
                      </a:lnTo>
                      <a:cubicBezTo>
                        <a:pt x="159031" y="217756"/>
                        <a:pt x="152302" y="224485"/>
                        <a:pt x="144013" y="224485"/>
                      </a:cubicBezTo>
                      <a:lnTo>
                        <a:pt x="15018" y="224485"/>
                      </a:lnTo>
                      <a:cubicBezTo>
                        <a:pt x="7863" y="224485"/>
                        <a:pt x="1912" y="219527"/>
                        <a:pt x="425" y="212868"/>
                      </a:cubicBezTo>
                      <a:lnTo>
                        <a:pt x="425" y="212868"/>
                      </a:lnTo>
                      <a:cubicBezTo>
                        <a:pt x="141" y="211735"/>
                        <a:pt x="0" y="210672"/>
                        <a:pt x="0" y="209468"/>
                      </a:cubicBezTo>
                      <a:cubicBezTo>
                        <a:pt x="0" y="209255"/>
                        <a:pt x="70" y="209043"/>
                        <a:pt x="70" y="208830"/>
                      </a:cubicBezTo>
                      <a:lnTo>
                        <a:pt x="70" y="106399"/>
                      </a:lnTo>
                      <a:cubicBezTo>
                        <a:pt x="70" y="72326"/>
                        <a:pt x="16150" y="41936"/>
                        <a:pt x="41156" y="22456"/>
                      </a:cubicBezTo>
                      <a:cubicBezTo>
                        <a:pt x="59150" y="8359"/>
                        <a:pt x="81817" y="0"/>
                        <a:pt x="106469" y="0"/>
                      </a:cubicBezTo>
                      <a:lnTo>
                        <a:pt x="417164" y="0"/>
                      </a:lnTo>
                      <a:cubicBezTo>
                        <a:pt x="475818" y="0"/>
                        <a:pt x="523492" y="47745"/>
                        <a:pt x="523492" y="106399"/>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grpSp>
          <p:nvGrpSpPr>
            <p:cNvPr id="421" name="Graphic 7">
              <a:extLst>
                <a:ext uri="{FF2B5EF4-FFF2-40B4-BE49-F238E27FC236}">
                  <a16:creationId xmlns:a16="http://schemas.microsoft.com/office/drawing/2014/main" id="{3E2B5870-6F1B-980E-1B8A-530BA9E62A37}"/>
                </a:ext>
              </a:extLst>
            </p:cNvPr>
            <p:cNvGrpSpPr>
              <a:grpSpLocks noGrp="1" noUngrp="1" noRot="1" noMove="1" noResize="1"/>
            </p:cNvGrpSpPr>
            <p:nvPr/>
          </p:nvGrpSpPr>
          <p:grpSpPr>
            <a:xfrm>
              <a:off x="7817008" y="1367757"/>
              <a:ext cx="1325518" cy="1305685"/>
              <a:chOff x="7817008" y="1367757"/>
              <a:chExt cx="1325518" cy="1305685"/>
            </a:xfrm>
          </p:grpSpPr>
          <p:sp>
            <p:nvSpPr>
              <p:cNvPr id="422" name="Freeform: Shape 421">
                <a:extLst>
                  <a:ext uri="{FF2B5EF4-FFF2-40B4-BE49-F238E27FC236}">
                    <a16:creationId xmlns:a16="http://schemas.microsoft.com/office/drawing/2014/main" id="{757A5CB4-AF5C-0FE5-225A-FD0CD2509054}"/>
                  </a:ext>
                </a:extLst>
              </p:cNvPr>
              <p:cNvSpPr>
                <a:spLocks noGrp="1" noRot="1" noMove="1" noResize="1" noEditPoints="1" noAdjustHandles="1" noChangeArrowheads="1" noChangeShapeType="1"/>
              </p:cNvSpPr>
              <p:nvPr/>
            </p:nvSpPr>
            <p:spPr>
              <a:xfrm>
                <a:off x="8574762" y="1703033"/>
                <a:ext cx="493527" cy="955391"/>
              </a:xfrm>
              <a:custGeom>
                <a:avLst/>
                <a:gdLst>
                  <a:gd name="connsiteX0" fmla="*/ 493528 w 493527"/>
                  <a:gd name="connsiteY0" fmla="*/ 91310 h 955391"/>
                  <a:gd name="connsiteX1" fmla="*/ 493528 w 493527"/>
                  <a:gd name="connsiteY1" fmla="*/ 396055 h 955391"/>
                  <a:gd name="connsiteX2" fmla="*/ 461509 w 493527"/>
                  <a:gd name="connsiteY2" fmla="*/ 473693 h 955391"/>
                  <a:gd name="connsiteX3" fmla="*/ 383658 w 493527"/>
                  <a:gd name="connsiteY3" fmla="*/ 505925 h 955391"/>
                  <a:gd name="connsiteX4" fmla="*/ 351569 w 493527"/>
                  <a:gd name="connsiteY4" fmla="*/ 940374 h 955391"/>
                  <a:gd name="connsiteX5" fmla="*/ 351569 w 493527"/>
                  <a:gd name="connsiteY5" fmla="*/ 940374 h 955391"/>
                  <a:gd name="connsiteX6" fmla="*/ 350435 w 493527"/>
                  <a:gd name="connsiteY6" fmla="*/ 955392 h 955391"/>
                  <a:gd name="connsiteX7" fmla="*/ 144013 w 493527"/>
                  <a:gd name="connsiteY7" fmla="*/ 955392 h 955391"/>
                  <a:gd name="connsiteX8" fmla="*/ 142880 w 493527"/>
                  <a:gd name="connsiteY8" fmla="*/ 940445 h 955391"/>
                  <a:gd name="connsiteX9" fmla="*/ 142880 w 493527"/>
                  <a:gd name="connsiteY9" fmla="*/ 940445 h 955391"/>
                  <a:gd name="connsiteX10" fmla="*/ 111499 w 493527"/>
                  <a:gd name="connsiteY10" fmla="*/ 517755 h 955391"/>
                  <a:gd name="connsiteX11" fmla="*/ 110649 w 493527"/>
                  <a:gd name="connsiteY11" fmla="*/ 505925 h 955391"/>
                  <a:gd name="connsiteX12" fmla="*/ 109870 w 493527"/>
                  <a:gd name="connsiteY12" fmla="*/ 505925 h 955391"/>
                  <a:gd name="connsiteX13" fmla="*/ 64816 w 493527"/>
                  <a:gd name="connsiteY13" fmla="*/ 496220 h 955391"/>
                  <a:gd name="connsiteX14" fmla="*/ 0 w 493527"/>
                  <a:gd name="connsiteY14" fmla="*/ 396055 h 955391"/>
                  <a:gd name="connsiteX15" fmla="*/ 0 w 493527"/>
                  <a:gd name="connsiteY15" fmla="*/ 296669 h 955391"/>
                  <a:gd name="connsiteX16" fmla="*/ 158252 w 493527"/>
                  <a:gd name="connsiteY16" fmla="*/ 296669 h 955391"/>
                  <a:gd name="connsiteX17" fmla="*/ 173269 w 493527"/>
                  <a:gd name="connsiteY17" fmla="*/ 311687 h 955391"/>
                  <a:gd name="connsiteX18" fmla="*/ 173269 w 493527"/>
                  <a:gd name="connsiteY18" fmla="*/ 369987 h 955391"/>
                  <a:gd name="connsiteX19" fmla="*/ 202525 w 493527"/>
                  <a:gd name="connsiteY19" fmla="*/ 349940 h 955391"/>
                  <a:gd name="connsiteX20" fmla="*/ 343918 w 493527"/>
                  <a:gd name="connsiteY20" fmla="*/ 252962 h 955391"/>
                  <a:gd name="connsiteX21" fmla="*/ 202525 w 493527"/>
                  <a:gd name="connsiteY21" fmla="*/ 156198 h 955391"/>
                  <a:gd name="connsiteX22" fmla="*/ 173269 w 493527"/>
                  <a:gd name="connsiteY22" fmla="*/ 136151 h 955391"/>
                  <a:gd name="connsiteX23" fmla="*/ 173269 w 493527"/>
                  <a:gd name="connsiteY23" fmla="*/ 194450 h 955391"/>
                  <a:gd name="connsiteX24" fmla="*/ 158252 w 493527"/>
                  <a:gd name="connsiteY24" fmla="*/ 209468 h 955391"/>
                  <a:gd name="connsiteX25" fmla="*/ 0 w 493527"/>
                  <a:gd name="connsiteY25" fmla="*/ 209468 h 955391"/>
                  <a:gd name="connsiteX26" fmla="*/ 0 w 493527"/>
                  <a:gd name="connsiteY26" fmla="*/ 91310 h 955391"/>
                  <a:gd name="connsiteX27" fmla="*/ 55395 w 493527"/>
                  <a:gd name="connsiteY27" fmla="*/ 7438 h 955391"/>
                  <a:gd name="connsiteX28" fmla="*/ 91522 w 493527"/>
                  <a:gd name="connsiteY28" fmla="*/ 0 h 955391"/>
                  <a:gd name="connsiteX29" fmla="*/ 402217 w 493527"/>
                  <a:gd name="connsiteY29" fmla="*/ 0 h 955391"/>
                  <a:gd name="connsiteX30" fmla="*/ 493528 w 493527"/>
                  <a:gd name="connsiteY30" fmla="*/ 91310 h 95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3527" h="955391">
                    <a:moveTo>
                      <a:pt x="493528" y="91310"/>
                    </a:moveTo>
                    <a:lnTo>
                      <a:pt x="493528" y="396055"/>
                    </a:lnTo>
                    <a:cubicBezTo>
                      <a:pt x="493528" y="426445"/>
                      <a:pt x="481344" y="453788"/>
                      <a:pt x="461509" y="473693"/>
                    </a:cubicBezTo>
                    <a:cubicBezTo>
                      <a:pt x="441604" y="493528"/>
                      <a:pt x="414048" y="505925"/>
                      <a:pt x="383658" y="505925"/>
                    </a:cubicBezTo>
                    <a:lnTo>
                      <a:pt x="351569" y="940374"/>
                    </a:lnTo>
                    <a:lnTo>
                      <a:pt x="351569" y="940374"/>
                    </a:lnTo>
                    <a:cubicBezTo>
                      <a:pt x="351569" y="940374"/>
                      <a:pt x="350435" y="955392"/>
                      <a:pt x="350435" y="955392"/>
                    </a:cubicBezTo>
                    <a:lnTo>
                      <a:pt x="144013" y="955392"/>
                    </a:lnTo>
                    <a:lnTo>
                      <a:pt x="142880" y="940445"/>
                    </a:lnTo>
                    <a:lnTo>
                      <a:pt x="142880" y="940445"/>
                    </a:lnTo>
                    <a:cubicBezTo>
                      <a:pt x="142880" y="940445"/>
                      <a:pt x="111499" y="517755"/>
                      <a:pt x="111499" y="517755"/>
                    </a:cubicBezTo>
                    <a:lnTo>
                      <a:pt x="110649" y="505925"/>
                    </a:lnTo>
                    <a:lnTo>
                      <a:pt x="109870" y="505925"/>
                    </a:lnTo>
                    <a:cubicBezTo>
                      <a:pt x="93789" y="505925"/>
                      <a:pt x="78559" y="502454"/>
                      <a:pt x="64816" y="496220"/>
                    </a:cubicBezTo>
                    <a:cubicBezTo>
                      <a:pt x="26635" y="479077"/>
                      <a:pt x="0" y="440683"/>
                      <a:pt x="0" y="396055"/>
                    </a:cubicBezTo>
                    <a:lnTo>
                      <a:pt x="0" y="296669"/>
                    </a:lnTo>
                    <a:lnTo>
                      <a:pt x="158252" y="296669"/>
                    </a:lnTo>
                    <a:cubicBezTo>
                      <a:pt x="166540" y="296669"/>
                      <a:pt x="173269" y="303187"/>
                      <a:pt x="173269" y="311687"/>
                    </a:cubicBezTo>
                    <a:lnTo>
                      <a:pt x="173269" y="369987"/>
                    </a:lnTo>
                    <a:lnTo>
                      <a:pt x="202525" y="349940"/>
                    </a:lnTo>
                    <a:lnTo>
                      <a:pt x="343918" y="252962"/>
                    </a:lnTo>
                    <a:lnTo>
                      <a:pt x="202525" y="156198"/>
                    </a:lnTo>
                    <a:lnTo>
                      <a:pt x="173269" y="136151"/>
                    </a:lnTo>
                    <a:lnTo>
                      <a:pt x="173269" y="194450"/>
                    </a:lnTo>
                    <a:cubicBezTo>
                      <a:pt x="173269" y="202738"/>
                      <a:pt x="166540" y="209468"/>
                      <a:pt x="158252" y="209468"/>
                    </a:cubicBezTo>
                    <a:lnTo>
                      <a:pt x="0" y="209468"/>
                    </a:lnTo>
                    <a:lnTo>
                      <a:pt x="0" y="91310"/>
                    </a:lnTo>
                    <a:cubicBezTo>
                      <a:pt x="0" y="53695"/>
                      <a:pt x="22810" y="21393"/>
                      <a:pt x="55395" y="7438"/>
                    </a:cubicBezTo>
                    <a:cubicBezTo>
                      <a:pt x="66446" y="2621"/>
                      <a:pt x="78701" y="0"/>
                      <a:pt x="91522" y="0"/>
                    </a:cubicBezTo>
                    <a:lnTo>
                      <a:pt x="402217" y="0"/>
                    </a:lnTo>
                    <a:cubicBezTo>
                      <a:pt x="452654" y="0"/>
                      <a:pt x="493528" y="40874"/>
                      <a:pt x="493528" y="91310"/>
                    </a:cubicBezTo>
                    <a:close/>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23" name="Freeform: Shape 422">
                <a:extLst>
                  <a:ext uri="{FF2B5EF4-FFF2-40B4-BE49-F238E27FC236}">
                    <a16:creationId xmlns:a16="http://schemas.microsoft.com/office/drawing/2014/main" id="{7AEDE27A-3EE9-EC21-A15B-282600D73412}"/>
                  </a:ext>
                </a:extLst>
              </p:cNvPr>
              <p:cNvSpPr>
                <a:spLocks noGrp="1" noRot="1" noMove="1" noResize="1" noEditPoints="1" noAdjustHandles="1" noChangeArrowheads="1" noChangeShapeType="1"/>
              </p:cNvSpPr>
              <p:nvPr/>
            </p:nvSpPr>
            <p:spPr>
              <a:xfrm>
                <a:off x="8559744" y="1882466"/>
                <a:ext cx="188286" cy="30035"/>
              </a:xfrm>
              <a:custGeom>
                <a:avLst/>
                <a:gdLst>
                  <a:gd name="connsiteX0" fmla="*/ 188287 w 188286"/>
                  <a:gd name="connsiteY0" fmla="*/ 15018 h 30035"/>
                  <a:gd name="connsiteX1" fmla="*/ 173269 w 188286"/>
                  <a:gd name="connsiteY1" fmla="*/ 30035 h 30035"/>
                  <a:gd name="connsiteX2" fmla="*/ 15018 w 188286"/>
                  <a:gd name="connsiteY2" fmla="*/ 30035 h 30035"/>
                  <a:gd name="connsiteX3" fmla="*/ 13459 w 188286"/>
                  <a:gd name="connsiteY3" fmla="*/ 29964 h 30035"/>
                  <a:gd name="connsiteX4" fmla="*/ 0 w 188286"/>
                  <a:gd name="connsiteY4" fmla="*/ 15018 h 30035"/>
                  <a:gd name="connsiteX5" fmla="*/ 71 w 188286"/>
                  <a:gd name="connsiteY5" fmla="*/ 13530 h 30035"/>
                  <a:gd name="connsiteX6" fmla="*/ 15018 w 188286"/>
                  <a:gd name="connsiteY6" fmla="*/ 0 h 30035"/>
                  <a:gd name="connsiteX7" fmla="*/ 173269 w 188286"/>
                  <a:gd name="connsiteY7" fmla="*/ 0 h 30035"/>
                  <a:gd name="connsiteX8" fmla="*/ 188287 w 188286"/>
                  <a:gd name="connsiteY8" fmla="*/ 15018 h 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286" h="30035">
                    <a:moveTo>
                      <a:pt x="188287" y="15018"/>
                    </a:moveTo>
                    <a:cubicBezTo>
                      <a:pt x="188287" y="23306"/>
                      <a:pt x="181558" y="30035"/>
                      <a:pt x="173269" y="30035"/>
                    </a:cubicBezTo>
                    <a:lnTo>
                      <a:pt x="15018" y="30035"/>
                    </a:lnTo>
                    <a:cubicBezTo>
                      <a:pt x="14521" y="30035"/>
                      <a:pt x="13955" y="30035"/>
                      <a:pt x="13459" y="29964"/>
                    </a:cubicBezTo>
                    <a:cubicBezTo>
                      <a:pt x="5879" y="29185"/>
                      <a:pt x="0" y="22810"/>
                      <a:pt x="0" y="15018"/>
                    </a:cubicBezTo>
                    <a:cubicBezTo>
                      <a:pt x="0" y="14522"/>
                      <a:pt x="0" y="14026"/>
                      <a:pt x="71" y="13530"/>
                    </a:cubicBezTo>
                    <a:cubicBezTo>
                      <a:pt x="850" y="5950"/>
                      <a:pt x="7225" y="0"/>
                      <a:pt x="15018" y="0"/>
                    </a:cubicBezTo>
                    <a:lnTo>
                      <a:pt x="173269" y="0"/>
                    </a:lnTo>
                    <a:cubicBezTo>
                      <a:pt x="181558" y="0"/>
                      <a:pt x="188287" y="6800"/>
                      <a:pt x="188287" y="15018"/>
                    </a:cubicBezTo>
                    <a:close/>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nvGrpSpPr>
              <p:cNvPr id="424" name="Graphic 7">
                <a:extLst>
                  <a:ext uri="{FF2B5EF4-FFF2-40B4-BE49-F238E27FC236}">
                    <a16:creationId xmlns:a16="http://schemas.microsoft.com/office/drawing/2014/main" id="{15E59A13-29B3-AEE7-6FC2-20F00CF3679D}"/>
                  </a:ext>
                </a:extLst>
              </p:cNvPr>
              <p:cNvGrpSpPr>
                <a:grpSpLocks noGrp="1" noUngrp="1" noRot="1" noMove="1" noResize="1"/>
              </p:cNvGrpSpPr>
              <p:nvPr/>
            </p:nvGrpSpPr>
            <p:grpSpPr>
              <a:xfrm>
                <a:off x="8692353" y="1367757"/>
                <a:ext cx="256291" cy="256362"/>
                <a:chOff x="8692353" y="1367757"/>
                <a:chExt cx="256291" cy="256362"/>
              </a:xfrm>
            </p:grpSpPr>
            <p:sp>
              <p:nvSpPr>
                <p:cNvPr id="436" name="Freeform: Shape 435">
                  <a:extLst>
                    <a:ext uri="{FF2B5EF4-FFF2-40B4-BE49-F238E27FC236}">
                      <a16:creationId xmlns:a16="http://schemas.microsoft.com/office/drawing/2014/main" id="{4522B3A0-FC24-DFE5-3839-1B497B06F3BC}"/>
                    </a:ext>
                  </a:extLst>
                </p:cNvPr>
                <p:cNvSpPr>
                  <a:spLocks noGrp="1" noRot="1" noMove="1" noResize="1" noEditPoints="1" noAdjustHandles="1" noChangeArrowheads="1" noChangeShapeType="1"/>
                </p:cNvSpPr>
                <p:nvPr/>
              </p:nvSpPr>
              <p:spPr>
                <a:xfrm>
                  <a:off x="8707370" y="1382633"/>
                  <a:ext cx="226397" cy="226398"/>
                </a:xfrm>
                <a:custGeom>
                  <a:avLst/>
                  <a:gdLst>
                    <a:gd name="connsiteX0" fmla="*/ 113199 w 226397"/>
                    <a:gd name="connsiteY0" fmla="*/ 226398 h 226398"/>
                    <a:gd name="connsiteX1" fmla="*/ 226398 w 226397"/>
                    <a:gd name="connsiteY1" fmla="*/ 113199 h 226398"/>
                    <a:gd name="connsiteX2" fmla="*/ 113199 w 226397"/>
                    <a:gd name="connsiteY2" fmla="*/ 0 h 226398"/>
                    <a:gd name="connsiteX3" fmla="*/ 0 w 226397"/>
                    <a:gd name="connsiteY3" fmla="*/ 113199 h 226398"/>
                    <a:gd name="connsiteX4" fmla="*/ 113199 w 226397"/>
                    <a:gd name="connsiteY4" fmla="*/ 226398 h 226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97" h="226398">
                      <a:moveTo>
                        <a:pt x="113199" y="226398"/>
                      </a:moveTo>
                      <a:cubicBezTo>
                        <a:pt x="175608" y="226398"/>
                        <a:pt x="226398" y="175607"/>
                        <a:pt x="226398" y="113199"/>
                      </a:cubicBezTo>
                      <a:cubicBezTo>
                        <a:pt x="226398" y="50791"/>
                        <a:pt x="175608" y="0"/>
                        <a:pt x="113199" y="0"/>
                      </a:cubicBezTo>
                      <a:cubicBezTo>
                        <a:pt x="50791" y="0"/>
                        <a:pt x="0" y="50791"/>
                        <a:pt x="0" y="113199"/>
                      </a:cubicBezTo>
                      <a:cubicBezTo>
                        <a:pt x="0" y="175607"/>
                        <a:pt x="50791" y="226398"/>
                        <a:pt x="113199" y="226398"/>
                      </a:cubicBezTo>
                      <a:close/>
                    </a:path>
                  </a:pathLst>
                </a:custGeom>
                <a:solidFill>
                  <a:srgbClr val="5AC0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37" name="Freeform: Shape 436">
                  <a:extLst>
                    <a:ext uri="{FF2B5EF4-FFF2-40B4-BE49-F238E27FC236}">
                      <a16:creationId xmlns:a16="http://schemas.microsoft.com/office/drawing/2014/main" id="{3EC8D794-CACE-AF4D-889B-2ACE1BE09A3F}"/>
                    </a:ext>
                  </a:extLst>
                </p:cNvPr>
                <p:cNvSpPr>
                  <a:spLocks noGrp="1" noRot="1" noMove="1" noResize="1" noEditPoints="1" noAdjustHandles="1" noChangeArrowheads="1" noChangeShapeType="1"/>
                </p:cNvSpPr>
                <p:nvPr/>
              </p:nvSpPr>
              <p:spPr>
                <a:xfrm>
                  <a:off x="8692353" y="1367757"/>
                  <a:ext cx="256291" cy="256362"/>
                </a:xfrm>
                <a:custGeom>
                  <a:avLst/>
                  <a:gdLst>
                    <a:gd name="connsiteX0" fmla="*/ 142880 w 256291"/>
                    <a:gd name="connsiteY0" fmla="*/ 850 h 256362"/>
                    <a:gd name="connsiteX1" fmla="*/ 142810 w 256291"/>
                    <a:gd name="connsiteY1" fmla="*/ 850 h 256362"/>
                    <a:gd name="connsiteX2" fmla="*/ 128217 w 256291"/>
                    <a:gd name="connsiteY2" fmla="*/ 0 h 256362"/>
                    <a:gd name="connsiteX3" fmla="*/ 0 w 256291"/>
                    <a:gd name="connsiteY3" fmla="*/ 128075 h 256362"/>
                    <a:gd name="connsiteX4" fmla="*/ 128217 w 256291"/>
                    <a:gd name="connsiteY4" fmla="*/ 256363 h 256362"/>
                    <a:gd name="connsiteX5" fmla="*/ 142810 w 256291"/>
                    <a:gd name="connsiteY5" fmla="*/ 255513 h 256362"/>
                    <a:gd name="connsiteX6" fmla="*/ 142880 w 256291"/>
                    <a:gd name="connsiteY6" fmla="*/ 255513 h 256362"/>
                    <a:gd name="connsiteX7" fmla="*/ 256291 w 256291"/>
                    <a:gd name="connsiteY7" fmla="*/ 128075 h 256362"/>
                    <a:gd name="connsiteX8" fmla="*/ 142880 w 256291"/>
                    <a:gd name="connsiteY8" fmla="*/ 850 h 256362"/>
                    <a:gd name="connsiteX9" fmla="*/ 128217 w 256291"/>
                    <a:gd name="connsiteY9" fmla="*/ 226327 h 256362"/>
                    <a:gd name="connsiteX10" fmla="*/ 29964 w 256291"/>
                    <a:gd name="connsiteY10" fmla="*/ 128075 h 256362"/>
                    <a:gd name="connsiteX11" fmla="*/ 128217 w 256291"/>
                    <a:gd name="connsiteY11" fmla="*/ 29964 h 256362"/>
                    <a:gd name="connsiteX12" fmla="*/ 226327 w 256291"/>
                    <a:gd name="connsiteY12" fmla="*/ 128075 h 256362"/>
                    <a:gd name="connsiteX13" fmla="*/ 128217 w 256291"/>
                    <a:gd name="connsiteY13" fmla="*/ 226327 h 25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91" h="256362">
                      <a:moveTo>
                        <a:pt x="142880" y="850"/>
                      </a:moveTo>
                      <a:lnTo>
                        <a:pt x="142810" y="850"/>
                      </a:lnTo>
                      <a:cubicBezTo>
                        <a:pt x="137992" y="283"/>
                        <a:pt x="133175" y="0"/>
                        <a:pt x="128217" y="0"/>
                      </a:cubicBezTo>
                      <a:cubicBezTo>
                        <a:pt x="57520" y="0"/>
                        <a:pt x="0" y="57379"/>
                        <a:pt x="0" y="128075"/>
                      </a:cubicBezTo>
                      <a:cubicBezTo>
                        <a:pt x="0" y="198771"/>
                        <a:pt x="57520" y="256363"/>
                        <a:pt x="128217" y="256363"/>
                      </a:cubicBezTo>
                      <a:cubicBezTo>
                        <a:pt x="133175" y="256363"/>
                        <a:pt x="137992" y="256079"/>
                        <a:pt x="142810" y="255513"/>
                      </a:cubicBezTo>
                      <a:lnTo>
                        <a:pt x="142880" y="255513"/>
                      </a:lnTo>
                      <a:cubicBezTo>
                        <a:pt x="206705" y="248216"/>
                        <a:pt x="256291" y="193813"/>
                        <a:pt x="256291" y="128075"/>
                      </a:cubicBezTo>
                      <a:cubicBezTo>
                        <a:pt x="256291" y="62337"/>
                        <a:pt x="206705" y="8146"/>
                        <a:pt x="142880" y="850"/>
                      </a:cubicBezTo>
                      <a:close/>
                      <a:moveTo>
                        <a:pt x="128217" y="226327"/>
                      </a:moveTo>
                      <a:cubicBezTo>
                        <a:pt x="74025" y="226327"/>
                        <a:pt x="29964" y="182266"/>
                        <a:pt x="29964" y="128075"/>
                      </a:cubicBezTo>
                      <a:cubicBezTo>
                        <a:pt x="29964" y="73884"/>
                        <a:pt x="74025" y="29964"/>
                        <a:pt x="128217" y="29964"/>
                      </a:cubicBezTo>
                      <a:cubicBezTo>
                        <a:pt x="182408" y="29964"/>
                        <a:pt x="226327" y="74026"/>
                        <a:pt x="226327" y="128075"/>
                      </a:cubicBezTo>
                      <a:cubicBezTo>
                        <a:pt x="226327" y="182124"/>
                        <a:pt x="182408" y="226327"/>
                        <a:pt x="128217" y="22632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sp>
            <p:nvSpPr>
              <p:cNvPr id="425" name="Freeform: Shape 424">
                <a:extLst>
                  <a:ext uri="{FF2B5EF4-FFF2-40B4-BE49-F238E27FC236}">
                    <a16:creationId xmlns:a16="http://schemas.microsoft.com/office/drawing/2014/main" id="{02F9EB49-94AE-9142-269B-1D13C5F1796D}"/>
                  </a:ext>
                </a:extLst>
              </p:cNvPr>
              <p:cNvSpPr>
                <a:spLocks noGrp="1" noRot="1" noMove="1" noResize="1" noEditPoints="1" noAdjustHandles="1" noChangeArrowheads="1" noChangeShapeType="1"/>
              </p:cNvSpPr>
              <p:nvPr/>
            </p:nvSpPr>
            <p:spPr>
              <a:xfrm>
                <a:off x="8910108" y="2643407"/>
                <a:ext cx="232418" cy="30035"/>
              </a:xfrm>
              <a:custGeom>
                <a:avLst/>
                <a:gdLst>
                  <a:gd name="connsiteX0" fmla="*/ 217401 w 232418"/>
                  <a:gd name="connsiteY0" fmla="*/ 30035 h 30035"/>
                  <a:gd name="connsiteX1" fmla="*/ 15018 w 232418"/>
                  <a:gd name="connsiteY1" fmla="*/ 30035 h 30035"/>
                  <a:gd name="connsiteX2" fmla="*/ 0 w 232418"/>
                  <a:gd name="connsiteY2" fmla="*/ 15018 h 30035"/>
                  <a:gd name="connsiteX3" fmla="*/ 15018 w 232418"/>
                  <a:gd name="connsiteY3" fmla="*/ 0 h 30035"/>
                  <a:gd name="connsiteX4" fmla="*/ 217401 w 232418"/>
                  <a:gd name="connsiteY4" fmla="*/ 0 h 30035"/>
                  <a:gd name="connsiteX5" fmla="*/ 232419 w 232418"/>
                  <a:gd name="connsiteY5" fmla="*/ 15018 h 30035"/>
                  <a:gd name="connsiteX6" fmla="*/ 217401 w 232418"/>
                  <a:gd name="connsiteY6" fmla="*/ 30035 h 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18" h="30035">
                    <a:moveTo>
                      <a:pt x="217401" y="30035"/>
                    </a:moveTo>
                    <a:lnTo>
                      <a:pt x="15018" y="30035"/>
                    </a:lnTo>
                    <a:cubicBezTo>
                      <a:pt x="6729" y="30035"/>
                      <a:pt x="0" y="23306"/>
                      <a:pt x="0" y="15018"/>
                    </a:cubicBezTo>
                    <a:cubicBezTo>
                      <a:pt x="0" y="6730"/>
                      <a:pt x="6729" y="0"/>
                      <a:pt x="15018" y="0"/>
                    </a:cubicBezTo>
                    <a:lnTo>
                      <a:pt x="217401" y="0"/>
                    </a:lnTo>
                    <a:cubicBezTo>
                      <a:pt x="225690" y="0"/>
                      <a:pt x="232419" y="6730"/>
                      <a:pt x="232419" y="15018"/>
                    </a:cubicBezTo>
                    <a:cubicBezTo>
                      <a:pt x="232419" y="23306"/>
                      <a:pt x="225690" y="30035"/>
                      <a:pt x="217401" y="3003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nvGrpSpPr>
              <p:cNvPr id="426" name="Graphic 7">
                <a:extLst>
                  <a:ext uri="{FF2B5EF4-FFF2-40B4-BE49-F238E27FC236}">
                    <a16:creationId xmlns:a16="http://schemas.microsoft.com/office/drawing/2014/main" id="{241E049A-B35A-DE28-2C87-430C60EB01B1}"/>
                  </a:ext>
                </a:extLst>
              </p:cNvPr>
              <p:cNvGrpSpPr>
                <a:grpSpLocks noGrp="1" noUngrp="1" noRot="1" noMove="1" noResize="1"/>
              </p:cNvGrpSpPr>
              <p:nvPr/>
            </p:nvGrpSpPr>
            <p:grpSpPr>
              <a:xfrm>
                <a:off x="7817008" y="1367757"/>
                <a:ext cx="450175" cy="1305685"/>
                <a:chOff x="7817008" y="1367757"/>
                <a:chExt cx="450175" cy="1305685"/>
              </a:xfrm>
              <a:solidFill>
                <a:srgbClr val="121212"/>
              </a:solidFill>
            </p:grpSpPr>
            <p:sp>
              <p:nvSpPr>
                <p:cNvPr id="434" name="Freeform: Shape 433">
                  <a:extLst>
                    <a:ext uri="{FF2B5EF4-FFF2-40B4-BE49-F238E27FC236}">
                      <a16:creationId xmlns:a16="http://schemas.microsoft.com/office/drawing/2014/main" id="{2BECC858-A073-8CBE-D7DF-332D5074934C}"/>
                    </a:ext>
                  </a:extLst>
                </p:cNvPr>
                <p:cNvSpPr>
                  <a:spLocks noGrp="1" noRot="1" noMove="1" noResize="1" noEditPoints="1" noAdjustHandles="1" noChangeArrowheads="1" noChangeShapeType="1"/>
                </p:cNvSpPr>
                <p:nvPr/>
              </p:nvSpPr>
              <p:spPr>
                <a:xfrm>
                  <a:off x="8010891" y="1367757"/>
                  <a:ext cx="256292" cy="256362"/>
                </a:xfrm>
                <a:custGeom>
                  <a:avLst/>
                  <a:gdLst>
                    <a:gd name="connsiteX0" fmla="*/ 128076 w 256292"/>
                    <a:gd name="connsiteY0" fmla="*/ 0 h 256362"/>
                    <a:gd name="connsiteX1" fmla="*/ 0 w 256292"/>
                    <a:gd name="connsiteY1" fmla="*/ 128075 h 256362"/>
                    <a:gd name="connsiteX2" fmla="*/ 128076 w 256292"/>
                    <a:gd name="connsiteY2" fmla="*/ 256363 h 256362"/>
                    <a:gd name="connsiteX3" fmla="*/ 256292 w 256292"/>
                    <a:gd name="connsiteY3" fmla="*/ 128075 h 256362"/>
                    <a:gd name="connsiteX4" fmla="*/ 128076 w 256292"/>
                    <a:gd name="connsiteY4" fmla="*/ 0 h 256362"/>
                    <a:gd name="connsiteX5" fmla="*/ 128076 w 256292"/>
                    <a:gd name="connsiteY5" fmla="*/ 226327 h 256362"/>
                    <a:gd name="connsiteX6" fmla="*/ 29965 w 256292"/>
                    <a:gd name="connsiteY6" fmla="*/ 128075 h 256362"/>
                    <a:gd name="connsiteX7" fmla="*/ 128076 w 256292"/>
                    <a:gd name="connsiteY7" fmla="*/ 29964 h 256362"/>
                    <a:gd name="connsiteX8" fmla="*/ 226328 w 256292"/>
                    <a:gd name="connsiteY8" fmla="*/ 128075 h 256362"/>
                    <a:gd name="connsiteX9" fmla="*/ 128076 w 256292"/>
                    <a:gd name="connsiteY9" fmla="*/ 226327 h 25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292" h="256362">
                      <a:moveTo>
                        <a:pt x="128076" y="0"/>
                      </a:moveTo>
                      <a:cubicBezTo>
                        <a:pt x="57379" y="0"/>
                        <a:pt x="0" y="57379"/>
                        <a:pt x="0" y="128075"/>
                      </a:cubicBezTo>
                      <a:cubicBezTo>
                        <a:pt x="0" y="198771"/>
                        <a:pt x="57379" y="256363"/>
                        <a:pt x="128076" y="256363"/>
                      </a:cubicBezTo>
                      <a:cubicBezTo>
                        <a:pt x="198772" y="256363"/>
                        <a:pt x="256292" y="198771"/>
                        <a:pt x="256292" y="128075"/>
                      </a:cubicBezTo>
                      <a:cubicBezTo>
                        <a:pt x="256292" y="57379"/>
                        <a:pt x="198772" y="0"/>
                        <a:pt x="128076" y="0"/>
                      </a:cubicBezTo>
                      <a:close/>
                      <a:moveTo>
                        <a:pt x="128076" y="226327"/>
                      </a:moveTo>
                      <a:cubicBezTo>
                        <a:pt x="73884" y="226327"/>
                        <a:pt x="29965" y="182266"/>
                        <a:pt x="29965" y="128075"/>
                      </a:cubicBezTo>
                      <a:cubicBezTo>
                        <a:pt x="29965" y="73884"/>
                        <a:pt x="73884" y="29964"/>
                        <a:pt x="128076" y="29964"/>
                      </a:cubicBezTo>
                      <a:cubicBezTo>
                        <a:pt x="182267" y="29964"/>
                        <a:pt x="226328" y="74026"/>
                        <a:pt x="226328" y="128075"/>
                      </a:cubicBezTo>
                      <a:cubicBezTo>
                        <a:pt x="226328" y="182124"/>
                        <a:pt x="182267" y="226327"/>
                        <a:pt x="128076" y="22632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35" name="Freeform: Shape 434">
                  <a:extLst>
                    <a:ext uri="{FF2B5EF4-FFF2-40B4-BE49-F238E27FC236}">
                      <a16:creationId xmlns:a16="http://schemas.microsoft.com/office/drawing/2014/main" id="{74E8C1D3-3DDD-8040-F44C-01F712BD5D49}"/>
                    </a:ext>
                  </a:extLst>
                </p:cNvPr>
                <p:cNvSpPr>
                  <a:spLocks noGrp="1" noRot="1" noMove="1" noResize="1" noEditPoints="1" noAdjustHandles="1" noChangeArrowheads="1" noChangeShapeType="1"/>
                </p:cNvSpPr>
                <p:nvPr/>
              </p:nvSpPr>
              <p:spPr>
                <a:xfrm>
                  <a:off x="7817008" y="2643407"/>
                  <a:ext cx="232419" cy="30035"/>
                </a:xfrm>
                <a:custGeom>
                  <a:avLst/>
                  <a:gdLst>
                    <a:gd name="connsiteX0" fmla="*/ 217402 w 232419"/>
                    <a:gd name="connsiteY0" fmla="*/ 30035 h 30035"/>
                    <a:gd name="connsiteX1" fmla="*/ 15018 w 232419"/>
                    <a:gd name="connsiteY1" fmla="*/ 30035 h 30035"/>
                    <a:gd name="connsiteX2" fmla="*/ 0 w 232419"/>
                    <a:gd name="connsiteY2" fmla="*/ 15018 h 30035"/>
                    <a:gd name="connsiteX3" fmla="*/ 15018 w 232419"/>
                    <a:gd name="connsiteY3" fmla="*/ 0 h 30035"/>
                    <a:gd name="connsiteX4" fmla="*/ 217402 w 232419"/>
                    <a:gd name="connsiteY4" fmla="*/ 0 h 30035"/>
                    <a:gd name="connsiteX5" fmla="*/ 232419 w 232419"/>
                    <a:gd name="connsiteY5" fmla="*/ 15018 h 30035"/>
                    <a:gd name="connsiteX6" fmla="*/ 217402 w 232419"/>
                    <a:gd name="connsiteY6" fmla="*/ 30035 h 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19" h="30035">
                      <a:moveTo>
                        <a:pt x="217402" y="30035"/>
                      </a:moveTo>
                      <a:lnTo>
                        <a:pt x="15018" y="30035"/>
                      </a:lnTo>
                      <a:cubicBezTo>
                        <a:pt x="6730" y="30035"/>
                        <a:pt x="0" y="23306"/>
                        <a:pt x="0" y="15018"/>
                      </a:cubicBezTo>
                      <a:cubicBezTo>
                        <a:pt x="0" y="6730"/>
                        <a:pt x="6730" y="0"/>
                        <a:pt x="15018" y="0"/>
                      </a:cubicBezTo>
                      <a:lnTo>
                        <a:pt x="217402" y="0"/>
                      </a:lnTo>
                      <a:cubicBezTo>
                        <a:pt x="225690" y="0"/>
                        <a:pt x="232419" y="6730"/>
                        <a:pt x="232419" y="15018"/>
                      </a:cubicBezTo>
                      <a:cubicBezTo>
                        <a:pt x="232419" y="23306"/>
                        <a:pt x="225690" y="30035"/>
                        <a:pt x="217402" y="3003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sp>
            <p:nvSpPr>
              <p:cNvPr id="427" name="Freeform: Shape 426">
                <a:extLst>
                  <a:ext uri="{FF2B5EF4-FFF2-40B4-BE49-F238E27FC236}">
                    <a16:creationId xmlns:a16="http://schemas.microsoft.com/office/drawing/2014/main" id="{C1F38E11-CBB9-2087-B694-E735A6F02727}"/>
                  </a:ext>
                </a:extLst>
              </p:cNvPr>
              <p:cNvSpPr>
                <a:spLocks noGrp="1" noRot="1" noMove="1" noResize="1" noEditPoints="1" noAdjustHandles="1" noChangeArrowheads="1" noChangeShapeType="1"/>
              </p:cNvSpPr>
              <p:nvPr/>
            </p:nvSpPr>
            <p:spPr>
              <a:xfrm>
                <a:off x="8225885" y="2643407"/>
                <a:ext cx="507836" cy="30035"/>
              </a:xfrm>
              <a:custGeom>
                <a:avLst/>
                <a:gdLst>
                  <a:gd name="connsiteX0" fmla="*/ 492819 w 507836"/>
                  <a:gd name="connsiteY0" fmla="*/ 30035 h 30035"/>
                  <a:gd name="connsiteX1" fmla="*/ 15018 w 507836"/>
                  <a:gd name="connsiteY1" fmla="*/ 30035 h 30035"/>
                  <a:gd name="connsiteX2" fmla="*/ 0 w 507836"/>
                  <a:gd name="connsiteY2" fmla="*/ 15018 h 30035"/>
                  <a:gd name="connsiteX3" fmla="*/ 15018 w 507836"/>
                  <a:gd name="connsiteY3" fmla="*/ 0 h 30035"/>
                  <a:gd name="connsiteX4" fmla="*/ 492819 w 507836"/>
                  <a:gd name="connsiteY4" fmla="*/ 0 h 30035"/>
                  <a:gd name="connsiteX5" fmla="*/ 507837 w 507836"/>
                  <a:gd name="connsiteY5" fmla="*/ 15018 h 30035"/>
                  <a:gd name="connsiteX6" fmla="*/ 492819 w 507836"/>
                  <a:gd name="connsiteY6" fmla="*/ 30035 h 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836" h="30035">
                    <a:moveTo>
                      <a:pt x="492819" y="30035"/>
                    </a:moveTo>
                    <a:lnTo>
                      <a:pt x="15018" y="30035"/>
                    </a:lnTo>
                    <a:cubicBezTo>
                      <a:pt x="6729" y="30035"/>
                      <a:pt x="0" y="23306"/>
                      <a:pt x="0" y="15018"/>
                    </a:cubicBezTo>
                    <a:cubicBezTo>
                      <a:pt x="0" y="6730"/>
                      <a:pt x="6729" y="0"/>
                      <a:pt x="15018" y="0"/>
                    </a:cubicBezTo>
                    <a:lnTo>
                      <a:pt x="492819" y="0"/>
                    </a:lnTo>
                    <a:cubicBezTo>
                      <a:pt x="501108" y="0"/>
                      <a:pt x="507837" y="6730"/>
                      <a:pt x="507837" y="15018"/>
                    </a:cubicBezTo>
                    <a:cubicBezTo>
                      <a:pt x="507837" y="23306"/>
                      <a:pt x="501108" y="30035"/>
                      <a:pt x="492819" y="3003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28" name="Freeform: Shape 427">
                <a:extLst>
                  <a:ext uri="{FF2B5EF4-FFF2-40B4-BE49-F238E27FC236}">
                    <a16:creationId xmlns:a16="http://schemas.microsoft.com/office/drawing/2014/main" id="{E02AB8E2-96E0-8BDD-5ADA-130B31A46728}"/>
                  </a:ext>
                </a:extLst>
              </p:cNvPr>
              <p:cNvSpPr>
                <a:spLocks noGrp="1" noRot="1" noMove="1" noResize="1" noEditPoints="1" noAdjustHandles="1" noChangeArrowheads="1" noChangeShapeType="1"/>
              </p:cNvSpPr>
              <p:nvPr/>
            </p:nvSpPr>
            <p:spPr>
              <a:xfrm>
                <a:off x="7999344" y="1795627"/>
                <a:ext cx="590435" cy="320745"/>
              </a:xfrm>
              <a:custGeom>
                <a:avLst/>
                <a:gdLst>
                  <a:gd name="connsiteX0" fmla="*/ 227178 w 590435"/>
                  <a:gd name="connsiteY0" fmla="*/ 320746 h 320745"/>
                  <a:gd name="connsiteX1" fmla="*/ 218678 w 590435"/>
                  <a:gd name="connsiteY1" fmla="*/ 318125 h 320745"/>
                  <a:gd name="connsiteX2" fmla="*/ 6517 w 590435"/>
                  <a:gd name="connsiteY2" fmla="*/ 172765 h 320745"/>
                  <a:gd name="connsiteX3" fmla="*/ 0 w 590435"/>
                  <a:gd name="connsiteY3" fmla="*/ 160369 h 320745"/>
                  <a:gd name="connsiteX4" fmla="*/ 6517 w 590435"/>
                  <a:gd name="connsiteY4" fmla="*/ 147972 h 320745"/>
                  <a:gd name="connsiteX5" fmla="*/ 218678 w 590435"/>
                  <a:gd name="connsiteY5" fmla="*/ 2612 h 320745"/>
                  <a:gd name="connsiteX6" fmla="*/ 234120 w 590435"/>
                  <a:gd name="connsiteY6" fmla="*/ 1692 h 320745"/>
                  <a:gd name="connsiteX7" fmla="*/ 242125 w 590435"/>
                  <a:gd name="connsiteY7" fmla="*/ 14938 h 320745"/>
                  <a:gd name="connsiteX8" fmla="*/ 242125 w 590435"/>
                  <a:gd name="connsiteY8" fmla="*/ 86768 h 320745"/>
                  <a:gd name="connsiteX9" fmla="*/ 575418 w 590435"/>
                  <a:gd name="connsiteY9" fmla="*/ 86768 h 320745"/>
                  <a:gd name="connsiteX10" fmla="*/ 590435 w 590435"/>
                  <a:gd name="connsiteY10" fmla="*/ 101786 h 320745"/>
                  <a:gd name="connsiteX11" fmla="*/ 575418 w 590435"/>
                  <a:gd name="connsiteY11" fmla="*/ 116803 h 320745"/>
                  <a:gd name="connsiteX12" fmla="*/ 227107 w 590435"/>
                  <a:gd name="connsiteY12" fmla="*/ 116803 h 320745"/>
                  <a:gd name="connsiteX13" fmla="*/ 212089 w 590435"/>
                  <a:gd name="connsiteY13" fmla="*/ 101786 h 320745"/>
                  <a:gd name="connsiteX14" fmla="*/ 212089 w 590435"/>
                  <a:gd name="connsiteY14" fmla="*/ 43486 h 320745"/>
                  <a:gd name="connsiteX15" fmla="*/ 41441 w 590435"/>
                  <a:gd name="connsiteY15" fmla="*/ 160369 h 320745"/>
                  <a:gd name="connsiteX16" fmla="*/ 212089 w 590435"/>
                  <a:gd name="connsiteY16" fmla="*/ 277251 h 320745"/>
                  <a:gd name="connsiteX17" fmla="*/ 212089 w 590435"/>
                  <a:gd name="connsiteY17" fmla="*/ 218952 h 320745"/>
                  <a:gd name="connsiteX18" fmla="*/ 227107 w 590435"/>
                  <a:gd name="connsiteY18" fmla="*/ 203934 h 320745"/>
                  <a:gd name="connsiteX19" fmla="*/ 242125 w 590435"/>
                  <a:gd name="connsiteY19" fmla="*/ 218952 h 320745"/>
                  <a:gd name="connsiteX20" fmla="*/ 242125 w 590435"/>
                  <a:gd name="connsiteY20" fmla="*/ 305728 h 320745"/>
                  <a:gd name="connsiteX21" fmla="*/ 234120 w 590435"/>
                  <a:gd name="connsiteY21" fmla="*/ 318975 h 320745"/>
                  <a:gd name="connsiteX22" fmla="*/ 227107 w 590435"/>
                  <a:gd name="connsiteY22" fmla="*/ 320675 h 32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0435" h="320745">
                    <a:moveTo>
                      <a:pt x="227178" y="320746"/>
                    </a:moveTo>
                    <a:cubicBezTo>
                      <a:pt x="224202" y="320746"/>
                      <a:pt x="221228" y="319896"/>
                      <a:pt x="218678" y="318125"/>
                    </a:cubicBezTo>
                    <a:lnTo>
                      <a:pt x="6517" y="172765"/>
                    </a:lnTo>
                    <a:cubicBezTo>
                      <a:pt x="2409" y="169932"/>
                      <a:pt x="0" y="165327"/>
                      <a:pt x="0" y="160369"/>
                    </a:cubicBezTo>
                    <a:cubicBezTo>
                      <a:pt x="0" y="155410"/>
                      <a:pt x="2409" y="150805"/>
                      <a:pt x="6517" y="147972"/>
                    </a:cubicBezTo>
                    <a:lnTo>
                      <a:pt x="218678" y="2612"/>
                    </a:lnTo>
                    <a:cubicBezTo>
                      <a:pt x="223281" y="-504"/>
                      <a:pt x="229232" y="-859"/>
                      <a:pt x="234120" y="1692"/>
                    </a:cubicBezTo>
                    <a:cubicBezTo>
                      <a:pt x="239078" y="4313"/>
                      <a:pt x="242125" y="9413"/>
                      <a:pt x="242125" y="14938"/>
                    </a:cubicBezTo>
                    <a:lnTo>
                      <a:pt x="242125" y="86768"/>
                    </a:lnTo>
                    <a:lnTo>
                      <a:pt x="575418" y="86768"/>
                    </a:lnTo>
                    <a:cubicBezTo>
                      <a:pt x="583705" y="86768"/>
                      <a:pt x="590435" y="93498"/>
                      <a:pt x="590435" y="101786"/>
                    </a:cubicBezTo>
                    <a:cubicBezTo>
                      <a:pt x="590435" y="110074"/>
                      <a:pt x="583705" y="116803"/>
                      <a:pt x="575418" y="116803"/>
                    </a:cubicBezTo>
                    <a:lnTo>
                      <a:pt x="227107" y="116803"/>
                    </a:lnTo>
                    <a:cubicBezTo>
                      <a:pt x="218819" y="116803"/>
                      <a:pt x="212089" y="110074"/>
                      <a:pt x="212089" y="101786"/>
                    </a:cubicBezTo>
                    <a:lnTo>
                      <a:pt x="212089" y="43486"/>
                    </a:lnTo>
                    <a:lnTo>
                      <a:pt x="41441" y="160369"/>
                    </a:lnTo>
                    <a:lnTo>
                      <a:pt x="212089" y="277251"/>
                    </a:lnTo>
                    <a:lnTo>
                      <a:pt x="212089" y="218952"/>
                    </a:lnTo>
                    <a:cubicBezTo>
                      <a:pt x="212089" y="210664"/>
                      <a:pt x="218819" y="203934"/>
                      <a:pt x="227107" y="203934"/>
                    </a:cubicBezTo>
                    <a:cubicBezTo>
                      <a:pt x="235395" y="203934"/>
                      <a:pt x="242125" y="210664"/>
                      <a:pt x="242125" y="218952"/>
                    </a:cubicBezTo>
                    <a:lnTo>
                      <a:pt x="242125" y="305728"/>
                    </a:lnTo>
                    <a:cubicBezTo>
                      <a:pt x="242125" y="311324"/>
                      <a:pt x="239078" y="316425"/>
                      <a:pt x="234120" y="318975"/>
                    </a:cubicBezTo>
                    <a:cubicBezTo>
                      <a:pt x="231924" y="320108"/>
                      <a:pt x="229515" y="320675"/>
                      <a:pt x="227107" y="32067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29" name="Freeform: Shape 428">
                <a:extLst>
                  <a:ext uri="{FF2B5EF4-FFF2-40B4-BE49-F238E27FC236}">
                    <a16:creationId xmlns:a16="http://schemas.microsoft.com/office/drawing/2014/main" id="{82B87A82-A3C8-26D9-0B75-DB049434770A}"/>
                  </a:ext>
                </a:extLst>
              </p:cNvPr>
              <p:cNvSpPr>
                <a:spLocks noGrp="1" noRot="1" noMove="1" noResize="1" noEditPoints="1" noAdjustHandles="1" noChangeArrowheads="1" noChangeShapeType="1"/>
              </p:cNvSpPr>
              <p:nvPr/>
            </p:nvSpPr>
            <p:spPr>
              <a:xfrm>
                <a:off x="8369756" y="1795616"/>
                <a:ext cx="590363" cy="320685"/>
              </a:xfrm>
              <a:custGeom>
                <a:avLst/>
                <a:gdLst>
                  <a:gd name="connsiteX0" fmla="*/ 590363 w 590363"/>
                  <a:gd name="connsiteY0" fmla="*/ 160379 h 320685"/>
                  <a:gd name="connsiteX1" fmla="*/ 583989 w 590363"/>
                  <a:gd name="connsiteY1" fmla="*/ 172776 h 320685"/>
                  <a:gd name="connsiteX2" fmla="*/ 371687 w 590363"/>
                  <a:gd name="connsiteY2" fmla="*/ 318065 h 320685"/>
                  <a:gd name="connsiteX3" fmla="*/ 363257 w 590363"/>
                  <a:gd name="connsiteY3" fmla="*/ 320686 h 320685"/>
                  <a:gd name="connsiteX4" fmla="*/ 356315 w 590363"/>
                  <a:gd name="connsiteY4" fmla="*/ 319056 h 320685"/>
                  <a:gd name="connsiteX5" fmla="*/ 348240 w 590363"/>
                  <a:gd name="connsiteY5" fmla="*/ 305739 h 320685"/>
                  <a:gd name="connsiteX6" fmla="*/ 348240 w 590363"/>
                  <a:gd name="connsiteY6" fmla="*/ 233909 h 320685"/>
                  <a:gd name="connsiteX7" fmla="*/ 15018 w 590363"/>
                  <a:gd name="connsiteY7" fmla="*/ 233909 h 320685"/>
                  <a:gd name="connsiteX8" fmla="*/ 0 w 590363"/>
                  <a:gd name="connsiteY8" fmla="*/ 219104 h 320685"/>
                  <a:gd name="connsiteX9" fmla="*/ 142 w 590363"/>
                  <a:gd name="connsiteY9" fmla="*/ 216766 h 320685"/>
                  <a:gd name="connsiteX10" fmla="*/ 637 w 590363"/>
                  <a:gd name="connsiteY10" fmla="*/ 214570 h 320685"/>
                  <a:gd name="connsiteX11" fmla="*/ 1346 w 590363"/>
                  <a:gd name="connsiteY11" fmla="*/ 212799 h 320685"/>
                  <a:gd name="connsiteX12" fmla="*/ 1771 w 590363"/>
                  <a:gd name="connsiteY12" fmla="*/ 211879 h 320685"/>
                  <a:gd name="connsiteX13" fmla="*/ 1984 w 590363"/>
                  <a:gd name="connsiteY13" fmla="*/ 211454 h 320685"/>
                  <a:gd name="connsiteX14" fmla="*/ 2905 w 590363"/>
                  <a:gd name="connsiteY14" fmla="*/ 210037 h 320685"/>
                  <a:gd name="connsiteX15" fmla="*/ 4321 w 590363"/>
                  <a:gd name="connsiteY15" fmla="*/ 208408 h 320685"/>
                  <a:gd name="connsiteX16" fmla="*/ 4746 w 590363"/>
                  <a:gd name="connsiteY16" fmla="*/ 207983 h 320685"/>
                  <a:gd name="connsiteX17" fmla="*/ 6517 w 590363"/>
                  <a:gd name="connsiteY17" fmla="*/ 206566 h 320685"/>
                  <a:gd name="connsiteX18" fmla="*/ 8430 w 590363"/>
                  <a:gd name="connsiteY18" fmla="*/ 205503 h 320685"/>
                  <a:gd name="connsiteX19" fmla="*/ 12680 w 590363"/>
                  <a:gd name="connsiteY19" fmla="*/ 204228 h 320685"/>
                  <a:gd name="connsiteX20" fmla="*/ 15018 w 590363"/>
                  <a:gd name="connsiteY20" fmla="*/ 204086 h 320685"/>
                  <a:gd name="connsiteX21" fmla="*/ 363257 w 590363"/>
                  <a:gd name="connsiteY21" fmla="*/ 204086 h 320685"/>
                  <a:gd name="connsiteX22" fmla="*/ 378275 w 590363"/>
                  <a:gd name="connsiteY22" fmla="*/ 219104 h 320685"/>
                  <a:gd name="connsiteX23" fmla="*/ 378275 w 590363"/>
                  <a:gd name="connsiteY23" fmla="*/ 277404 h 320685"/>
                  <a:gd name="connsiteX24" fmla="*/ 407531 w 590363"/>
                  <a:gd name="connsiteY24" fmla="*/ 257357 h 320685"/>
                  <a:gd name="connsiteX25" fmla="*/ 548923 w 590363"/>
                  <a:gd name="connsiteY25" fmla="*/ 160379 h 320685"/>
                  <a:gd name="connsiteX26" fmla="*/ 407531 w 590363"/>
                  <a:gd name="connsiteY26" fmla="*/ 63615 h 320685"/>
                  <a:gd name="connsiteX27" fmla="*/ 378275 w 590363"/>
                  <a:gd name="connsiteY27" fmla="*/ 43568 h 320685"/>
                  <a:gd name="connsiteX28" fmla="*/ 378275 w 590363"/>
                  <a:gd name="connsiteY28" fmla="*/ 101867 h 320685"/>
                  <a:gd name="connsiteX29" fmla="*/ 363257 w 590363"/>
                  <a:gd name="connsiteY29" fmla="*/ 116885 h 320685"/>
                  <a:gd name="connsiteX30" fmla="*/ 348240 w 590363"/>
                  <a:gd name="connsiteY30" fmla="*/ 101867 h 320685"/>
                  <a:gd name="connsiteX31" fmla="*/ 348240 w 590363"/>
                  <a:gd name="connsiteY31" fmla="*/ 15020 h 320685"/>
                  <a:gd name="connsiteX32" fmla="*/ 356315 w 590363"/>
                  <a:gd name="connsiteY32" fmla="*/ 1773 h 320685"/>
                  <a:gd name="connsiteX33" fmla="*/ 371687 w 590363"/>
                  <a:gd name="connsiteY33" fmla="*/ 2694 h 320685"/>
                  <a:gd name="connsiteX34" fmla="*/ 583989 w 590363"/>
                  <a:gd name="connsiteY34" fmla="*/ 147983 h 320685"/>
                  <a:gd name="connsiteX35" fmla="*/ 590363 w 590363"/>
                  <a:gd name="connsiteY35" fmla="*/ 160379 h 32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363" h="320685">
                    <a:moveTo>
                      <a:pt x="590363" y="160379"/>
                    </a:moveTo>
                    <a:cubicBezTo>
                      <a:pt x="590363" y="165267"/>
                      <a:pt x="587884" y="169943"/>
                      <a:pt x="583989" y="172776"/>
                    </a:cubicBezTo>
                    <a:lnTo>
                      <a:pt x="371687" y="318065"/>
                    </a:lnTo>
                    <a:cubicBezTo>
                      <a:pt x="369278" y="319977"/>
                      <a:pt x="366233" y="320686"/>
                      <a:pt x="363257" y="320686"/>
                    </a:cubicBezTo>
                    <a:cubicBezTo>
                      <a:pt x="360849" y="320686"/>
                      <a:pt x="358369" y="320119"/>
                      <a:pt x="356315" y="319056"/>
                    </a:cubicBezTo>
                    <a:cubicBezTo>
                      <a:pt x="351285" y="316365"/>
                      <a:pt x="348240" y="311335"/>
                      <a:pt x="348240" y="305739"/>
                    </a:cubicBezTo>
                    <a:lnTo>
                      <a:pt x="348240" y="233909"/>
                    </a:lnTo>
                    <a:lnTo>
                      <a:pt x="15018" y="233909"/>
                    </a:lnTo>
                    <a:cubicBezTo>
                      <a:pt x="6588" y="233909"/>
                      <a:pt x="0" y="227321"/>
                      <a:pt x="0" y="219104"/>
                    </a:cubicBezTo>
                    <a:cubicBezTo>
                      <a:pt x="0" y="218325"/>
                      <a:pt x="71" y="217546"/>
                      <a:pt x="142" y="216766"/>
                    </a:cubicBezTo>
                    <a:cubicBezTo>
                      <a:pt x="284" y="215987"/>
                      <a:pt x="425" y="215279"/>
                      <a:pt x="637" y="214570"/>
                    </a:cubicBezTo>
                    <a:cubicBezTo>
                      <a:pt x="779" y="213933"/>
                      <a:pt x="992" y="213366"/>
                      <a:pt x="1346" y="212799"/>
                    </a:cubicBezTo>
                    <a:cubicBezTo>
                      <a:pt x="1417" y="212445"/>
                      <a:pt x="1558" y="212162"/>
                      <a:pt x="1771" y="211879"/>
                    </a:cubicBezTo>
                    <a:cubicBezTo>
                      <a:pt x="1842" y="211737"/>
                      <a:pt x="1913" y="211595"/>
                      <a:pt x="1984" y="211454"/>
                    </a:cubicBezTo>
                    <a:cubicBezTo>
                      <a:pt x="2267" y="210958"/>
                      <a:pt x="2550" y="210462"/>
                      <a:pt x="2905" y="210037"/>
                    </a:cubicBezTo>
                    <a:cubicBezTo>
                      <a:pt x="3329" y="209470"/>
                      <a:pt x="3826" y="208903"/>
                      <a:pt x="4321" y="208408"/>
                    </a:cubicBezTo>
                    <a:cubicBezTo>
                      <a:pt x="4463" y="208266"/>
                      <a:pt x="4605" y="208124"/>
                      <a:pt x="4746" y="207983"/>
                    </a:cubicBezTo>
                    <a:cubicBezTo>
                      <a:pt x="5313" y="207487"/>
                      <a:pt x="5880" y="206991"/>
                      <a:pt x="6517" y="206566"/>
                    </a:cubicBezTo>
                    <a:cubicBezTo>
                      <a:pt x="7155" y="206212"/>
                      <a:pt x="7721" y="205857"/>
                      <a:pt x="8430" y="205503"/>
                    </a:cubicBezTo>
                    <a:cubicBezTo>
                      <a:pt x="9776" y="204936"/>
                      <a:pt x="11193" y="204511"/>
                      <a:pt x="12680" y="204228"/>
                    </a:cubicBezTo>
                    <a:cubicBezTo>
                      <a:pt x="13459" y="204157"/>
                      <a:pt x="14238" y="204086"/>
                      <a:pt x="15018" y="204086"/>
                    </a:cubicBezTo>
                    <a:lnTo>
                      <a:pt x="363257" y="204086"/>
                    </a:lnTo>
                    <a:cubicBezTo>
                      <a:pt x="371546" y="204086"/>
                      <a:pt x="378275" y="210604"/>
                      <a:pt x="378275" y="219104"/>
                    </a:cubicBezTo>
                    <a:lnTo>
                      <a:pt x="378275" y="277404"/>
                    </a:lnTo>
                    <a:lnTo>
                      <a:pt x="407531" y="257357"/>
                    </a:lnTo>
                    <a:lnTo>
                      <a:pt x="548923" y="160379"/>
                    </a:lnTo>
                    <a:lnTo>
                      <a:pt x="407531" y="63615"/>
                    </a:lnTo>
                    <a:lnTo>
                      <a:pt x="378275" y="43568"/>
                    </a:lnTo>
                    <a:lnTo>
                      <a:pt x="378275" y="101867"/>
                    </a:lnTo>
                    <a:cubicBezTo>
                      <a:pt x="378275" y="110155"/>
                      <a:pt x="371546" y="116885"/>
                      <a:pt x="363257" y="116885"/>
                    </a:cubicBezTo>
                    <a:cubicBezTo>
                      <a:pt x="354969" y="116885"/>
                      <a:pt x="348240" y="110155"/>
                      <a:pt x="348240" y="101867"/>
                    </a:cubicBezTo>
                    <a:lnTo>
                      <a:pt x="348240" y="15020"/>
                    </a:lnTo>
                    <a:cubicBezTo>
                      <a:pt x="348240" y="9424"/>
                      <a:pt x="351285" y="4394"/>
                      <a:pt x="356315" y="1773"/>
                    </a:cubicBezTo>
                    <a:cubicBezTo>
                      <a:pt x="361203" y="-919"/>
                      <a:pt x="367224" y="-494"/>
                      <a:pt x="371687" y="2694"/>
                    </a:cubicBezTo>
                    <a:lnTo>
                      <a:pt x="583989" y="147983"/>
                    </a:lnTo>
                    <a:cubicBezTo>
                      <a:pt x="587884" y="150816"/>
                      <a:pt x="590363" y="155492"/>
                      <a:pt x="590363" y="160379"/>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30" name="Freeform: Shape 429">
                <a:extLst>
                  <a:ext uri="{FF2B5EF4-FFF2-40B4-BE49-F238E27FC236}">
                    <a16:creationId xmlns:a16="http://schemas.microsoft.com/office/drawing/2014/main" id="{2A58F04A-22F0-987F-FAB8-325ED5878BC6}"/>
                  </a:ext>
                </a:extLst>
              </p:cNvPr>
              <p:cNvSpPr>
                <a:spLocks noGrp="1" noRot="1" noMove="1" noResize="1" noEditPoints="1" noAdjustHandles="1" noChangeArrowheads="1" noChangeShapeType="1"/>
              </p:cNvSpPr>
              <p:nvPr/>
            </p:nvSpPr>
            <p:spPr>
              <a:xfrm>
                <a:off x="8559815" y="2093492"/>
                <a:ext cx="173764" cy="565995"/>
              </a:xfrm>
              <a:custGeom>
                <a:avLst/>
                <a:gdLst>
                  <a:gd name="connsiteX0" fmla="*/ 143942 w 173764"/>
                  <a:gd name="connsiteY0" fmla="*/ 565995 h 565995"/>
                  <a:gd name="connsiteX1" fmla="*/ 111640 w 173764"/>
                  <a:gd name="connsiteY1" fmla="*/ 129704 h 565995"/>
                  <a:gd name="connsiteX2" fmla="*/ 0 w 173764"/>
                  <a:gd name="connsiteY2" fmla="*/ 5596 h 565995"/>
                  <a:gd name="connsiteX3" fmla="*/ 0 w 173764"/>
                  <a:gd name="connsiteY3" fmla="*/ 0 h 565995"/>
                  <a:gd name="connsiteX4" fmla="*/ 29964 w 173764"/>
                  <a:gd name="connsiteY4" fmla="*/ 0 h 565995"/>
                  <a:gd name="connsiteX5" fmla="*/ 29964 w 173764"/>
                  <a:gd name="connsiteY5" fmla="*/ 5596 h 565995"/>
                  <a:gd name="connsiteX6" fmla="*/ 124816 w 173764"/>
                  <a:gd name="connsiteY6" fmla="*/ 100448 h 565995"/>
                  <a:gd name="connsiteX7" fmla="*/ 140542 w 173764"/>
                  <a:gd name="connsiteY7" fmla="*/ 114332 h 565995"/>
                  <a:gd name="connsiteX8" fmla="*/ 173765 w 173764"/>
                  <a:gd name="connsiteY8" fmla="*/ 563799 h 565995"/>
                  <a:gd name="connsiteX9" fmla="*/ 143871 w 173764"/>
                  <a:gd name="connsiteY9" fmla="*/ 565995 h 5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764" h="565995">
                    <a:moveTo>
                      <a:pt x="143942" y="565995"/>
                    </a:moveTo>
                    <a:lnTo>
                      <a:pt x="111640" y="129704"/>
                    </a:lnTo>
                    <a:cubicBezTo>
                      <a:pt x="48736" y="122833"/>
                      <a:pt x="0" y="69775"/>
                      <a:pt x="0" y="5596"/>
                    </a:cubicBezTo>
                    <a:lnTo>
                      <a:pt x="0" y="0"/>
                    </a:lnTo>
                    <a:lnTo>
                      <a:pt x="29964" y="0"/>
                    </a:lnTo>
                    <a:lnTo>
                      <a:pt x="29964" y="5596"/>
                    </a:lnTo>
                    <a:cubicBezTo>
                      <a:pt x="29964" y="57875"/>
                      <a:pt x="72538" y="100448"/>
                      <a:pt x="124816" y="100448"/>
                    </a:cubicBezTo>
                    <a:cubicBezTo>
                      <a:pt x="132679" y="100448"/>
                      <a:pt x="139975" y="106540"/>
                      <a:pt x="140542" y="114332"/>
                    </a:cubicBezTo>
                    <a:lnTo>
                      <a:pt x="173765" y="563799"/>
                    </a:lnTo>
                    <a:lnTo>
                      <a:pt x="143871" y="565995"/>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31" name="Freeform: Shape 430">
                <a:extLst>
                  <a:ext uri="{FF2B5EF4-FFF2-40B4-BE49-F238E27FC236}">
                    <a16:creationId xmlns:a16="http://schemas.microsoft.com/office/drawing/2014/main" id="{666BC924-A86C-66F5-1FF6-67F78B44E085}"/>
                  </a:ext>
                </a:extLst>
              </p:cNvPr>
              <p:cNvSpPr>
                <a:spLocks noGrp="1" noRot="1" noMove="1" noResize="1" noEditPoints="1" noAdjustHandles="1" noChangeArrowheads="1" noChangeShapeType="1"/>
              </p:cNvSpPr>
              <p:nvPr/>
            </p:nvSpPr>
            <p:spPr>
              <a:xfrm>
                <a:off x="8559744" y="1688086"/>
                <a:ext cx="523491" cy="971471"/>
              </a:xfrm>
              <a:custGeom>
                <a:avLst/>
                <a:gdLst>
                  <a:gd name="connsiteX0" fmla="*/ 380400 w 523491"/>
                  <a:gd name="connsiteY0" fmla="*/ 971401 h 971471"/>
                  <a:gd name="connsiteX1" fmla="*/ 350506 w 523491"/>
                  <a:gd name="connsiteY1" fmla="*/ 969205 h 971471"/>
                  <a:gd name="connsiteX2" fmla="*/ 383729 w 523491"/>
                  <a:gd name="connsiteY2" fmla="*/ 519809 h 971471"/>
                  <a:gd name="connsiteX3" fmla="*/ 398675 w 523491"/>
                  <a:gd name="connsiteY3" fmla="*/ 505925 h 971471"/>
                  <a:gd name="connsiteX4" fmla="*/ 493528 w 523491"/>
                  <a:gd name="connsiteY4" fmla="*/ 411073 h 971471"/>
                  <a:gd name="connsiteX5" fmla="*/ 493528 w 523491"/>
                  <a:gd name="connsiteY5" fmla="*/ 106399 h 971471"/>
                  <a:gd name="connsiteX6" fmla="*/ 417164 w 523491"/>
                  <a:gd name="connsiteY6" fmla="*/ 30035 h 971471"/>
                  <a:gd name="connsiteX7" fmla="*/ 106469 w 523491"/>
                  <a:gd name="connsiteY7" fmla="*/ 30035 h 971471"/>
                  <a:gd name="connsiteX8" fmla="*/ 30035 w 523491"/>
                  <a:gd name="connsiteY8" fmla="*/ 106399 h 971471"/>
                  <a:gd name="connsiteX9" fmla="*/ 30035 w 523491"/>
                  <a:gd name="connsiteY9" fmla="*/ 209397 h 971471"/>
                  <a:gd name="connsiteX10" fmla="*/ 15018 w 523491"/>
                  <a:gd name="connsiteY10" fmla="*/ 224415 h 971471"/>
                  <a:gd name="connsiteX11" fmla="*/ 0 w 523491"/>
                  <a:gd name="connsiteY11" fmla="*/ 209397 h 971471"/>
                  <a:gd name="connsiteX12" fmla="*/ 0 w 523491"/>
                  <a:gd name="connsiteY12" fmla="*/ 106399 h 971471"/>
                  <a:gd name="connsiteX13" fmla="*/ 106398 w 523491"/>
                  <a:gd name="connsiteY13" fmla="*/ 0 h 971471"/>
                  <a:gd name="connsiteX14" fmla="*/ 417094 w 523491"/>
                  <a:gd name="connsiteY14" fmla="*/ 0 h 971471"/>
                  <a:gd name="connsiteX15" fmla="*/ 523492 w 523491"/>
                  <a:gd name="connsiteY15" fmla="*/ 106399 h 971471"/>
                  <a:gd name="connsiteX16" fmla="*/ 523492 w 523491"/>
                  <a:gd name="connsiteY16" fmla="*/ 411073 h 971471"/>
                  <a:gd name="connsiteX17" fmla="*/ 412631 w 523491"/>
                  <a:gd name="connsiteY17" fmla="*/ 535181 h 971471"/>
                  <a:gd name="connsiteX18" fmla="*/ 380329 w 523491"/>
                  <a:gd name="connsiteY18" fmla="*/ 971472 h 97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491" h="971471">
                    <a:moveTo>
                      <a:pt x="380400" y="971401"/>
                    </a:moveTo>
                    <a:lnTo>
                      <a:pt x="350506" y="969205"/>
                    </a:lnTo>
                    <a:lnTo>
                      <a:pt x="383729" y="519809"/>
                    </a:lnTo>
                    <a:cubicBezTo>
                      <a:pt x="384296" y="511946"/>
                      <a:pt x="390812" y="505925"/>
                      <a:pt x="398675" y="505925"/>
                    </a:cubicBezTo>
                    <a:cubicBezTo>
                      <a:pt x="451025" y="505925"/>
                      <a:pt x="493528" y="463351"/>
                      <a:pt x="493528" y="411073"/>
                    </a:cubicBezTo>
                    <a:lnTo>
                      <a:pt x="493528" y="106399"/>
                    </a:lnTo>
                    <a:cubicBezTo>
                      <a:pt x="493528" y="64250"/>
                      <a:pt x="459242" y="30035"/>
                      <a:pt x="417164" y="30035"/>
                    </a:cubicBezTo>
                    <a:lnTo>
                      <a:pt x="106469" y="30035"/>
                    </a:lnTo>
                    <a:cubicBezTo>
                      <a:pt x="64321" y="30035"/>
                      <a:pt x="30035" y="64321"/>
                      <a:pt x="30035" y="106399"/>
                    </a:cubicBezTo>
                    <a:lnTo>
                      <a:pt x="30035" y="209397"/>
                    </a:lnTo>
                    <a:cubicBezTo>
                      <a:pt x="30035" y="217685"/>
                      <a:pt x="23305" y="224415"/>
                      <a:pt x="15018" y="224415"/>
                    </a:cubicBezTo>
                    <a:cubicBezTo>
                      <a:pt x="6729" y="224415"/>
                      <a:pt x="0" y="217685"/>
                      <a:pt x="0" y="209397"/>
                    </a:cubicBezTo>
                    <a:lnTo>
                      <a:pt x="0" y="106399"/>
                    </a:lnTo>
                    <a:cubicBezTo>
                      <a:pt x="0" y="47745"/>
                      <a:pt x="47745" y="0"/>
                      <a:pt x="106398" y="0"/>
                    </a:cubicBezTo>
                    <a:lnTo>
                      <a:pt x="417094" y="0"/>
                    </a:lnTo>
                    <a:cubicBezTo>
                      <a:pt x="475747" y="0"/>
                      <a:pt x="523492" y="47745"/>
                      <a:pt x="523492" y="106399"/>
                    </a:cubicBezTo>
                    <a:lnTo>
                      <a:pt x="523492" y="411073"/>
                    </a:lnTo>
                    <a:cubicBezTo>
                      <a:pt x="523492" y="475181"/>
                      <a:pt x="474897" y="528168"/>
                      <a:pt x="412631" y="535181"/>
                    </a:cubicBezTo>
                    <a:lnTo>
                      <a:pt x="380329" y="971472"/>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32" name="Freeform: Shape 431">
                <a:extLst>
                  <a:ext uri="{FF2B5EF4-FFF2-40B4-BE49-F238E27FC236}">
                    <a16:creationId xmlns:a16="http://schemas.microsoft.com/office/drawing/2014/main" id="{E45926E5-FFB3-2DCA-FB78-F7A18D0BAD5E}"/>
                  </a:ext>
                </a:extLst>
              </p:cNvPr>
              <p:cNvSpPr>
                <a:spLocks noGrp="1" noRot="1" noMove="1" noResize="1" noEditPoints="1" noAdjustHandles="1" noChangeArrowheads="1" noChangeShapeType="1"/>
              </p:cNvSpPr>
              <p:nvPr/>
            </p:nvSpPr>
            <p:spPr>
              <a:xfrm>
                <a:off x="8225956" y="1999632"/>
                <a:ext cx="173835" cy="659926"/>
              </a:xfrm>
              <a:custGeom>
                <a:avLst/>
                <a:gdLst>
                  <a:gd name="connsiteX0" fmla="*/ 29893 w 173835"/>
                  <a:gd name="connsiteY0" fmla="*/ 659856 h 659926"/>
                  <a:gd name="connsiteX1" fmla="*/ 0 w 173835"/>
                  <a:gd name="connsiteY1" fmla="*/ 657660 h 659926"/>
                  <a:gd name="connsiteX2" fmla="*/ 33293 w 173835"/>
                  <a:gd name="connsiteY2" fmla="*/ 208264 h 659926"/>
                  <a:gd name="connsiteX3" fmla="*/ 48027 w 173835"/>
                  <a:gd name="connsiteY3" fmla="*/ 194379 h 659926"/>
                  <a:gd name="connsiteX4" fmla="*/ 143801 w 173835"/>
                  <a:gd name="connsiteY4" fmla="*/ 99527 h 659926"/>
                  <a:gd name="connsiteX5" fmla="*/ 143801 w 173835"/>
                  <a:gd name="connsiteY5" fmla="*/ 15018 h 659926"/>
                  <a:gd name="connsiteX6" fmla="*/ 158818 w 173835"/>
                  <a:gd name="connsiteY6" fmla="*/ 0 h 659926"/>
                  <a:gd name="connsiteX7" fmla="*/ 173836 w 173835"/>
                  <a:gd name="connsiteY7" fmla="*/ 15018 h 659926"/>
                  <a:gd name="connsiteX8" fmla="*/ 173836 w 173835"/>
                  <a:gd name="connsiteY8" fmla="*/ 99527 h 659926"/>
                  <a:gd name="connsiteX9" fmla="*/ 62195 w 173835"/>
                  <a:gd name="connsiteY9" fmla="*/ 223706 h 659926"/>
                  <a:gd name="connsiteX10" fmla="*/ 29893 w 173835"/>
                  <a:gd name="connsiteY10" fmla="*/ 659926 h 65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835" h="659926">
                    <a:moveTo>
                      <a:pt x="29893" y="659856"/>
                    </a:moveTo>
                    <a:lnTo>
                      <a:pt x="0" y="657660"/>
                    </a:lnTo>
                    <a:lnTo>
                      <a:pt x="33293" y="208264"/>
                    </a:lnTo>
                    <a:cubicBezTo>
                      <a:pt x="33860" y="200471"/>
                      <a:pt x="40306" y="194450"/>
                      <a:pt x="48027" y="194379"/>
                    </a:cubicBezTo>
                    <a:cubicBezTo>
                      <a:pt x="101227" y="194379"/>
                      <a:pt x="143801" y="151806"/>
                      <a:pt x="143801" y="99527"/>
                    </a:cubicBezTo>
                    <a:lnTo>
                      <a:pt x="143801" y="15018"/>
                    </a:lnTo>
                    <a:cubicBezTo>
                      <a:pt x="143801" y="6730"/>
                      <a:pt x="150531" y="0"/>
                      <a:pt x="158818" y="0"/>
                    </a:cubicBezTo>
                    <a:cubicBezTo>
                      <a:pt x="167107" y="0"/>
                      <a:pt x="173836" y="6730"/>
                      <a:pt x="173836" y="15018"/>
                    </a:cubicBezTo>
                    <a:lnTo>
                      <a:pt x="173836" y="99527"/>
                    </a:lnTo>
                    <a:cubicBezTo>
                      <a:pt x="173836" y="163919"/>
                      <a:pt x="124887" y="217048"/>
                      <a:pt x="62195" y="223706"/>
                    </a:cubicBezTo>
                    <a:lnTo>
                      <a:pt x="29893" y="659926"/>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33" name="Freeform: Shape 432">
                <a:extLst>
                  <a:ext uri="{FF2B5EF4-FFF2-40B4-BE49-F238E27FC236}">
                    <a16:creationId xmlns:a16="http://schemas.microsoft.com/office/drawing/2014/main" id="{04C10532-515F-DE99-DFF3-70A1F88DD836}"/>
                  </a:ext>
                </a:extLst>
              </p:cNvPr>
              <p:cNvSpPr>
                <a:spLocks noGrp="1" noRot="1" noMove="1" noResize="1" noEditPoints="1" noAdjustHandles="1" noChangeArrowheads="1" noChangeShapeType="1"/>
              </p:cNvSpPr>
              <p:nvPr/>
            </p:nvSpPr>
            <p:spPr>
              <a:xfrm>
                <a:off x="7876299" y="1688015"/>
                <a:ext cx="523492" cy="971471"/>
              </a:xfrm>
              <a:custGeom>
                <a:avLst/>
                <a:gdLst>
                  <a:gd name="connsiteX0" fmla="*/ 143164 w 523492"/>
                  <a:gd name="connsiteY0" fmla="*/ 971472 h 971471"/>
                  <a:gd name="connsiteX1" fmla="*/ 110862 w 523492"/>
                  <a:gd name="connsiteY1" fmla="*/ 535181 h 971471"/>
                  <a:gd name="connsiteX2" fmla="*/ 0 w 523492"/>
                  <a:gd name="connsiteY2" fmla="*/ 411073 h 971471"/>
                  <a:gd name="connsiteX3" fmla="*/ 0 w 523492"/>
                  <a:gd name="connsiteY3" fmla="*/ 106399 h 971471"/>
                  <a:gd name="connsiteX4" fmla="*/ 106399 w 523492"/>
                  <a:gd name="connsiteY4" fmla="*/ 0 h 971471"/>
                  <a:gd name="connsiteX5" fmla="*/ 417094 w 523492"/>
                  <a:gd name="connsiteY5" fmla="*/ 0 h 971471"/>
                  <a:gd name="connsiteX6" fmla="*/ 523493 w 523492"/>
                  <a:gd name="connsiteY6" fmla="*/ 106399 h 971471"/>
                  <a:gd name="connsiteX7" fmla="*/ 523493 w 523492"/>
                  <a:gd name="connsiteY7" fmla="*/ 130484 h 971471"/>
                  <a:gd name="connsiteX8" fmla="*/ 493528 w 523492"/>
                  <a:gd name="connsiteY8" fmla="*/ 130484 h 971471"/>
                  <a:gd name="connsiteX9" fmla="*/ 493528 w 523492"/>
                  <a:gd name="connsiteY9" fmla="*/ 106399 h 971471"/>
                  <a:gd name="connsiteX10" fmla="*/ 417165 w 523492"/>
                  <a:gd name="connsiteY10" fmla="*/ 30035 h 971471"/>
                  <a:gd name="connsiteX11" fmla="*/ 106470 w 523492"/>
                  <a:gd name="connsiteY11" fmla="*/ 30035 h 971471"/>
                  <a:gd name="connsiteX12" fmla="*/ 30106 w 523492"/>
                  <a:gd name="connsiteY12" fmla="*/ 106399 h 971471"/>
                  <a:gd name="connsiteX13" fmla="*/ 30106 w 523492"/>
                  <a:gd name="connsiteY13" fmla="*/ 411073 h 971471"/>
                  <a:gd name="connsiteX14" fmla="*/ 124958 w 523492"/>
                  <a:gd name="connsiteY14" fmla="*/ 505925 h 971471"/>
                  <a:gd name="connsiteX15" fmla="*/ 139905 w 523492"/>
                  <a:gd name="connsiteY15" fmla="*/ 519809 h 971471"/>
                  <a:gd name="connsiteX16" fmla="*/ 173199 w 523492"/>
                  <a:gd name="connsiteY16" fmla="*/ 969276 h 971471"/>
                  <a:gd name="connsiteX17" fmla="*/ 143306 w 523492"/>
                  <a:gd name="connsiteY17" fmla="*/ 971472 h 97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3492" h="971471">
                    <a:moveTo>
                      <a:pt x="143164" y="971472"/>
                    </a:moveTo>
                    <a:lnTo>
                      <a:pt x="110862" y="535181"/>
                    </a:lnTo>
                    <a:cubicBezTo>
                      <a:pt x="48596" y="528168"/>
                      <a:pt x="0" y="475181"/>
                      <a:pt x="0" y="411073"/>
                    </a:cubicBezTo>
                    <a:lnTo>
                      <a:pt x="0" y="106399"/>
                    </a:lnTo>
                    <a:cubicBezTo>
                      <a:pt x="0" y="47745"/>
                      <a:pt x="47746" y="0"/>
                      <a:pt x="106399" y="0"/>
                    </a:cubicBezTo>
                    <a:lnTo>
                      <a:pt x="417094" y="0"/>
                    </a:lnTo>
                    <a:cubicBezTo>
                      <a:pt x="475748" y="0"/>
                      <a:pt x="523493" y="47745"/>
                      <a:pt x="523493" y="106399"/>
                    </a:cubicBezTo>
                    <a:lnTo>
                      <a:pt x="523493" y="130484"/>
                    </a:lnTo>
                    <a:lnTo>
                      <a:pt x="493528" y="130484"/>
                    </a:lnTo>
                    <a:lnTo>
                      <a:pt x="493528" y="106399"/>
                    </a:lnTo>
                    <a:cubicBezTo>
                      <a:pt x="493528" y="64250"/>
                      <a:pt x="459243" y="30035"/>
                      <a:pt x="417165" y="30035"/>
                    </a:cubicBezTo>
                    <a:lnTo>
                      <a:pt x="106470" y="30035"/>
                    </a:lnTo>
                    <a:cubicBezTo>
                      <a:pt x="64321" y="30035"/>
                      <a:pt x="30106" y="64321"/>
                      <a:pt x="30106" y="106399"/>
                    </a:cubicBezTo>
                    <a:lnTo>
                      <a:pt x="30106" y="411073"/>
                    </a:lnTo>
                    <a:cubicBezTo>
                      <a:pt x="30106" y="463351"/>
                      <a:pt x="72680" y="505925"/>
                      <a:pt x="124958" y="505925"/>
                    </a:cubicBezTo>
                    <a:cubicBezTo>
                      <a:pt x="132821" y="505925"/>
                      <a:pt x="139339" y="511946"/>
                      <a:pt x="139905" y="519809"/>
                    </a:cubicBezTo>
                    <a:lnTo>
                      <a:pt x="173199" y="969276"/>
                    </a:lnTo>
                    <a:lnTo>
                      <a:pt x="143306" y="971472"/>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grpSp>
        <p:nvGrpSpPr>
          <p:cNvPr id="444" name="Graphic 4">
            <a:extLst>
              <a:ext uri="{FF2B5EF4-FFF2-40B4-BE49-F238E27FC236}">
                <a16:creationId xmlns:a16="http://schemas.microsoft.com/office/drawing/2014/main" id="{BDA0A56D-002F-F816-0948-B7DED4645018}"/>
              </a:ext>
            </a:extLst>
          </p:cNvPr>
          <p:cNvGrpSpPr>
            <a:grpSpLocks noGrp="1" noUngrp="1" noRot="1" noChangeAspect="1" noMove="1" noResize="1"/>
          </p:cNvGrpSpPr>
          <p:nvPr/>
        </p:nvGrpSpPr>
        <p:grpSpPr>
          <a:xfrm>
            <a:off x="750824" y="3578126"/>
            <a:ext cx="320037" cy="320040"/>
            <a:chOff x="7828366" y="1368083"/>
            <a:chExt cx="1379969" cy="1379969"/>
          </a:xfrm>
        </p:grpSpPr>
        <p:sp>
          <p:nvSpPr>
            <p:cNvPr id="445" name="Freeform: Shape 444">
              <a:extLst>
                <a:ext uri="{FF2B5EF4-FFF2-40B4-BE49-F238E27FC236}">
                  <a16:creationId xmlns:a16="http://schemas.microsoft.com/office/drawing/2014/main" id="{905E332D-26EA-2ABF-E923-9FE061F0460D}"/>
                </a:ext>
              </a:extLst>
            </p:cNvPr>
            <p:cNvSpPr>
              <a:spLocks noGrp="1" noRot="1" noMove="1" noResize="1" noEditPoints="1" noAdjustHandles="1" noChangeArrowheads="1" noChangeShapeType="1"/>
            </p:cNvSpPr>
            <p:nvPr/>
          </p:nvSpPr>
          <p:spPr>
            <a:xfrm>
              <a:off x="8263620" y="1933111"/>
              <a:ext cx="602519" cy="291552"/>
            </a:xfrm>
            <a:custGeom>
              <a:avLst/>
              <a:gdLst>
                <a:gd name="connsiteX0" fmla="*/ 586342 w 602519"/>
                <a:gd name="connsiteY0" fmla="*/ 0 h 291552"/>
                <a:gd name="connsiteX1" fmla="*/ 602520 w 602519"/>
                <a:gd name="connsiteY1" fmla="*/ 16178 h 291552"/>
                <a:gd name="connsiteX2" fmla="*/ 602520 w 602519"/>
                <a:gd name="connsiteY2" fmla="*/ 275375 h 291552"/>
                <a:gd name="connsiteX3" fmla="*/ 586342 w 602519"/>
                <a:gd name="connsiteY3" fmla="*/ 291553 h 291552"/>
                <a:gd name="connsiteX4" fmla="*/ 16178 w 602519"/>
                <a:gd name="connsiteY4" fmla="*/ 291553 h 291552"/>
                <a:gd name="connsiteX5" fmla="*/ -1 w 602519"/>
                <a:gd name="connsiteY5" fmla="*/ 275375 h 291552"/>
                <a:gd name="connsiteX6" fmla="*/ -1 w 602519"/>
                <a:gd name="connsiteY6" fmla="*/ 16178 h 291552"/>
                <a:gd name="connsiteX7" fmla="*/ 16178 w 602519"/>
                <a:gd name="connsiteY7" fmla="*/ 0 h 29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2519" h="291552">
                  <a:moveTo>
                    <a:pt x="586342" y="0"/>
                  </a:moveTo>
                  <a:cubicBezTo>
                    <a:pt x="595276" y="0"/>
                    <a:pt x="602520" y="7243"/>
                    <a:pt x="602520" y="16178"/>
                  </a:cubicBezTo>
                  <a:lnTo>
                    <a:pt x="602520" y="275375"/>
                  </a:lnTo>
                  <a:cubicBezTo>
                    <a:pt x="602520" y="284310"/>
                    <a:pt x="595276" y="291553"/>
                    <a:pt x="586342" y="291553"/>
                  </a:cubicBezTo>
                  <a:lnTo>
                    <a:pt x="16178" y="291553"/>
                  </a:lnTo>
                  <a:cubicBezTo>
                    <a:pt x="7243" y="291553"/>
                    <a:pt x="-1" y="284310"/>
                    <a:pt x="-1" y="275375"/>
                  </a:cubicBezTo>
                  <a:lnTo>
                    <a:pt x="-1" y="16178"/>
                  </a:lnTo>
                  <a:cubicBezTo>
                    <a:pt x="-1" y="7243"/>
                    <a:pt x="7243" y="0"/>
                    <a:pt x="16178" y="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46" name="Freeform: Shape 445">
              <a:extLst>
                <a:ext uri="{FF2B5EF4-FFF2-40B4-BE49-F238E27FC236}">
                  <a16:creationId xmlns:a16="http://schemas.microsoft.com/office/drawing/2014/main" id="{072EDB74-5E23-8540-183E-56D146CA4727}"/>
                </a:ext>
              </a:extLst>
            </p:cNvPr>
            <p:cNvSpPr>
              <a:spLocks noGrp="1" noRot="1" noMove="1" noResize="1" noEditPoints="1" noAdjustHandles="1" noChangeArrowheads="1" noChangeShapeType="1"/>
            </p:cNvSpPr>
            <p:nvPr/>
          </p:nvSpPr>
          <p:spPr>
            <a:xfrm>
              <a:off x="8234992" y="1928399"/>
              <a:ext cx="569811" cy="259056"/>
            </a:xfrm>
            <a:custGeom>
              <a:avLst/>
              <a:gdLst>
                <a:gd name="connsiteX0" fmla="*/ 0 w 569811"/>
                <a:gd name="connsiteY0" fmla="*/ 0 h 259056"/>
                <a:gd name="connsiteX1" fmla="*/ 569812 w 569811"/>
                <a:gd name="connsiteY1" fmla="*/ 0 h 259056"/>
                <a:gd name="connsiteX2" fmla="*/ 569812 w 569811"/>
                <a:gd name="connsiteY2" fmla="*/ 259057 h 259056"/>
                <a:gd name="connsiteX3" fmla="*/ 0 w 569811"/>
                <a:gd name="connsiteY3" fmla="*/ 259057 h 259056"/>
              </a:gdLst>
              <a:ahLst/>
              <a:cxnLst>
                <a:cxn ang="0">
                  <a:pos x="connsiteX0" y="connsiteY0"/>
                </a:cxn>
                <a:cxn ang="0">
                  <a:pos x="connsiteX1" y="connsiteY1"/>
                </a:cxn>
                <a:cxn ang="0">
                  <a:pos x="connsiteX2" y="connsiteY2"/>
                </a:cxn>
                <a:cxn ang="0">
                  <a:pos x="connsiteX3" y="connsiteY3"/>
                </a:cxn>
              </a:cxnLst>
              <a:rect l="l" t="t" r="r" b="b"/>
              <a:pathLst>
                <a:path w="569811" h="259056">
                  <a:moveTo>
                    <a:pt x="0" y="0"/>
                  </a:moveTo>
                  <a:lnTo>
                    <a:pt x="569812" y="0"/>
                  </a:lnTo>
                  <a:lnTo>
                    <a:pt x="569812" y="259057"/>
                  </a:lnTo>
                  <a:lnTo>
                    <a:pt x="0" y="259057"/>
                  </a:lnTo>
                  <a:close/>
                </a:path>
              </a:pathLst>
            </a:custGeom>
            <a:solidFill>
              <a:srgbClr val="5AC1FF"/>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47" name="Freeform: Shape 446">
              <a:extLst>
                <a:ext uri="{FF2B5EF4-FFF2-40B4-BE49-F238E27FC236}">
                  <a16:creationId xmlns:a16="http://schemas.microsoft.com/office/drawing/2014/main" id="{EB65165E-BF57-959D-1D9B-C79B73993F1F}"/>
                </a:ext>
              </a:extLst>
            </p:cNvPr>
            <p:cNvSpPr>
              <a:spLocks noGrp="1" noRot="1" noMove="1" noResize="1" noEditPoints="1" noAdjustHandles="1" noChangeArrowheads="1" noChangeShapeType="1"/>
            </p:cNvSpPr>
            <p:nvPr/>
          </p:nvSpPr>
          <p:spPr>
            <a:xfrm>
              <a:off x="8217127" y="1912362"/>
              <a:ext cx="602448" cy="291482"/>
            </a:xfrm>
            <a:custGeom>
              <a:avLst/>
              <a:gdLst>
                <a:gd name="connsiteX0" fmla="*/ 586271 w 602448"/>
                <a:gd name="connsiteY0" fmla="*/ 291483 h 291482"/>
                <a:gd name="connsiteX1" fmla="*/ 16177 w 602448"/>
                <a:gd name="connsiteY1" fmla="*/ 291483 h 291482"/>
                <a:gd name="connsiteX2" fmla="*/ 0 w 602448"/>
                <a:gd name="connsiteY2" fmla="*/ 275305 h 291482"/>
                <a:gd name="connsiteX3" fmla="*/ 0 w 602448"/>
                <a:gd name="connsiteY3" fmla="*/ 16178 h 291482"/>
                <a:gd name="connsiteX4" fmla="*/ 16177 w 602448"/>
                <a:gd name="connsiteY4" fmla="*/ 0 h 291482"/>
                <a:gd name="connsiteX5" fmla="*/ 586271 w 602448"/>
                <a:gd name="connsiteY5" fmla="*/ 0 h 291482"/>
                <a:gd name="connsiteX6" fmla="*/ 602448 w 602448"/>
                <a:gd name="connsiteY6" fmla="*/ 16178 h 291482"/>
                <a:gd name="connsiteX7" fmla="*/ 602448 w 602448"/>
                <a:gd name="connsiteY7" fmla="*/ 275305 h 291482"/>
                <a:gd name="connsiteX8" fmla="*/ 586271 w 602448"/>
                <a:gd name="connsiteY8" fmla="*/ 291483 h 291482"/>
                <a:gd name="connsiteX9" fmla="*/ 32356 w 602448"/>
                <a:gd name="connsiteY9" fmla="*/ 259057 h 291482"/>
                <a:gd name="connsiteX10" fmla="*/ 570093 w 602448"/>
                <a:gd name="connsiteY10" fmla="*/ 259057 h 291482"/>
                <a:gd name="connsiteX11" fmla="*/ 570093 w 602448"/>
                <a:gd name="connsiteY11" fmla="*/ 32285 h 291482"/>
                <a:gd name="connsiteX12" fmla="*/ 32356 w 602448"/>
                <a:gd name="connsiteY12" fmla="*/ 32285 h 291482"/>
                <a:gd name="connsiteX13" fmla="*/ 32356 w 602448"/>
                <a:gd name="connsiteY13" fmla="*/ 259057 h 29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2448" h="291482">
                  <a:moveTo>
                    <a:pt x="586271" y="291483"/>
                  </a:moveTo>
                  <a:lnTo>
                    <a:pt x="16177" y="291483"/>
                  </a:lnTo>
                  <a:cubicBezTo>
                    <a:pt x="7244" y="291483"/>
                    <a:pt x="0" y="284238"/>
                    <a:pt x="0" y="275305"/>
                  </a:cubicBezTo>
                  <a:lnTo>
                    <a:pt x="0" y="16178"/>
                  </a:lnTo>
                  <a:cubicBezTo>
                    <a:pt x="0" y="7245"/>
                    <a:pt x="7244" y="0"/>
                    <a:pt x="16177" y="0"/>
                  </a:cubicBezTo>
                  <a:lnTo>
                    <a:pt x="586271" y="0"/>
                  </a:lnTo>
                  <a:cubicBezTo>
                    <a:pt x="595204" y="0"/>
                    <a:pt x="602448" y="7245"/>
                    <a:pt x="602448" y="16178"/>
                  </a:cubicBezTo>
                  <a:lnTo>
                    <a:pt x="602448" y="275305"/>
                  </a:lnTo>
                  <a:cubicBezTo>
                    <a:pt x="602448" y="284238"/>
                    <a:pt x="595204" y="291483"/>
                    <a:pt x="586271" y="291483"/>
                  </a:cubicBezTo>
                  <a:close/>
                  <a:moveTo>
                    <a:pt x="32356" y="259057"/>
                  </a:moveTo>
                  <a:lnTo>
                    <a:pt x="570093" y="259057"/>
                  </a:lnTo>
                  <a:lnTo>
                    <a:pt x="570093" y="32285"/>
                  </a:lnTo>
                  <a:lnTo>
                    <a:pt x="32356" y="32285"/>
                  </a:lnTo>
                  <a:lnTo>
                    <a:pt x="32356" y="259057"/>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48" name="Freeform: Shape 447">
              <a:extLst>
                <a:ext uri="{FF2B5EF4-FFF2-40B4-BE49-F238E27FC236}">
                  <a16:creationId xmlns:a16="http://schemas.microsoft.com/office/drawing/2014/main" id="{9EA85F10-7051-D6C3-5EC9-29FB2516C171}"/>
                </a:ext>
              </a:extLst>
            </p:cNvPr>
            <p:cNvSpPr>
              <a:spLocks noGrp="1" noRot="1" noMove="1" noResize="1" noEditPoints="1" noAdjustHandles="1" noChangeArrowheads="1" noChangeShapeType="1"/>
            </p:cNvSpPr>
            <p:nvPr/>
          </p:nvSpPr>
          <p:spPr>
            <a:xfrm>
              <a:off x="8217127" y="2456570"/>
              <a:ext cx="602448" cy="291482"/>
            </a:xfrm>
            <a:custGeom>
              <a:avLst/>
              <a:gdLst>
                <a:gd name="connsiteX0" fmla="*/ 586271 w 602448"/>
                <a:gd name="connsiteY0" fmla="*/ 291483 h 291482"/>
                <a:gd name="connsiteX1" fmla="*/ 16177 w 602448"/>
                <a:gd name="connsiteY1" fmla="*/ 291483 h 291482"/>
                <a:gd name="connsiteX2" fmla="*/ 0 w 602448"/>
                <a:gd name="connsiteY2" fmla="*/ 275305 h 291482"/>
                <a:gd name="connsiteX3" fmla="*/ 0 w 602448"/>
                <a:gd name="connsiteY3" fmla="*/ 16178 h 291482"/>
                <a:gd name="connsiteX4" fmla="*/ 16177 w 602448"/>
                <a:gd name="connsiteY4" fmla="*/ 0 h 291482"/>
                <a:gd name="connsiteX5" fmla="*/ 586271 w 602448"/>
                <a:gd name="connsiteY5" fmla="*/ 0 h 291482"/>
                <a:gd name="connsiteX6" fmla="*/ 602448 w 602448"/>
                <a:gd name="connsiteY6" fmla="*/ 16178 h 291482"/>
                <a:gd name="connsiteX7" fmla="*/ 602448 w 602448"/>
                <a:gd name="connsiteY7" fmla="*/ 275305 h 291482"/>
                <a:gd name="connsiteX8" fmla="*/ 586271 w 602448"/>
                <a:gd name="connsiteY8" fmla="*/ 291483 h 291482"/>
                <a:gd name="connsiteX9" fmla="*/ 32356 w 602448"/>
                <a:gd name="connsiteY9" fmla="*/ 259057 h 291482"/>
                <a:gd name="connsiteX10" fmla="*/ 570093 w 602448"/>
                <a:gd name="connsiteY10" fmla="*/ 259057 h 291482"/>
                <a:gd name="connsiteX11" fmla="*/ 570093 w 602448"/>
                <a:gd name="connsiteY11" fmla="*/ 32285 h 291482"/>
                <a:gd name="connsiteX12" fmla="*/ 32356 w 602448"/>
                <a:gd name="connsiteY12" fmla="*/ 32285 h 291482"/>
                <a:gd name="connsiteX13" fmla="*/ 32356 w 602448"/>
                <a:gd name="connsiteY13" fmla="*/ 259057 h 29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2448" h="291482">
                  <a:moveTo>
                    <a:pt x="586271" y="291483"/>
                  </a:moveTo>
                  <a:lnTo>
                    <a:pt x="16177" y="291483"/>
                  </a:lnTo>
                  <a:cubicBezTo>
                    <a:pt x="7244" y="291483"/>
                    <a:pt x="0" y="284238"/>
                    <a:pt x="0" y="275305"/>
                  </a:cubicBezTo>
                  <a:lnTo>
                    <a:pt x="0" y="16178"/>
                  </a:lnTo>
                  <a:cubicBezTo>
                    <a:pt x="0" y="7245"/>
                    <a:pt x="7244" y="0"/>
                    <a:pt x="16177" y="0"/>
                  </a:cubicBezTo>
                  <a:lnTo>
                    <a:pt x="586271" y="0"/>
                  </a:lnTo>
                  <a:cubicBezTo>
                    <a:pt x="595204" y="0"/>
                    <a:pt x="602448" y="7245"/>
                    <a:pt x="602448" y="16178"/>
                  </a:cubicBezTo>
                  <a:lnTo>
                    <a:pt x="602448" y="275305"/>
                  </a:lnTo>
                  <a:cubicBezTo>
                    <a:pt x="602448" y="284238"/>
                    <a:pt x="595204" y="291483"/>
                    <a:pt x="586271" y="291483"/>
                  </a:cubicBezTo>
                  <a:close/>
                  <a:moveTo>
                    <a:pt x="32356" y="259057"/>
                  </a:moveTo>
                  <a:lnTo>
                    <a:pt x="570093" y="259057"/>
                  </a:lnTo>
                  <a:lnTo>
                    <a:pt x="570093" y="32285"/>
                  </a:lnTo>
                  <a:lnTo>
                    <a:pt x="32356" y="32285"/>
                  </a:lnTo>
                  <a:lnTo>
                    <a:pt x="32356" y="259057"/>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49" name="Freeform: Shape 448">
              <a:extLst>
                <a:ext uri="{FF2B5EF4-FFF2-40B4-BE49-F238E27FC236}">
                  <a16:creationId xmlns:a16="http://schemas.microsoft.com/office/drawing/2014/main" id="{714A4012-6AF0-1E9E-9CDE-DBA4C31D0CAF}"/>
                </a:ext>
              </a:extLst>
            </p:cNvPr>
            <p:cNvSpPr>
              <a:spLocks noGrp="1" noRot="1" noMove="1" noResize="1" noEditPoints="1" noAdjustHandles="1" noChangeArrowheads="1" noChangeShapeType="1"/>
            </p:cNvSpPr>
            <p:nvPr/>
          </p:nvSpPr>
          <p:spPr>
            <a:xfrm>
              <a:off x="8217127" y="1368083"/>
              <a:ext cx="602448" cy="291552"/>
            </a:xfrm>
            <a:custGeom>
              <a:avLst/>
              <a:gdLst>
                <a:gd name="connsiteX0" fmla="*/ 586271 w 602448"/>
                <a:gd name="connsiteY0" fmla="*/ 291553 h 291552"/>
                <a:gd name="connsiteX1" fmla="*/ 16177 w 602448"/>
                <a:gd name="connsiteY1" fmla="*/ 291553 h 291552"/>
                <a:gd name="connsiteX2" fmla="*/ 0 w 602448"/>
                <a:gd name="connsiteY2" fmla="*/ 275375 h 291552"/>
                <a:gd name="connsiteX3" fmla="*/ 0 w 602448"/>
                <a:gd name="connsiteY3" fmla="*/ 16178 h 291552"/>
                <a:gd name="connsiteX4" fmla="*/ 16177 w 602448"/>
                <a:gd name="connsiteY4" fmla="*/ 0 h 291552"/>
                <a:gd name="connsiteX5" fmla="*/ 586271 w 602448"/>
                <a:gd name="connsiteY5" fmla="*/ 0 h 291552"/>
                <a:gd name="connsiteX6" fmla="*/ 602448 w 602448"/>
                <a:gd name="connsiteY6" fmla="*/ 16178 h 291552"/>
                <a:gd name="connsiteX7" fmla="*/ 602448 w 602448"/>
                <a:gd name="connsiteY7" fmla="*/ 275305 h 291552"/>
                <a:gd name="connsiteX8" fmla="*/ 586271 w 602448"/>
                <a:gd name="connsiteY8" fmla="*/ 291483 h 291552"/>
                <a:gd name="connsiteX9" fmla="*/ 32356 w 602448"/>
                <a:gd name="connsiteY9" fmla="*/ 259127 h 291552"/>
                <a:gd name="connsiteX10" fmla="*/ 570093 w 602448"/>
                <a:gd name="connsiteY10" fmla="*/ 259127 h 291552"/>
                <a:gd name="connsiteX11" fmla="*/ 570093 w 602448"/>
                <a:gd name="connsiteY11" fmla="*/ 32426 h 291552"/>
                <a:gd name="connsiteX12" fmla="*/ 32356 w 602448"/>
                <a:gd name="connsiteY12" fmla="*/ 32426 h 291552"/>
                <a:gd name="connsiteX13" fmla="*/ 32356 w 602448"/>
                <a:gd name="connsiteY13" fmla="*/ 259197 h 29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2448" h="291552">
                  <a:moveTo>
                    <a:pt x="586271" y="291553"/>
                  </a:moveTo>
                  <a:lnTo>
                    <a:pt x="16177" y="291553"/>
                  </a:lnTo>
                  <a:cubicBezTo>
                    <a:pt x="7244" y="291553"/>
                    <a:pt x="0" y="284308"/>
                    <a:pt x="0" y="275375"/>
                  </a:cubicBezTo>
                  <a:lnTo>
                    <a:pt x="0" y="16178"/>
                  </a:lnTo>
                  <a:cubicBezTo>
                    <a:pt x="0" y="7245"/>
                    <a:pt x="7244" y="0"/>
                    <a:pt x="16177" y="0"/>
                  </a:cubicBezTo>
                  <a:lnTo>
                    <a:pt x="586271" y="0"/>
                  </a:lnTo>
                  <a:cubicBezTo>
                    <a:pt x="595204" y="0"/>
                    <a:pt x="602448" y="7245"/>
                    <a:pt x="602448" y="16178"/>
                  </a:cubicBezTo>
                  <a:lnTo>
                    <a:pt x="602448" y="275305"/>
                  </a:lnTo>
                  <a:cubicBezTo>
                    <a:pt x="602448" y="284238"/>
                    <a:pt x="595204" y="291483"/>
                    <a:pt x="586271" y="291483"/>
                  </a:cubicBezTo>
                  <a:close/>
                  <a:moveTo>
                    <a:pt x="32356" y="259127"/>
                  </a:moveTo>
                  <a:lnTo>
                    <a:pt x="570093" y="259127"/>
                  </a:lnTo>
                  <a:lnTo>
                    <a:pt x="570093" y="32426"/>
                  </a:lnTo>
                  <a:lnTo>
                    <a:pt x="32356" y="32426"/>
                  </a:lnTo>
                  <a:lnTo>
                    <a:pt x="32356" y="259197"/>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50" name="Freeform: Shape 449">
              <a:extLst>
                <a:ext uri="{FF2B5EF4-FFF2-40B4-BE49-F238E27FC236}">
                  <a16:creationId xmlns:a16="http://schemas.microsoft.com/office/drawing/2014/main" id="{94BD66BC-8233-4838-D141-2641627C1453}"/>
                </a:ext>
              </a:extLst>
            </p:cNvPr>
            <p:cNvSpPr>
              <a:spLocks noGrp="1" noRot="1" noMove="1" noResize="1" noEditPoints="1" noAdjustHandles="1" noChangeArrowheads="1" noChangeShapeType="1"/>
            </p:cNvSpPr>
            <p:nvPr/>
          </p:nvSpPr>
          <p:spPr>
            <a:xfrm>
              <a:off x="8890898" y="1497716"/>
              <a:ext cx="317437" cy="576564"/>
            </a:xfrm>
            <a:custGeom>
              <a:avLst/>
              <a:gdLst>
                <a:gd name="connsiteX0" fmla="*/ 301260 w 317437"/>
                <a:gd name="connsiteY0" fmla="*/ 576564 h 576564"/>
                <a:gd name="connsiteX1" fmla="*/ 16178 w 317437"/>
                <a:gd name="connsiteY1" fmla="*/ 576564 h 576564"/>
                <a:gd name="connsiteX2" fmla="*/ 0 w 317437"/>
                <a:gd name="connsiteY2" fmla="*/ 560387 h 576564"/>
                <a:gd name="connsiteX3" fmla="*/ 16178 w 317437"/>
                <a:gd name="connsiteY3" fmla="*/ 544209 h 576564"/>
                <a:gd name="connsiteX4" fmla="*/ 285012 w 317437"/>
                <a:gd name="connsiteY4" fmla="*/ 544209 h 576564"/>
                <a:gd name="connsiteX5" fmla="*/ 285012 w 317437"/>
                <a:gd name="connsiteY5" fmla="*/ 32356 h 576564"/>
                <a:gd name="connsiteX6" fmla="*/ 16178 w 317437"/>
                <a:gd name="connsiteY6" fmla="*/ 32356 h 576564"/>
                <a:gd name="connsiteX7" fmla="*/ 0 w 317437"/>
                <a:gd name="connsiteY7" fmla="*/ 16178 h 576564"/>
                <a:gd name="connsiteX8" fmla="*/ 16178 w 317437"/>
                <a:gd name="connsiteY8" fmla="*/ 0 h 576564"/>
                <a:gd name="connsiteX9" fmla="*/ 301260 w 317437"/>
                <a:gd name="connsiteY9" fmla="*/ 0 h 576564"/>
                <a:gd name="connsiteX10" fmla="*/ 317438 w 317437"/>
                <a:gd name="connsiteY10" fmla="*/ 16178 h 576564"/>
                <a:gd name="connsiteX11" fmla="*/ 317438 w 317437"/>
                <a:gd name="connsiteY11" fmla="*/ 560387 h 576564"/>
                <a:gd name="connsiteX12" fmla="*/ 301260 w 317437"/>
                <a:gd name="connsiteY12" fmla="*/ 576564 h 57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437" h="576564">
                  <a:moveTo>
                    <a:pt x="301260" y="576564"/>
                  </a:moveTo>
                  <a:lnTo>
                    <a:pt x="16178" y="576564"/>
                  </a:lnTo>
                  <a:cubicBezTo>
                    <a:pt x="7245" y="576564"/>
                    <a:pt x="0" y="569320"/>
                    <a:pt x="0" y="560387"/>
                  </a:cubicBezTo>
                  <a:cubicBezTo>
                    <a:pt x="0" y="551454"/>
                    <a:pt x="7245" y="544209"/>
                    <a:pt x="16178" y="544209"/>
                  </a:cubicBezTo>
                  <a:lnTo>
                    <a:pt x="285012" y="544209"/>
                  </a:lnTo>
                  <a:lnTo>
                    <a:pt x="285012" y="32356"/>
                  </a:lnTo>
                  <a:lnTo>
                    <a:pt x="16178" y="32356"/>
                  </a:lnTo>
                  <a:cubicBezTo>
                    <a:pt x="7245" y="32356"/>
                    <a:pt x="0" y="25111"/>
                    <a:pt x="0" y="16178"/>
                  </a:cubicBezTo>
                  <a:cubicBezTo>
                    <a:pt x="0" y="7245"/>
                    <a:pt x="7245" y="0"/>
                    <a:pt x="16178" y="0"/>
                  </a:cubicBezTo>
                  <a:lnTo>
                    <a:pt x="301260" y="0"/>
                  </a:lnTo>
                  <a:cubicBezTo>
                    <a:pt x="310192" y="0"/>
                    <a:pt x="317438" y="7245"/>
                    <a:pt x="317438" y="16178"/>
                  </a:cubicBezTo>
                  <a:lnTo>
                    <a:pt x="317438" y="560387"/>
                  </a:lnTo>
                  <a:cubicBezTo>
                    <a:pt x="317438" y="569320"/>
                    <a:pt x="310192" y="576564"/>
                    <a:pt x="301260" y="576564"/>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51" name="Freeform: Shape 450">
              <a:extLst>
                <a:ext uri="{FF2B5EF4-FFF2-40B4-BE49-F238E27FC236}">
                  <a16:creationId xmlns:a16="http://schemas.microsoft.com/office/drawing/2014/main" id="{929B56D5-A50E-98B3-00C1-E4C93D5B0F65}"/>
                </a:ext>
              </a:extLst>
            </p:cNvPr>
            <p:cNvSpPr>
              <a:spLocks noGrp="1" noRot="1" noMove="1" noResize="1" noEditPoints="1" noAdjustHandles="1" noChangeArrowheads="1" noChangeShapeType="1"/>
            </p:cNvSpPr>
            <p:nvPr/>
          </p:nvSpPr>
          <p:spPr>
            <a:xfrm>
              <a:off x="7828366" y="2041925"/>
              <a:ext cx="317437" cy="576564"/>
            </a:xfrm>
            <a:custGeom>
              <a:avLst/>
              <a:gdLst>
                <a:gd name="connsiteX0" fmla="*/ 301259 w 317437"/>
                <a:gd name="connsiteY0" fmla="*/ 576564 h 576564"/>
                <a:gd name="connsiteX1" fmla="*/ 16177 w 317437"/>
                <a:gd name="connsiteY1" fmla="*/ 576564 h 576564"/>
                <a:gd name="connsiteX2" fmla="*/ 0 w 317437"/>
                <a:gd name="connsiteY2" fmla="*/ 560387 h 576564"/>
                <a:gd name="connsiteX3" fmla="*/ 0 w 317437"/>
                <a:gd name="connsiteY3" fmla="*/ 16178 h 576564"/>
                <a:gd name="connsiteX4" fmla="*/ 16177 w 317437"/>
                <a:gd name="connsiteY4" fmla="*/ 0 h 576564"/>
                <a:gd name="connsiteX5" fmla="*/ 301259 w 317437"/>
                <a:gd name="connsiteY5" fmla="*/ 0 h 576564"/>
                <a:gd name="connsiteX6" fmla="*/ 317438 w 317437"/>
                <a:gd name="connsiteY6" fmla="*/ 16178 h 576564"/>
                <a:gd name="connsiteX7" fmla="*/ 301259 w 317437"/>
                <a:gd name="connsiteY7" fmla="*/ 32356 h 576564"/>
                <a:gd name="connsiteX8" fmla="*/ 32426 w 317437"/>
                <a:gd name="connsiteY8" fmla="*/ 32356 h 576564"/>
                <a:gd name="connsiteX9" fmla="*/ 32426 w 317437"/>
                <a:gd name="connsiteY9" fmla="*/ 544138 h 576564"/>
                <a:gd name="connsiteX10" fmla="*/ 301259 w 317437"/>
                <a:gd name="connsiteY10" fmla="*/ 544138 h 576564"/>
                <a:gd name="connsiteX11" fmla="*/ 317438 w 317437"/>
                <a:gd name="connsiteY11" fmla="*/ 560316 h 576564"/>
                <a:gd name="connsiteX12" fmla="*/ 301259 w 317437"/>
                <a:gd name="connsiteY12" fmla="*/ 576494 h 57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437" h="576564">
                  <a:moveTo>
                    <a:pt x="301259" y="576564"/>
                  </a:moveTo>
                  <a:lnTo>
                    <a:pt x="16177" y="576564"/>
                  </a:lnTo>
                  <a:cubicBezTo>
                    <a:pt x="7244" y="576564"/>
                    <a:pt x="0" y="569320"/>
                    <a:pt x="0" y="560387"/>
                  </a:cubicBezTo>
                  <a:lnTo>
                    <a:pt x="0" y="16178"/>
                  </a:lnTo>
                  <a:cubicBezTo>
                    <a:pt x="0" y="7245"/>
                    <a:pt x="7244" y="0"/>
                    <a:pt x="16177" y="0"/>
                  </a:cubicBezTo>
                  <a:lnTo>
                    <a:pt x="301259" y="0"/>
                  </a:lnTo>
                  <a:cubicBezTo>
                    <a:pt x="310192" y="0"/>
                    <a:pt x="317438" y="7245"/>
                    <a:pt x="317438" y="16178"/>
                  </a:cubicBezTo>
                  <a:cubicBezTo>
                    <a:pt x="317438" y="25111"/>
                    <a:pt x="310192" y="32356"/>
                    <a:pt x="301259" y="32356"/>
                  </a:cubicBezTo>
                  <a:lnTo>
                    <a:pt x="32426" y="32356"/>
                  </a:lnTo>
                  <a:lnTo>
                    <a:pt x="32426" y="544138"/>
                  </a:lnTo>
                  <a:lnTo>
                    <a:pt x="301259" y="544138"/>
                  </a:lnTo>
                  <a:cubicBezTo>
                    <a:pt x="310192" y="544138"/>
                    <a:pt x="317438" y="551383"/>
                    <a:pt x="317438" y="560316"/>
                  </a:cubicBezTo>
                  <a:cubicBezTo>
                    <a:pt x="317438" y="569249"/>
                    <a:pt x="310192" y="576494"/>
                    <a:pt x="301259" y="576494"/>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52" name="Freeform: Shape 451">
              <a:extLst>
                <a:ext uri="{FF2B5EF4-FFF2-40B4-BE49-F238E27FC236}">
                  <a16:creationId xmlns:a16="http://schemas.microsoft.com/office/drawing/2014/main" id="{605EAD00-408D-4180-8212-2D14D059D149}"/>
                </a:ext>
              </a:extLst>
            </p:cNvPr>
            <p:cNvSpPr>
              <a:spLocks noGrp="1" noRot="1" noMove="1" noResize="1" noEditPoints="1" noAdjustHandles="1" noChangeArrowheads="1" noChangeShapeType="1"/>
            </p:cNvSpPr>
            <p:nvPr/>
          </p:nvSpPr>
          <p:spPr>
            <a:xfrm>
              <a:off x="8890863" y="1938141"/>
              <a:ext cx="136105" cy="239748"/>
            </a:xfrm>
            <a:custGeom>
              <a:avLst/>
              <a:gdLst>
                <a:gd name="connsiteX0" fmla="*/ 119892 w 136105"/>
                <a:gd name="connsiteY0" fmla="*/ 239749 h 239748"/>
                <a:gd name="connsiteX1" fmla="*/ 108427 w 136105"/>
                <a:gd name="connsiteY1" fmla="*/ 235036 h 239748"/>
                <a:gd name="connsiteX2" fmla="*/ 4748 w 136105"/>
                <a:gd name="connsiteY2" fmla="*/ 131357 h 239748"/>
                <a:gd name="connsiteX3" fmla="*/ 4748 w 136105"/>
                <a:gd name="connsiteY3" fmla="*/ 108427 h 239748"/>
                <a:gd name="connsiteX4" fmla="*/ 108427 w 136105"/>
                <a:gd name="connsiteY4" fmla="*/ 4748 h 239748"/>
                <a:gd name="connsiteX5" fmla="*/ 131357 w 136105"/>
                <a:gd name="connsiteY5" fmla="*/ 4748 h 239748"/>
                <a:gd name="connsiteX6" fmla="*/ 131357 w 136105"/>
                <a:gd name="connsiteY6" fmla="*/ 27678 h 239748"/>
                <a:gd name="connsiteX7" fmla="*/ 39144 w 136105"/>
                <a:gd name="connsiteY7" fmla="*/ 119892 h 239748"/>
                <a:gd name="connsiteX8" fmla="*/ 131357 w 136105"/>
                <a:gd name="connsiteY8" fmla="*/ 212106 h 239748"/>
                <a:gd name="connsiteX9" fmla="*/ 131357 w 136105"/>
                <a:gd name="connsiteY9" fmla="*/ 235036 h 239748"/>
                <a:gd name="connsiteX10" fmla="*/ 119892 w 136105"/>
                <a:gd name="connsiteY10" fmla="*/ 239749 h 23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105" h="239748">
                  <a:moveTo>
                    <a:pt x="119892" y="239749"/>
                  </a:moveTo>
                  <a:cubicBezTo>
                    <a:pt x="115742" y="239749"/>
                    <a:pt x="111592" y="238201"/>
                    <a:pt x="108427" y="235036"/>
                  </a:cubicBezTo>
                  <a:lnTo>
                    <a:pt x="4748" y="131357"/>
                  </a:lnTo>
                  <a:cubicBezTo>
                    <a:pt x="-1583" y="125027"/>
                    <a:pt x="-1583" y="114757"/>
                    <a:pt x="4748" y="108427"/>
                  </a:cubicBezTo>
                  <a:lnTo>
                    <a:pt x="108427" y="4748"/>
                  </a:lnTo>
                  <a:cubicBezTo>
                    <a:pt x="114757" y="-1583"/>
                    <a:pt x="125027" y="-1583"/>
                    <a:pt x="131357" y="4748"/>
                  </a:cubicBezTo>
                  <a:cubicBezTo>
                    <a:pt x="137688" y="11078"/>
                    <a:pt x="137688" y="21348"/>
                    <a:pt x="131357" y="27678"/>
                  </a:cubicBezTo>
                  <a:lnTo>
                    <a:pt x="39144" y="119892"/>
                  </a:lnTo>
                  <a:lnTo>
                    <a:pt x="131357" y="212106"/>
                  </a:lnTo>
                  <a:cubicBezTo>
                    <a:pt x="137688" y="218436"/>
                    <a:pt x="137688" y="228706"/>
                    <a:pt x="131357" y="235036"/>
                  </a:cubicBezTo>
                  <a:cubicBezTo>
                    <a:pt x="128191" y="238201"/>
                    <a:pt x="124042" y="239749"/>
                    <a:pt x="119892" y="239749"/>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sp>
          <p:nvSpPr>
            <p:cNvPr id="453" name="Freeform: Shape 452">
              <a:extLst>
                <a:ext uri="{FF2B5EF4-FFF2-40B4-BE49-F238E27FC236}">
                  <a16:creationId xmlns:a16="http://schemas.microsoft.com/office/drawing/2014/main" id="{7FD2AD73-0895-279B-460C-9CFBA082F5F5}"/>
                </a:ext>
              </a:extLst>
            </p:cNvPr>
            <p:cNvSpPr>
              <a:spLocks noGrp="1" noRot="1" noMove="1" noResize="1" noEditPoints="1" noAdjustHandles="1" noChangeArrowheads="1" noChangeShapeType="1"/>
            </p:cNvSpPr>
            <p:nvPr/>
          </p:nvSpPr>
          <p:spPr>
            <a:xfrm>
              <a:off x="8009733" y="2482349"/>
              <a:ext cx="136105" cy="239748"/>
            </a:xfrm>
            <a:custGeom>
              <a:avLst/>
              <a:gdLst>
                <a:gd name="connsiteX0" fmla="*/ 16213 w 136105"/>
                <a:gd name="connsiteY0" fmla="*/ 239749 h 239748"/>
                <a:gd name="connsiteX1" fmla="*/ 4748 w 136105"/>
                <a:gd name="connsiteY1" fmla="*/ 235036 h 239748"/>
                <a:gd name="connsiteX2" fmla="*/ 4748 w 136105"/>
                <a:gd name="connsiteY2" fmla="*/ 212106 h 239748"/>
                <a:gd name="connsiteX3" fmla="*/ 96962 w 136105"/>
                <a:gd name="connsiteY3" fmla="*/ 119892 h 239748"/>
                <a:gd name="connsiteX4" fmla="*/ 4748 w 136105"/>
                <a:gd name="connsiteY4" fmla="*/ 27678 h 239748"/>
                <a:gd name="connsiteX5" fmla="*/ 4748 w 136105"/>
                <a:gd name="connsiteY5" fmla="*/ 4748 h 239748"/>
                <a:gd name="connsiteX6" fmla="*/ 27678 w 136105"/>
                <a:gd name="connsiteY6" fmla="*/ 4748 h 239748"/>
                <a:gd name="connsiteX7" fmla="*/ 131357 w 136105"/>
                <a:gd name="connsiteY7" fmla="*/ 108427 h 239748"/>
                <a:gd name="connsiteX8" fmla="*/ 131357 w 136105"/>
                <a:gd name="connsiteY8" fmla="*/ 131357 h 239748"/>
                <a:gd name="connsiteX9" fmla="*/ 27678 w 136105"/>
                <a:gd name="connsiteY9" fmla="*/ 235036 h 239748"/>
                <a:gd name="connsiteX10" fmla="*/ 16213 w 136105"/>
                <a:gd name="connsiteY10" fmla="*/ 239749 h 23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105" h="239748">
                  <a:moveTo>
                    <a:pt x="16213" y="239749"/>
                  </a:moveTo>
                  <a:cubicBezTo>
                    <a:pt x="12063" y="239749"/>
                    <a:pt x="7913" y="238201"/>
                    <a:pt x="4748" y="235036"/>
                  </a:cubicBezTo>
                  <a:cubicBezTo>
                    <a:pt x="-1583" y="228705"/>
                    <a:pt x="-1583" y="218436"/>
                    <a:pt x="4748" y="212106"/>
                  </a:cubicBezTo>
                  <a:lnTo>
                    <a:pt x="96962" y="119892"/>
                  </a:lnTo>
                  <a:lnTo>
                    <a:pt x="4748" y="27678"/>
                  </a:lnTo>
                  <a:cubicBezTo>
                    <a:pt x="-1583" y="21348"/>
                    <a:pt x="-1583" y="11078"/>
                    <a:pt x="4748" y="4748"/>
                  </a:cubicBezTo>
                  <a:cubicBezTo>
                    <a:pt x="11079" y="-1583"/>
                    <a:pt x="21348" y="-1583"/>
                    <a:pt x="27678" y="4748"/>
                  </a:cubicBezTo>
                  <a:lnTo>
                    <a:pt x="131357" y="108427"/>
                  </a:lnTo>
                  <a:cubicBezTo>
                    <a:pt x="137688" y="114757"/>
                    <a:pt x="137688" y="125027"/>
                    <a:pt x="131357" y="131357"/>
                  </a:cubicBezTo>
                  <a:lnTo>
                    <a:pt x="27678" y="235036"/>
                  </a:lnTo>
                  <a:cubicBezTo>
                    <a:pt x="24513" y="238201"/>
                    <a:pt x="20363" y="239749"/>
                    <a:pt x="16213" y="239749"/>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a typeface="Inter" panose="020B0502030000000004" pitchFamily="34" charset="0"/>
              </a:endParaRPr>
            </a:p>
          </p:txBody>
        </p:sp>
      </p:grpSp>
      <p:grpSp>
        <p:nvGrpSpPr>
          <p:cNvPr id="103" name="Group 102">
            <a:extLst>
              <a:ext uri="{FF2B5EF4-FFF2-40B4-BE49-F238E27FC236}">
                <a16:creationId xmlns:a16="http://schemas.microsoft.com/office/drawing/2014/main" id="{A07C08EB-7BB2-49F3-9E10-229EF23E47AC}"/>
              </a:ext>
            </a:extLst>
          </p:cNvPr>
          <p:cNvGrpSpPr>
            <a:grpSpLocks noGrp="1" noUngrp="1" noRot="1" noMove="1" noResize="1"/>
          </p:cNvGrpSpPr>
          <p:nvPr/>
        </p:nvGrpSpPr>
        <p:grpSpPr>
          <a:xfrm>
            <a:off x="726456" y="4347505"/>
            <a:ext cx="338111" cy="321490"/>
            <a:chOff x="3724393" y="4176620"/>
            <a:chExt cx="382692" cy="363880"/>
          </a:xfrm>
        </p:grpSpPr>
        <p:grpSp>
          <p:nvGrpSpPr>
            <p:cNvPr id="104" name="Graphic 6">
              <a:extLst>
                <a:ext uri="{FF2B5EF4-FFF2-40B4-BE49-F238E27FC236}">
                  <a16:creationId xmlns:a16="http://schemas.microsoft.com/office/drawing/2014/main" id="{C411A957-78ED-4CA3-851D-8410D5F73E17}"/>
                </a:ext>
              </a:extLst>
            </p:cNvPr>
            <p:cNvGrpSpPr>
              <a:grpSpLocks noGrp="1" noUngrp="1" noRot="1" noChangeAspect="1" noMove="1" noResize="1"/>
            </p:cNvGrpSpPr>
            <p:nvPr/>
          </p:nvGrpSpPr>
          <p:grpSpPr>
            <a:xfrm>
              <a:off x="3780816" y="4176620"/>
              <a:ext cx="269870" cy="232540"/>
              <a:chOff x="9964292" y="3734522"/>
              <a:chExt cx="1618633" cy="1394739"/>
            </a:xfrm>
          </p:grpSpPr>
          <p:grpSp>
            <p:nvGrpSpPr>
              <p:cNvPr id="110" name="Graphic 6">
                <a:extLst>
                  <a:ext uri="{FF2B5EF4-FFF2-40B4-BE49-F238E27FC236}">
                    <a16:creationId xmlns:a16="http://schemas.microsoft.com/office/drawing/2014/main" id="{B7EE6416-AD0C-4A8B-9192-308CCAAA9370}"/>
                  </a:ext>
                </a:extLst>
              </p:cNvPr>
              <p:cNvGrpSpPr>
                <a:grpSpLocks noGrp="1" noUngrp="1" noRot="1" noMove="1" noResize="1"/>
              </p:cNvGrpSpPr>
              <p:nvPr/>
            </p:nvGrpSpPr>
            <p:grpSpPr>
              <a:xfrm>
                <a:off x="10233040" y="3778857"/>
                <a:ext cx="1349885" cy="1350404"/>
                <a:chOff x="10233043" y="3778857"/>
                <a:chExt cx="1349885" cy="1350404"/>
              </a:xfrm>
              <a:solidFill>
                <a:srgbClr val="121212"/>
              </a:solidFill>
            </p:grpSpPr>
            <p:sp>
              <p:nvSpPr>
                <p:cNvPr id="129" name="Freeform: Shape 128">
                  <a:extLst>
                    <a:ext uri="{FF2B5EF4-FFF2-40B4-BE49-F238E27FC236}">
                      <a16:creationId xmlns:a16="http://schemas.microsoft.com/office/drawing/2014/main" id="{B2FB0A32-78DA-4CE6-9032-90D7052C9269}"/>
                    </a:ext>
                  </a:extLst>
                </p:cNvPr>
                <p:cNvSpPr>
                  <a:spLocks noGrp="1" noRot="1" noMove="1" noResize="1" noEditPoints="1" noAdjustHandles="1" noChangeArrowheads="1" noChangeShapeType="1"/>
                </p:cNvSpPr>
                <p:nvPr/>
              </p:nvSpPr>
              <p:spPr>
                <a:xfrm>
                  <a:off x="10233043" y="4573933"/>
                  <a:ext cx="554855" cy="555328"/>
                </a:xfrm>
                <a:custGeom>
                  <a:avLst/>
                  <a:gdLst>
                    <a:gd name="connsiteX0" fmla="*/ 543639 w 554855"/>
                    <a:gd name="connsiteY0" fmla="*/ 165184 h 555328"/>
                    <a:gd name="connsiteX1" fmla="*/ 532980 w 554855"/>
                    <a:gd name="connsiteY1" fmla="*/ 154525 h 555328"/>
                    <a:gd name="connsiteX2" fmla="*/ 400401 w 554855"/>
                    <a:gd name="connsiteY2" fmla="*/ 21946 h 555328"/>
                    <a:gd name="connsiteX3" fmla="*/ 389323 w 554855"/>
                    <a:gd name="connsiteY3" fmla="*/ 10868 h 555328"/>
                    <a:gd name="connsiteX4" fmla="*/ 389115 w 554855"/>
                    <a:gd name="connsiteY4" fmla="*/ 10659 h 555328"/>
                    <a:gd name="connsiteX5" fmla="*/ 378455 w 554855"/>
                    <a:gd name="connsiteY5" fmla="*/ 0 h 555328"/>
                    <a:gd name="connsiteX6" fmla="*/ 356370 w 554855"/>
                    <a:gd name="connsiteY6" fmla="*/ 21876 h 555328"/>
                    <a:gd name="connsiteX7" fmla="*/ 39866 w 554855"/>
                    <a:gd name="connsiteY7" fmla="*/ 338032 h 555328"/>
                    <a:gd name="connsiteX8" fmla="*/ 21055 w 554855"/>
                    <a:gd name="connsiteY8" fmla="*/ 501823 h 555328"/>
                    <a:gd name="connsiteX9" fmla="*/ 112948 w 554855"/>
                    <a:gd name="connsiteY9" fmla="*/ 554910 h 555328"/>
                    <a:gd name="connsiteX10" fmla="*/ 123816 w 554855"/>
                    <a:gd name="connsiteY10" fmla="*/ 555328 h 555328"/>
                    <a:gd name="connsiteX11" fmla="*/ 212017 w 554855"/>
                    <a:gd name="connsiteY11" fmla="*/ 518892 h 555328"/>
                    <a:gd name="connsiteX12" fmla="*/ 532980 w 554855"/>
                    <a:gd name="connsiteY12" fmla="*/ 198486 h 555328"/>
                    <a:gd name="connsiteX13" fmla="*/ 554856 w 554855"/>
                    <a:gd name="connsiteY13" fmla="*/ 176401 h 555328"/>
                    <a:gd name="connsiteX14" fmla="*/ 543988 w 554855"/>
                    <a:gd name="connsiteY14" fmla="*/ 165533 h 555328"/>
                    <a:gd name="connsiteX15" fmla="*/ 543569 w 554855"/>
                    <a:gd name="connsiteY15" fmla="*/ 165115 h 55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4855" h="555328">
                      <a:moveTo>
                        <a:pt x="543639" y="165184"/>
                      </a:moveTo>
                      <a:lnTo>
                        <a:pt x="532980" y="154525"/>
                      </a:lnTo>
                      <a:lnTo>
                        <a:pt x="400401" y="21946"/>
                      </a:lnTo>
                      <a:lnTo>
                        <a:pt x="389323" y="10868"/>
                      </a:lnTo>
                      <a:lnTo>
                        <a:pt x="389115" y="10659"/>
                      </a:lnTo>
                      <a:lnTo>
                        <a:pt x="378455" y="0"/>
                      </a:lnTo>
                      <a:lnTo>
                        <a:pt x="356370" y="21876"/>
                      </a:lnTo>
                      <a:lnTo>
                        <a:pt x="39866" y="338032"/>
                      </a:lnTo>
                      <a:cubicBezTo>
                        <a:pt x="-4931" y="382829"/>
                        <a:pt x="-13083" y="453194"/>
                        <a:pt x="21055" y="501823"/>
                      </a:cubicBezTo>
                      <a:cubicBezTo>
                        <a:pt x="42792" y="532477"/>
                        <a:pt x="76093" y="551845"/>
                        <a:pt x="112948" y="554910"/>
                      </a:cubicBezTo>
                      <a:cubicBezTo>
                        <a:pt x="116641" y="555328"/>
                        <a:pt x="120124" y="555328"/>
                        <a:pt x="123816" y="555328"/>
                      </a:cubicBezTo>
                      <a:cubicBezTo>
                        <a:pt x="156769" y="555328"/>
                        <a:pt x="188329" y="542370"/>
                        <a:pt x="212017" y="518892"/>
                      </a:cubicBezTo>
                      <a:lnTo>
                        <a:pt x="532980" y="198486"/>
                      </a:lnTo>
                      <a:lnTo>
                        <a:pt x="554856" y="176401"/>
                      </a:lnTo>
                      <a:lnTo>
                        <a:pt x="543988" y="165533"/>
                      </a:lnTo>
                      <a:lnTo>
                        <a:pt x="543569" y="165115"/>
                      </a:lnTo>
                      <a:close/>
                    </a:path>
                  </a:pathLst>
                </a:custGeom>
                <a:solidFill>
                  <a:srgbClr val="121212"/>
                </a:solidFill>
                <a:ln w="0"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19D5E9D4-29C9-4CD7-8EC9-C55EDC4A21D9}"/>
                    </a:ext>
                  </a:extLst>
                </p:cNvPr>
                <p:cNvSpPr>
                  <a:spLocks noGrp="1" noRot="1" noMove="1" noResize="1" noEditPoints="1" noAdjustHandles="1" noChangeArrowheads="1" noChangeShapeType="1"/>
                </p:cNvSpPr>
                <p:nvPr/>
              </p:nvSpPr>
              <p:spPr>
                <a:xfrm>
                  <a:off x="10798141" y="3778857"/>
                  <a:ext cx="784787" cy="785182"/>
                </a:xfrm>
                <a:custGeom>
                  <a:avLst/>
                  <a:gdLst>
                    <a:gd name="connsiteX0" fmla="*/ 778824 w 784787"/>
                    <a:gd name="connsiteY0" fmla="*/ 288515 h 785182"/>
                    <a:gd name="connsiteX1" fmla="*/ 755207 w 784787"/>
                    <a:gd name="connsiteY1" fmla="*/ 261763 h 785182"/>
                    <a:gd name="connsiteX2" fmla="*/ 721278 w 784787"/>
                    <a:gd name="connsiteY2" fmla="*/ 270123 h 785182"/>
                    <a:gd name="connsiteX3" fmla="*/ 542787 w 784787"/>
                    <a:gd name="connsiteY3" fmla="*/ 448613 h 785182"/>
                    <a:gd name="connsiteX4" fmla="*/ 379554 w 784787"/>
                    <a:gd name="connsiteY4" fmla="*/ 404862 h 785182"/>
                    <a:gd name="connsiteX5" fmla="*/ 335802 w 784787"/>
                    <a:gd name="connsiteY5" fmla="*/ 241628 h 785182"/>
                    <a:gd name="connsiteX6" fmla="*/ 513944 w 784787"/>
                    <a:gd name="connsiteY6" fmla="*/ 63416 h 785182"/>
                    <a:gd name="connsiteX7" fmla="*/ 522305 w 784787"/>
                    <a:gd name="connsiteY7" fmla="*/ 29488 h 785182"/>
                    <a:gd name="connsiteX8" fmla="*/ 495553 w 784787"/>
                    <a:gd name="connsiteY8" fmla="*/ 5870 h 785182"/>
                    <a:gd name="connsiteX9" fmla="*/ 183507 w 784787"/>
                    <a:gd name="connsiteY9" fmla="*/ 102012 h 785182"/>
                    <a:gd name="connsiteX10" fmla="*/ 111608 w 784787"/>
                    <a:gd name="connsiteY10" fmla="*/ 496267 h 785182"/>
                    <a:gd name="connsiteX11" fmla="*/ 72107 w 784787"/>
                    <a:gd name="connsiteY11" fmla="*/ 535769 h 785182"/>
                    <a:gd name="connsiteX12" fmla="*/ 70226 w 784787"/>
                    <a:gd name="connsiteY12" fmla="*/ 538625 h 785182"/>
                    <a:gd name="connsiteX13" fmla="*/ 69529 w 784787"/>
                    <a:gd name="connsiteY13" fmla="*/ 539322 h 785182"/>
                    <a:gd name="connsiteX14" fmla="*/ 21875 w 784787"/>
                    <a:gd name="connsiteY14" fmla="*/ 586836 h 785182"/>
                    <a:gd name="connsiteX15" fmla="*/ 0 w 784787"/>
                    <a:gd name="connsiteY15" fmla="*/ 608921 h 785182"/>
                    <a:gd name="connsiteX16" fmla="*/ 10450 w 784787"/>
                    <a:gd name="connsiteY16" fmla="*/ 619371 h 785182"/>
                    <a:gd name="connsiteX17" fmla="*/ 10868 w 784787"/>
                    <a:gd name="connsiteY17" fmla="*/ 619789 h 785182"/>
                    <a:gd name="connsiteX18" fmla="*/ 21945 w 784787"/>
                    <a:gd name="connsiteY18" fmla="*/ 630867 h 785182"/>
                    <a:gd name="connsiteX19" fmla="*/ 154524 w 784787"/>
                    <a:gd name="connsiteY19" fmla="*/ 763237 h 785182"/>
                    <a:gd name="connsiteX20" fmla="*/ 165184 w 784787"/>
                    <a:gd name="connsiteY20" fmla="*/ 773896 h 785182"/>
                    <a:gd name="connsiteX21" fmla="*/ 165601 w 784787"/>
                    <a:gd name="connsiteY21" fmla="*/ 774314 h 785182"/>
                    <a:gd name="connsiteX22" fmla="*/ 176470 w 784787"/>
                    <a:gd name="connsiteY22" fmla="*/ 785183 h 785182"/>
                    <a:gd name="connsiteX23" fmla="*/ 198346 w 784787"/>
                    <a:gd name="connsiteY23" fmla="*/ 763307 h 785182"/>
                    <a:gd name="connsiteX24" fmla="*/ 263277 w 784787"/>
                    <a:gd name="connsiteY24" fmla="*/ 698584 h 785182"/>
                    <a:gd name="connsiteX25" fmla="*/ 265228 w 784787"/>
                    <a:gd name="connsiteY25" fmla="*/ 696076 h 785182"/>
                    <a:gd name="connsiteX26" fmla="*/ 265646 w 784787"/>
                    <a:gd name="connsiteY26" fmla="*/ 695519 h 785182"/>
                    <a:gd name="connsiteX27" fmla="*/ 265646 w 784787"/>
                    <a:gd name="connsiteY27" fmla="*/ 695449 h 785182"/>
                    <a:gd name="connsiteX28" fmla="*/ 288219 w 784787"/>
                    <a:gd name="connsiteY28" fmla="*/ 672877 h 785182"/>
                    <a:gd name="connsiteX29" fmla="*/ 682473 w 784787"/>
                    <a:gd name="connsiteY29" fmla="*/ 600979 h 785182"/>
                    <a:gd name="connsiteX30" fmla="*/ 778964 w 784787"/>
                    <a:gd name="connsiteY30" fmla="*/ 288585 h 78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4787" h="785182">
                      <a:moveTo>
                        <a:pt x="778824" y="288515"/>
                      </a:moveTo>
                      <a:cubicBezTo>
                        <a:pt x="776526" y="275836"/>
                        <a:pt x="767468" y="265594"/>
                        <a:pt x="755207" y="261763"/>
                      </a:cubicBezTo>
                      <a:cubicBezTo>
                        <a:pt x="743154" y="258000"/>
                        <a:pt x="730196" y="261205"/>
                        <a:pt x="721278" y="270123"/>
                      </a:cubicBezTo>
                      <a:lnTo>
                        <a:pt x="542787" y="448613"/>
                      </a:lnTo>
                      <a:lnTo>
                        <a:pt x="379554" y="404862"/>
                      </a:lnTo>
                      <a:lnTo>
                        <a:pt x="335802" y="241628"/>
                      </a:lnTo>
                      <a:lnTo>
                        <a:pt x="513944" y="63416"/>
                      </a:lnTo>
                      <a:cubicBezTo>
                        <a:pt x="522862" y="54499"/>
                        <a:pt x="526067" y="41540"/>
                        <a:pt x="522305" y="29488"/>
                      </a:cubicBezTo>
                      <a:cubicBezTo>
                        <a:pt x="518473" y="17226"/>
                        <a:pt x="508232" y="8169"/>
                        <a:pt x="495553" y="5870"/>
                      </a:cubicBezTo>
                      <a:cubicBezTo>
                        <a:pt x="381226" y="-15101"/>
                        <a:pt x="264601" y="20848"/>
                        <a:pt x="183507" y="102012"/>
                      </a:cubicBezTo>
                      <a:cubicBezTo>
                        <a:pt x="79700" y="205819"/>
                        <a:pt x="51415" y="362991"/>
                        <a:pt x="111608" y="496267"/>
                      </a:cubicBezTo>
                      <a:lnTo>
                        <a:pt x="72107" y="535769"/>
                      </a:lnTo>
                      <a:cubicBezTo>
                        <a:pt x="71271" y="536605"/>
                        <a:pt x="70783" y="537650"/>
                        <a:pt x="70226" y="538625"/>
                      </a:cubicBezTo>
                      <a:lnTo>
                        <a:pt x="69529" y="539322"/>
                      </a:lnTo>
                      <a:lnTo>
                        <a:pt x="21875" y="586836"/>
                      </a:lnTo>
                      <a:lnTo>
                        <a:pt x="0" y="608921"/>
                      </a:lnTo>
                      <a:lnTo>
                        <a:pt x="10450" y="619371"/>
                      </a:lnTo>
                      <a:lnTo>
                        <a:pt x="10868" y="619789"/>
                      </a:lnTo>
                      <a:lnTo>
                        <a:pt x="21945" y="630867"/>
                      </a:lnTo>
                      <a:lnTo>
                        <a:pt x="154524" y="763237"/>
                      </a:lnTo>
                      <a:lnTo>
                        <a:pt x="165184" y="773896"/>
                      </a:lnTo>
                      <a:lnTo>
                        <a:pt x="165601" y="774314"/>
                      </a:lnTo>
                      <a:lnTo>
                        <a:pt x="176470" y="785183"/>
                      </a:lnTo>
                      <a:lnTo>
                        <a:pt x="198346" y="763307"/>
                      </a:lnTo>
                      <a:lnTo>
                        <a:pt x="263277" y="698584"/>
                      </a:lnTo>
                      <a:cubicBezTo>
                        <a:pt x="264043" y="697818"/>
                        <a:pt x="264601" y="697052"/>
                        <a:pt x="265228" y="696076"/>
                      </a:cubicBezTo>
                      <a:lnTo>
                        <a:pt x="265646" y="695519"/>
                      </a:lnTo>
                      <a:cubicBezTo>
                        <a:pt x="265646" y="695519"/>
                        <a:pt x="265646" y="695519"/>
                        <a:pt x="265646" y="695449"/>
                      </a:cubicBezTo>
                      <a:lnTo>
                        <a:pt x="288219" y="672877"/>
                      </a:lnTo>
                      <a:cubicBezTo>
                        <a:pt x="421564" y="733070"/>
                        <a:pt x="578667" y="704785"/>
                        <a:pt x="682473" y="600979"/>
                      </a:cubicBezTo>
                      <a:cubicBezTo>
                        <a:pt x="763777" y="519606"/>
                        <a:pt x="799864" y="402841"/>
                        <a:pt x="778964" y="288585"/>
                      </a:cubicBezTo>
                      <a:close/>
                    </a:path>
                  </a:pathLst>
                </a:custGeom>
                <a:solidFill>
                  <a:srgbClr val="121212"/>
                </a:solidFill>
                <a:ln w="0" cap="flat">
                  <a:noFill/>
                  <a:prstDash val="solid"/>
                  <a:miter/>
                </a:ln>
              </p:spPr>
              <p:txBody>
                <a:bodyPr rtlCol="0" anchor="ctr"/>
                <a:lstStyle/>
                <a:p>
                  <a:endParaRPr lang="en-US"/>
                </a:p>
              </p:txBody>
            </p:sp>
          </p:grpSp>
          <p:grpSp>
            <p:nvGrpSpPr>
              <p:cNvPr id="111" name="Graphic 6">
                <a:extLst>
                  <a:ext uri="{FF2B5EF4-FFF2-40B4-BE49-F238E27FC236}">
                    <a16:creationId xmlns:a16="http://schemas.microsoft.com/office/drawing/2014/main" id="{D401901D-D19B-46B9-A883-FF2FEE9D8605}"/>
                  </a:ext>
                </a:extLst>
              </p:cNvPr>
              <p:cNvGrpSpPr>
                <a:grpSpLocks noGrp="1" noUngrp="1" noRot="1" noMove="1" noResize="1"/>
              </p:cNvGrpSpPr>
              <p:nvPr/>
            </p:nvGrpSpPr>
            <p:grpSpPr>
              <a:xfrm>
                <a:off x="10208461" y="3750073"/>
                <a:ext cx="1318835" cy="1319361"/>
                <a:chOff x="10208464" y="3750073"/>
                <a:chExt cx="1318835" cy="1319361"/>
              </a:xfrm>
              <a:solidFill>
                <a:srgbClr val="5AC0FF"/>
              </a:solidFill>
            </p:grpSpPr>
            <p:sp>
              <p:nvSpPr>
                <p:cNvPr id="126" name="Freeform: Shape 125">
                  <a:extLst>
                    <a:ext uri="{FF2B5EF4-FFF2-40B4-BE49-F238E27FC236}">
                      <a16:creationId xmlns:a16="http://schemas.microsoft.com/office/drawing/2014/main" id="{B717D42E-61FD-4380-89A0-6E16328A0A5F}"/>
                    </a:ext>
                  </a:extLst>
                </p:cNvPr>
                <p:cNvSpPr>
                  <a:spLocks noGrp="1" noRot="1" noMove="1" noResize="1" noEditPoints="1" noAdjustHandles="1" noChangeArrowheads="1" noChangeShapeType="1"/>
                </p:cNvSpPr>
                <p:nvPr/>
              </p:nvSpPr>
              <p:spPr>
                <a:xfrm>
                  <a:off x="10208464" y="4540283"/>
                  <a:ext cx="528228" cy="529151"/>
                </a:xfrm>
                <a:custGeom>
                  <a:avLst/>
                  <a:gdLst>
                    <a:gd name="connsiteX0" fmla="*/ 528229 w 528228"/>
                    <a:gd name="connsiteY0" fmla="*/ 154455 h 529151"/>
                    <a:gd name="connsiteX1" fmla="*/ 506352 w 528228"/>
                    <a:gd name="connsiteY1" fmla="*/ 176540 h 529151"/>
                    <a:gd name="connsiteX2" fmla="*/ 466642 w 528228"/>
                    <a:gd name="connsiteY2" fmla="*/ 216251 h 529151"/>
                    <a:gd name="connsiteX3" fmla="*/ 455565 w 528228"/>
                    <a:gd name="connsiteY3" fmla="*/ 227119 h 529151"/>
                    <a:gd name="connsiteX4" fmla="*/ 185599 w 528228"/>
                    <a:gd name="connsiteY4" fmla="*/ 497085 h 529151"/>
                    <a:gd name="connsiteX5" fmla="*/ 18533 w 528228"/>
                    <a:gd name="connsiteY5" fmla="*/ 482176 h 529151"/>
                    <a:gd name="connsiteX6" fmla="*/ 35602 w 528228"/>
                    <a:gd name="connsiteY6" fmla="*/ 338171 h 529151"/>
                    <a:gd name="connsiteX7" fmla="*/ 311977 w 528228"/>
                    <a:gd name="connsiteY7" fmla="*/ 61796 h 529151"/>
                    <a:gd name="connsiteX8" fmla="*/ 351898 w 528228"/>
                    <a:gd name="connsiteY8" fmla="*/ 22085 h 529151"/>
                    <a:gd name="connsiteX9" fmla="*/ 373773 w 528228"/>
                    <a:gd name="connsiteY9" fmla="*/ 0 h 529151"/>
                    <a:gd name="connsiteX10" fmla="*/ 384990 w 528228"/>
                    <a:gd name="connsiteY10" fmla="*/ 11217 h 529151"/>
                    <a:gd name="connsiteX11" fmla="*/ 517569 w 528228"/>
                    <a:gd name="connsiteY11" fmla="*/ 143796 h 529151"/>
                    <a:gd name="connsiteX12" fmla="*/ 528229 w 528228"/>
                    <a:gd name="connsiteY12" fmla="*/ 154455 h 52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8228" h="529151">
                      <a:moveTo>
                        <a:pt x="528229" y="154455"/>
                      </a:moveTo>
                      <a:lnTo>
                        <a:pt x="506352" y="176540"/>
                      </a:lnTo>
                      <a:lnTo>
                        <a:pt x="466642" y="216251"/>
                      </a:lnTo>
                      <a:lnTo>
                        <a:pt x="455565" y="227119"/>
                      </a:lnTo>
                      <a:lnTo>
                        <a:pt x="185599" y="497085"/>
                      </a:lnTo>
                      <a:cubicBezTo>
                        <a:pt x="138503" y="544390"/>
                        <a:pt x="58871" y="539304"/>
                        <a:pt x="18533" y="482176"/>
                      </a:cubicBezTo>
                      <a:cubicBezTo>
                        <a:pt x="-12678" y="437797"/>
                        <a:pt x="-2785" y="376559"/>
                        <a:pt x="35602" y="338171"/>
                      </a:cubicBezTo>
                      <a:lnTo>
                        <a:pt x="311977" y="61796"/>
                      </a:lnTo>
                      <a:lnTo>
                        <a:pt x="351898" y="22085"/>
                      </a:lnTo>
                      <a:lnTo>
                        <a:pt x="373773" y="0"/>
                      </a:lnTo>
                      <a:lnTo>
                        <a:pt x="384990" y="11217"/>
                      </a:lnTo>
                      <a:lnTo>
                        <a:pt x="517569" y="143796"/>
                      </a:lnTo>
                      <a:lnTo>
                        <a:pt x="528229" y="154455"/>
                      </a:lnTo>
                      <a:close/>
                    </a:path>
                  </a:pathLst>
                </a:custGeom>
                <a:solidFill>
                  <a:srgbClr val="5AC0FF"/>
                </a:solidFill>
                <a:ln w="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5887F5FD-3C32-48A8-85B0-CD1385B6DFCA}"/>
                    </a:ext>
                  </a:extLst>
                </p:cNvPr>
                <p:cNvSpPr>
                  <a:spLocks noGrp="1" noRot="1" noMove="1" noResize="1" noEditPoints="1" noAdjustHandles="1" noChangeArrowheads="1" noChangeShapeType="1"/>
                </p:cNvSpPr>
                <p:nvPr/>
              </p:nvSpPr>
              <p:spPr>
                <a:xfrm>
                  <a:off x="10679929" y="4451680"/>
                  <a:ext cx="160849" cy="161057"/>
                </a:xfrm>
                <a:custGeom>
                  <a:avLst/>
                  <a:gdLst>
                    <a:gd name="connsiteX0" fmla="*/ 160849 w 160849"/>
                    <a:gd name="connsiteY0" fmla="*/ 138973 h 161057"/>
                    <a:gd name="connsiteX1" fmla="*/ 138973 w 160849"/>
                    <a:gd name="connsiteY1" fmla="*/ 161058 h 161057"/>
                    <a:gd name="connsiteX2" fmla="*/ 4443 w 160849"/>
                    <a:gd name="connsiteY2" fmla="*/ 26528 h 161057"/>
                    <a:gd name="connsiteX3" fmla="*/ 193 w 160849"/>
                    <a:gd name="connsiteY3" fmla="*/ 13361 h 161057"/>
                    <a:gd name="connsiteX4" fmla="*/ 4443 w 160849"/>
                    <a:gd name="connsiteY4" fmla="*/ 4443 h 161057"/>
                    <a:gd name="connsiteX5" fmla="*/ 13361 w 160849"/>
                    <a:gd name="connsiteY5" fmla="*/ 193 h 161057"/>
                    <a:gd name="connsiteX6" fmla="*/ 26319 w 160849"/>
                    <a:gd name="connsiteY6" fmla="*/ 4443 h 161057"/>
                    <a:gd name="connsiteX7" fmla="*/ 160849 w 160849"/>
                    <a:gd name="connsiteY7" fmla="*/ 138973 h 16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849" h="161057">
                      <a:moveTo>
                        <a:pt x="160849" y="138973"/>
                      </a:moveTo>
                      <a:lnTo>
                        <a:pt x="138973" y="161058"/>
                      </a:lnTo>
                      <a:lnTo>
                        <a:pt x="4443" y="26528"/>
                      </a:lnTo>
                      <a:cubicBezTo>
                        <a:pt x="959" y="22836"/>
                        <a:pt x="-573" y="18028"/>
                        <a:pt x="193" y="13361"/>
                      </a:cubicBezTo>
                      <a:cubicBezTo>
                        <a:pt x="612" y="10086"/>
                        <a:pt x="1935" y="6951"/>
                        <a:pt x="4443" y="4443"/>
                      </a:cubicBezTo>
                      <a:cubicBezTo>
                        <a:pt x="6951" y="2144"/>
                        <a:pt x="10086" y="542"/>
                        <a:pt x="13361" y="193"/>
                      </a:cubicBezTo>
                      <a:cubicBezTo>
                        <a:pt x="18029" y="-573"/>
                        <a:pt x="22835" y="960"/>
                        <a:pt x="26319" y="4443"/>
                      </a:cubicBezTo>
                      <a:lnTo>
                        <a:pt x="160849" y="138973"/>
                      </a:lnTo>
                      <a:close/>
                    </a:path>
                  </a:pathLst>
                </a:custGeom>
                <a:solidFill>
                  <a:srgbClr val="5AC0FF"/>
                </a:solidFill>
                <a:ln w="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7AFDE1D4-7168-4010-8022-45A24A12C3F0}"/>
                    </a:ext>
                  </a:extLst>
                </p:cNvPr>
                <p:cNvSpPr>
                  <a:spLocks noGrp="1" noRot="1" noMove="1" noResize="1" noEditPoints="1" noAdjustHandles="1" noChangeArrowheads="1" noChangeShapeType="1"/>
                </p:cNvSpPr>
                <p:nvPr/>
              </p:nvSpPr>
              <p:spPr>
                <a:xfrm>
                  <a:off x="10768532" y="3750073"/>
                  <a:ext cx="758767" cy="758371"/>
                </a:xfrm>
                <a:custGeom>
                  <a:avLst/>
                  <a:gdLst>
                    <a:gd name="connsiteX0" fmla="*/ 660876 w 758767"/>
                    <a:gd name="connsiteY0" fmla="*/ 574238 h 758371"/>
                    <a:gd name="connsiteX1" fmla="*/ 274424 w 758767"/>
                    <a:gd name="connsiteY1" fmla="*/ 638611 h 758371"/>
                    <a:gd name="connsiteX2" fmla="*/ 252130 w 758767"/>
                    <a:gd name="connsiteY2" fmla="*/ 660696 h 758371"/>
                    <a:gd name="connsiteX3" fmla="*/ 241262 w 758767"/>
                    <a:gd name="connsiteY3" fmla="*/ 671565 h 758371"/>
                    <a:gd name="connsiteX4" fmla="*/ 227119 w 758767"/>
                    <a:gd name="connsiteY4" fmla="*/ 685707 h 758371"/>
                    <a:gd name="connsiteX5" fmla="*/ 216251 w 758767"/>
                    <a:gd name="connsiteY5" fmla="*/ 696785 h 758371"/>
                    <a:gd name="connsiteX6" fmla="*/ 176540 w 758767"/>
                    <a:gd name="connsiteY6" fmla="*/ 736496 h 758371"/>
                    <a:gd name="connsiteX7" fmla="*/ 154664 w 758767"/>
                    <a:gd name="connsiteY7" fmla="*/ 758372 h 758371"/>
                    <a:gd name="connsiteX8" fmla="*/ 144004 w 758767"/>
                    <a:gd name="connsiteY8" fmla="*/ 747712 h 758371"/>
                    <a:gd name="connsiteX9" fmla="*/ 11425 w 758767"/>
                    <a:gd name="connsiteY9" fmla="*/ 615342 h 758371"/>
                    <a:gd name="connsiteX10" fmla="*/ 0 w 758767"/>
                    <a:gd name="connsiteY10" fmla="*/ 603916 h 758371"/>
                    <a:gd name="connsiteX11" fmla="*/ 22084 w 758767"/>
                    <a:gd name="connsiteY11" fmla="*/ 582041 h 758371"/>
                    <a:gd name="connsiteX12" fmla="*/ 61796 w 758767"/>
                    <a:gd name="connsiteY12" fmla="*/ 542329 h 758371"/>
                    <a:gd name="connsiteX13" fmla="*/ 61796 w 758767"/>
                    <a:gd name="connsiteY13" fmla="*/ 542120 h 758371"/>
                    <a:gd name="connsiteX14" fmla="*/ 119969 w 758767"/>
                    <a:gd name="connsiteY14" fmla="*/ 483947 h 758371"/>
                    <a:gd name="connsiteX15" fmla="*/ 184134 w 758767"/>
                    <a:gd name="connsiteY15" fmla="*/ 97495 h 758371"/>
                    <a:gd name="connsiteX16" fmla="*/ 482455 w 758767"/>
                    <a:gd name="connsiteY16" fmla="*/ 5603 h 758371"/>
                    <a:gd name="connsiteX17" fmla="*/ 492696 w 758767"/>
                    <a:gd name="connsiteY17" fmla="*/ 37023 h 758371"/>
                    <a:gd name="connsiteX18" fmla="*/ 308144 w 758767"/>
                    <a:gd name="connsiteY18" fmla="*/ 221575 h 758371"/>
                    <a:gd name="connsiteX19" fmla="*/ 356424 w 758767"/>
                    <a:gd name="connsiteY19" fmla="*/ 402017 h 758371"/>
                    <a:gd name="connsiteX20" fmla="*/ 537075 w 758767"/>
                    <a:gd name="connsiteY20" fmla="*/ 450506 h 758371"/>
                    <a:gd name="connsiteX21" fmla="*/ 721766 w 758767"/>
                    <a:gd name="connsiteY21" fmla="*/ 265606 h 758371"/>
                    <a:gd name="connsiteX22" fmla="*/ 753187 w 758767"/>
                    <a:gd name="connsiteY22" fmla="*/ 275708 h 758371"/>
                    <a:gd name="connsiteX23" fmla="*/ 660946 w 758767"/>
                    <a:gd name="connsiteY23" fmla="*/ 574377 h 75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8767" h="758371">
                      <a:moveTo>
                        <a:pt x="660876" y="574238"/>
                      </a:moveTo>
                      <a:cubicBezTo>
                        <a:pt x="556373" y="678880"/>
                        <a:pt x="400176" y="700059"/>
                        <a:pt x="274424" y="638611"/>
                      </a:cubicBezTo>
                      <a:lnTo>
                        <a:pt x="252130" y="660696"/>
                      </a:lnTo>
                      <a:lnTo>
                        <a:pt x="241262" y="671565"/>
                      </a:lnTo>
                      <a:lnTo>
                        <a:pt x="227119" y="685707"/>
                      </a:lnTo>
                      <a:lnTo>
                        <a:pt x="216251" y="696785"/>
                      </a:lnTo>
                      <a:lnTo>
                        <a:pt x="176540" y="736496"/>
                      </a:lnTo>
                      <a:lnTo>
                        <a:pt x="154664" y="758372"/>
                      </a:lnTo>
                      <a:lnTo>
                        <a:pt x="144004" y="747712"/>
                      </a:lnTo>
                      <a:lnTo>
                        <a:pt x="11425" y="615342"/>
                      </a:lnTo>
                      <a:lnTo>
                        <a:pt x="0" y="603916"/>
                      </a:lnTo>
                      <a:lnTo>
                        <a:pt x="22084" y="582041"/>
                      </a:lnTo>
                      <a:lnTo>
                        <a:pt x="61796" y="542329"/>
                      </a:lnTo>
                      <a:lnTo>
                        <a:pt x="61796" y="542120"/>
                      </a:lnTo>
                      <a:lnTo>
                        <a:pt x="119969" y="483947"/>
                      </a:lnTo>
                      <a:cubicBezTo>
                        <a:pt x="58313" y="358126"/>
                        <a:pt x="79491" y="202138"/>
                        <a:pt x="184134" y="97495"/>
                      </a:cubicBezTo>
                      <a:cubicBezTo>
                        <a:pt x="265367" y="16262"/>
                        <a:pt x="377394" y="-13556"/>
                        <a:pt x="482455" y="5603"/>
                      </a:cubicBezTo>
                      <a:cubicBezTo>
                        <a:pt x="497155" y="8320"/>
                        <a:pt x="503355" y="26364"/>
                        <a:pt x="492696" y="37023"/>
                      </a:cubicBezTo>
                      <a:lnTo>
                        <a:pt x="308144" y="221575"/>
                      </a:lnTo>
                      <a:lnTo>
                        <a:pt x="356424" y="402017"/>
                      </a:lnTo>
                      <a:lnTo>
                        <a:pt x="537075" y="450506"/>
                      </a:lnTo>
                      <a:lnTo>
                        <a:pt x="721766" y="265606"/>
                      </a:lnTo>
                      <a:cubicBezTo>
                        <a:pt x="732426" y="254947"/>
                        <a:pt x="750470" y="260938"/>
                        <a:pt x="753187" y="275708"/>
                      </a:cubicBezTo>
                      <a:cubicBezTo>
                        <a:pt x="772346" y="380977"/>
                        <a:pt x="742318" y="493213"/>
                        <a:pt x="660946" y="574377"/>
                      </a:cubicBezTo>
                      <a:close/>
                    </a:path>
                  </a:pathLst>
                </a:custGeom>
                <a:solidFill>
                  <a:srgbClr val="5AC0FF"/>
                </a:solidFill>
                <a:ln w="0" cap="flat">
                  <a:noFill/>
                  <a:prstDash val="solid"/>
                  <a:miter/>
                </a:ln>
              </p:spPr>
              <p:txBody>
                <a:bodyPr rtlCol="0" anchor="ctr"/>
                <a:lstStyle/>
                <a:p>
                  <a:endParaRPr lang="en-US"/>
                </a:p>
              </p:txBody>
            </p:sp>
          </p:grpSp>
          <p:grpSp>
            <p:nvGrpSpPr>
              <p:cNvPr id="112" name="Graphic 6">
                <a:extLst>
                  <a:ext uri="{FF2B5EF4-FFF2-40B4-BE49-F238E27FC236}">
                    <a16:creationId xmlns:a16="http://schemas.microsoft.com/office/drawing/2014/main" id="{7340B144-31C7-4584-A502-229F39142F43}"/>
                  </a:ext>
                </a:extLst>
              </p:cNvPr>
              <p:cNvGrpSpPr>
                <a:grpSpLocks noGrp="1" noUngrp="1" noRot="1" noMove="1" noResize="1"/>
              </p:cNvGrpSpPr>
              <p:nvPr/>
            </p:nvGrpSpPr>
            <p:grpSpPr>
              <a:xfrm>
                <a:off x="10193120" y="3734522"/>
                <a:ext cx="1349752" cy="1350360"/>
                <a:chOff x="10193123" y="3734522"/>
                <a:chExt cx="1349752" cy="1350360"/>
              </a:xfrm>
            </p:grpSpPr>
            <p:grpSp>
              <p:nvGrpSpPr>
                <p:cNvPr id="116" name="Graphic 6">
                  <a:extLst>
                    <a:ext uri="{FF2B5EF4-FFF2-40B4-BE49-F238E27FC236}">
                      <a16:creationId xmlns:a16="http://schemas.microsoft.com/office/drawing/2014/main" id="{1BFEEF40-D024-4544-A1E2-755B2713777D}"/>
                    </a:ext>
                  </a:extLst>
                </p:cNvPr>
                <p:cNvGrpSpPr>
                  <a:grpSpLocks noGrp="1" noUngrp="1" noRot="1" noMove="1" noResize="1"/>
                </p:cNvGrpSpPr>
                <p:nvPr/>
              </p:nvGrpSpPr>
              <p:grpSpPr>
                <a:xfrm>
                  <a:off x="10193123" y="4252122"/>
                  <a:ext cx="832466" cy="832760"/>
                  <a:chOff x="10193123" y="4252122"/>
                  <a:chExt cx="832466" cy="832760"/>
                </a:xfrm>
              </p:grpSpPr>
              <p:sp>
                <p:nvSpPr>
                  <p:cNvPr id="120" name="Freeform: Shape 119">
                    <a:extLst>
                      <a:ext uri="{FF2B5EF4-FFF2-40B4-BE49-F238E27FC236}">
                        <a16:creationId xmlns:a16="http://schemas.microsoft.com/office/drawing/2014/main" id="{4C2A63F4-3481-4439-A2D1-CF297B1BE8FB}"/>
                      </a:ext>
                    </a:extLst>
                  </p:cNvPr>
                  <p:cNvSpPr>
                    <a:spLocks noGrp="1" noRot="1" noMove="1" noResize="1" noEditPoints="1" noAdjustHandles="1" noChangeArrowheads="1" noChangeShapeType="1"/>
                  </p:cNvSpPr>
                  <p:nvPr/>
                </p:nvSpPr>
                <p:spPr>
                  <a:xfrm>
                    <a:off x="10208394" y="4267530"/>
                    <a:ext cx="802026" cy="801928"/>
                  </a:xfrm>
                  <a:custGeom>
                    <a:avLst/>
                    <a:gdLst>
                      <a:gd name="connsiteX0" fmla="*/ 497923 w 802026"/>
                      <a:gd name="connsiteY0" fmla="*/ 188593 h 801928"/>
                      <a:gd name="connsiteX1" fmla="*/ 484965 w 802026"/>
                      <a:gd name="connsiteY1" fmla="*/ 184343 h 801928"/>
                      <a:gd name="connsiteX2" fmla="*/ 476047 w 802026"/>
                      <a:gd name="connsiteY2" fmla="*/ 188593 h 801928"/>
                      <a:gd name="connsiteX3" fmla="*/ 471797 w 802026"/>
                      <a:gd name="connsiteY3" fmla="*/ 197510 h 801928"/>
                      <a:gd name="connsiteX4" fmla="*/ 476047 w 802026"/>
                      <a:gd name="connsiteY4" fmla="*/ 210678 h 801928"/>
                      <a:gd name="connsiteX5" fmla="*/ 610925 w 802026"/>
                      <a:gd name="connsiteY5" fmla="*/ 345556 h 801928"/>
                      <a:gd name="connsiteX6" fmla="*/ 632801 w 802026"/>
                      <a:gd name="connsiteY6" fmla="*/ 323471 h 801928"/>
                      <a:gd name="connsiteX7" fmla="*/ 497923 w 802026"/>
                      <a:gd name="connsiteY7" fmla="*/ 188593 h 801928"/>
                      <a:gd name="connsiteX8" fmla="*/ 517639 w 802026"/>
                      <a:gd name="connsiteY8" fmla="*/ 416548 h 801928"/>
                      <a:gd name="connsiteX9" fmla="*/ 385060 w 802026"/>
                      <a:gd name="connsiteY9" fmla="*/ 283969 h 801928"/>
                      <a:gd name="connsiteX10" fmla="*/ 373982 w 802026"/>
                      <a:gd name="connsiteY10" fmla="*/ 272892 h 801928"/>
                      <a:gd name="connsiteX11" fmla="*/ 352106 w 802026"/>
                      <a:gd name="connsiteY11" fmla="*/ 294977 h 801928"/>
                      <a:gd name="connsiteX12" fmla="*/ 35602 w 802026"/>
                      <a:gd name="connsiteY12" fmla="*/ 610924 h 801928"/>
                      <a:gd name="connsiteX13" fmla="*/ 18533 w 802026"/>
                      <a:gd name="connsiteY13" fmla="*/ 754929 h 801928"/>
                      <a:gd name="connsiteX14" fmla="*/ 185599 w 802026"/>
                      <a:gd name="connsiteY14" fmla="*/ 769838 h 801928"/>
                      <a:gd name="connsiteX15" fmla="*/ 506562 w 802026"/>
                      <a:gd name="connsiteY15" fmla="*/ 449432 h 801928"/>
                      <a:gd name="connsiteX16" fmla="*/ 528647 w 802026"/>
                      <a:gd name="connsiteY16" fmla="*/ 427556 h 801928"/>
                      <a:gd name="connsiteX17" fmla="*/ 517569 w 802026"/>
                      <a:gd name="connsiteY17" fmla="*/ 416479 h 801928"/>
                      <a:gd name="connsiteX18" fmla="*/ 801400 w 802026"/>
                      <a:gd name="connsiteY18" fmla="*/ 154107 h 801928"/>
                      <a:gd name="connsiteX19" fmla="*/ 658370 w 802026"/>
                      <a:gd name="connsiteY19" fmla="*/ 11077 h 801928"/>
                      <a:gd name="connsiteX20" fmla="*/ 657951 w 802026"/>
                      <a:gd name="connsiteY20" fmla="*/ 10659 h 801928"/>
                      <a:gd name="connsiteX21" fmla="*/ 647292 w 802026"/>
                      <a:gd name="connsiteY21" fmla="*/ 0 h 801928"/>
                      <a:gd name="connsiteX22" fmla="*/ 622281 w 802026"/>
                      <a:gd name="connsiteY22" fmla="*/ 25011 h 801928"/>
                      <a:gd name="connsiteX23" fmla="*/ 582361 w 802026"/>
                      <a:gd name="connsiteY23" fmla="*/ 64722 h 801928"/>
                      <a:gd name="connsiteX24" fmla="*/ 560485 w 802026"/>
                      <a:gd name="connsiteY24" fmla="*/ 86807 h 801928"/>
                      <a:gd name="connsiteX25" fmla="*/ 571562 w 802026"/>
                      <a:gd name="connsiteY25" fmla="*/ 97884 h 801928"/>
                      <a:gd name="connsiteX26" fmla="*/ 704142 w 802026"/>
                      <a:gd name="connsiteY26" fmla="*/ 230255 h 801928"/>
                      <a:gd name="connsiteX27" fmla="*/ 714801 w 802026"/>
                      <a:gd name="connsiteY27" fmla="*/ 240914 h 801928"/>
                      <a:gd name="connsiteX28" fmla="*/ 715219 w 802026"/>
                      <a:gd name="connsiteY28" fmla="*/ 241332 h 801928"/>
                      <a:gd name="connsiteX29" fmla="*/ 737095 w 802026"/>
                      <a:gd name="connsiteY29" fmla="*/ 219456 h 801928"/>
                      <a:gd name="connsiteX30" fmla="*/ 777016 w 802026"/>
                      <a:gd name="connsiteY30" fmla="*/ 179745 h 801928"/>
                      <a:gd name="connsiteX31" fmla="*/ 802026 w 802026"/>
                      <a:gd name="connsiteY31" fmla="*/ 154734 h 801928"/>
                      <a:gd name="connsiteX32" fmla="*/ 801468 w 802026"/>
                      <a:gd name="connsiteY32" fmla="*/ 154177 h 80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2026" h="801928">
                        <a:moveTo>
                          <a:pt x="497923" y="188593"/>
                        </a:moveTo>
                        <a:cubicBezTo>
                          <a:pt x="494439" y="185109"/>
                          <a:pt x="489563" y="183577"/>
                          <a:pt x="484965" y="184343"/>
                        </a:cubicBezTo>
                        <a:cubicBezTo>
                          <a:pt x="481690" y="184761"/>
                          <a:pt x="478555" y="186294"/>
                          <a:pt x="476047" y="188593"/>
                        </a:cubicBezTo>
                        <a:cubicBezTo>
                          <a:pt x="473539" y="191101"/>
                          <a:pt x="472146" y="194236"/>
                          <a:pt x="471797" y="197510"/>
                        </a:cubicBezTo>
                        <a:cubicBezTo>
                          <a:pt x="471031" y="202178"/>
                          <a:pt x="472563" y="206986"/>
                          <a:pt x="476047" y="210678"/>
                        </a:cubicBezTo>
                        <a:lnTo>
                          <a:pt x="610925" y="345556"/>
                        </a:lnTo>
                        <a:lnTo>
                          <a:pt x="632801" y="323471"/>
                        </a:lnTo>
                        <a:lnTo>
                          <a:pt x="497923" y="188593"/>
                        </a:lnTo>
                        <a:close/>
                        <a:moveTo>
                          <a:pt x="517639" y="416548"/>
                        </a:moveTo>
                        <a:lnTo>
                          <a:pt x="385060" y="283969"/>
                        </a:lnTo>
                        <a:lnTo>
                          <a:pt x="373982" y="272892"/>
                        </a:lnTo>
                        <a:lnTo>
                          <a:pt x="352106" y="294977"/>
                        </a:lnTo>
                        <a:lnTo>
                          <a:pt x="35602" y="610924"/>
                        </a:lnTo>
                        <a:cubicBezTo>
                          <a:pt x="-2785" y="649311"/>
                          <a:pt x="-12678" y="710550"/>
                          <a:pt x="18533" y="754929"/>
                        </a:cubicBezTo>
                        <a:cubicBezTo>
                          <a:pt x="58871" y="812127"/>
                          <a:pt x="138503" y="817143"/>
                          <a:pt x="185599" y="769838"/>
                        </a:cubicBezTo>
                        <a:lnTo>
                          <a:pt x="506562" y="449432"/>
                        </a:lnTo>
                        <a:lnTo>
                          <a:pt x="528647" y="427556"/>
                        </a:lnTo>
                        <a:lnTo>
                          <a:pt x="517569" y="416479"/>
                        </a:lnTo>
                        <a:close/>
                        <a:moveTo>
                          <a:pt x="801400" y="154107"/>
                        </a:moveTo>
                        <a:lnTo>
                          <a:pt x="658370" y="11077"/>
                        </a:lnTo>
                        <a:lnTo>
                          <a:pt x="657951" y="10659"/>
                        </a:lnTo>
                        <a:lnTo>
                          <a:pt x="647292" y="0"/>
                        </a:lnTo>
                        <a:lnTo>
                          <a:pt x="622281" y="25011"/>
                        </a:lnTo>
                        <a:lnTo>
                          <a:pt x="582361" y="64722"/>
                        </a:lnTo>
                        <a:lnTo>
                          <a:pt x="560485" y="86807"/>
                        </a:lnTo>
                        <a:lnTo>
                          <a:pt x="571562" y="97884"/>
                        </a:lnTo>
                        <a:lnTo>
                          <a:pt x="704142" y="230255"/>
                        </a:lnTo>
                        <a:lnTo>
                          <a:pt x="714801" y="240914"/>
                        </a:lnTo>
                        <a:lnTo>
                          <a:pt x="715219" y="241332"/>
                        </a:lnTo>
                        <a:lnTo>
                          <a:pt x="737095" y="219456"/>
                        </a:lnTo>
                        <a:lnTo>
                          <a:pt x="777016" y="179745"/>
                        </a:lnTo>
                        <a:lnTo>
                          <a:pt x="802026" y="154734"/>
                        </a:lnTo>
                        <a:lnTo>
                          <a:pt x="801468" y="154177"/>
                        </a:lnTo>
                        <a:close/>
                      </a:path>
                    </a:pathLst>
                  </a:custGeom>
                  <a:solidFill>
                    <a:srgbClr val="5AC0FF"/>
                  </a:solidFill>
                  <a:ln w="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4F3A6A9F-B103-4E7B-9D0C-973A509730D8}"/>
                      </a:ext>
                    </a:extLst>
                  </p:cNvPr>
                  <p:cNvSpPr>
                    <a:spLocks noGrp="1" noRot="1" noMove="1" noResize="1" noEditPoints="1" noAdjustHandles="1" noChangeArrowheads="1" noChangeShapeType="1"/>
                  </p:cNvSpPr>
                  <p:nvPr/>
                </p:nvSpPr>
                <p:spPr>
                  <a:xfrm>
                    <a:off x="10680122" y="4451874"/>
                    <a:ext cx="13167" cy="13167"/>
                  </a:xfrm>
                  <a:custGeom>
                    <a:avLst/>
                    <a:gdLst>
                      <a:gd name="connsiteX0" fmla="*/ 13167 w 13167"/>
                      <a:gd name="connsiteY0" fmla="*/ 0 h 13167"/>
                      <a:gd name="connsiteX1" fmla="*/ 0 w 13167"/>
                      <a:gd name="connsiteY1" fmla="*/ 13167 h 13167"/>
                      <a:gd name="connsiteX2" fmla="*/ 4250 w 13167"/>
                      <a:gd name="connsiteY2" fmla="*/ 4250 h 13167"/>
                      <a:gd name="connsiteX3" fmla="*/ 13167 w 13167"/>
                      <a:gd name="connsiteY3" fmla="*/ 0 h 13167"/>
                    </a:gdLst>
                    <a:ahLst/>
                    <a:cxnLst>
                      <a:cxn ang="0">
                        <a:pos x="connsiteX0" y="connsiteY0"/>
                      </a:cxn>
                      <a:cxn ang="0">
                        <a:pos x="connsiteX1" y="connsiteY1"/>
                      </a:cxn>
                      <a:cxn ang="0">
                        <a:pos x="connsiteX2" y="connsiteY2"/>
                      </a:cxn>
                      <a:cxn ang="0">
                        <a:pos x="connsiteX3" y="connsiteY3"/>
                      </a:cxn>
                    </a:cxnLst>
                    <a:rect l="l" t="t" r="r" b="b"/>
                    <a:pathLst>
                      <a:path w="13167" h="13167">
                        <a:moveTo>
                          <a:pt x="13167" y="0"/>
                        </a:moveTo>
                        <a:lnTo>
                          <a:pt x="0" y="13167"/>
                        </a:lnTo>
                        <a:cubicBezTo>
                          <a:pt x="418" y="9893"/>
                          <a:pt x="1742" y="6758"/>
                          <a:pt x="4250" y="4250"/>
                        </a:cubicBezTo>
                        <a:cubicBezTo>
                          <a:pt x="6758" y="1951"/>
                          <a:pt x="9893" y="348"/>
                          <a:pt x="13167" y="0"/>
                        </a:cubicBezTo>
                        <a:close/>
                      </a:path>
                    </a:pathLst>
                  </a:custGeom>
                  <a:solidFill>
                    <a:srgbClr val="121212"/>
                  </a:solidFill>
                  <a:ln w="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6FD2DAE3-74A1-4778-AD69-3C378F782C20}"/>
                      </a:ext>
                    </a:extLst>
                  </p:cNvPr>
                  <p:cNvSpPr>
                    <a:spLocks noGrp="1" noRot="1" noMove="1" noResize="1" noEditPoints="1" noAdjustHandles="1" noChangeArrowheads="1" noChangeShapeType="1"/>
                  </p:cNvSpPr>
                  <p:nvPr/>
                </p:nvSpPr>
                <p:spPr>
                  <a:xfrm>
                    <a:off x="10193123" y="4529554"/>
                    <a:ext cx="554855" cy="555328"/>
                  </a:xfrm>
                  <a:custGeom>
                    <a:avLst/>
                    <a:gdLst>
                      <a:gd name="connsiteX0" fmla="*/ 554856 w 554855"/>
                      <a:gd name="connsiteY0" fmla="*/ 176401 h 555328"/>
                      <a:gd name="connsiteX1" fmla="*/ 532980 w 554855"/>
                      <a:gd name="connsiteY1" fmla="*/ 198486 h 555328"/>
                      <a:gd name="connsiteX2" fmla="*/ 212017 w 554855"/>
                      <a:gd name="connsiteY2" fmla="*/ 518892 h 555328"/>
                      <a:gd name="connsiteX3" fmla="*/ 123816 w 554855"/>
                      <a:gd name="connsiteY3" fmla="*/ 555328 h 555328"/>
                      <a:gd name="connsiteX4" fmla="*/ 112948 w 554855"/>
                      <a:gd name="connsiteY4" fmla="*/ 554910 h 555328"/>
                      <a:gd name="connsiteX5" fmla="*/ 21055 w 554855"/>
                      <a:gd name="connsiteY5" fmla="*/ 501823 h 555328"/>
                      <a:gd name="connsiteX6" fmla="*/ 39866 w 554855"/>
                      <a:gd name="connsiteY6" fmla="*/ 338032 h 555328"/>
                      <a:gd name="connsiteX7" fmla="*/ 356370 w 554855"/>
                      <a:gd name="connsiteY7" fmla="*/ 21876 h 555328"/>
                      <a:gd name="connsiteX8" fmla="*/ 378455 w 554855"/>
                      <a:gd name="connsiteY8" fmla="*/ 0 h 555328"/>
                      <a:gd name="connsiteX9" fmla="*/ 400331 w 554855"/>
                      <a:gd name="connsiteY9" fmla="*/ 21876 h 555328"/>
                      <a:gd name="connsiteX10" fmla="*/ 378246 w 554855"/>
                      <a:gd name="connsiteY10" fmla="*/ 43752 h 555328"/>
                      <a:gd name="connsiteX11" fmla="*/ 61741 w 554855"/>
                      <a:gd name="connsiteY11" fmla="*/ 359908 h 555328"/>
                      <a:gd name="connsiteX12" fmla="*/ 46415 w 554855"/>
                      <a:gd name="connsiteY12" fmla="*/ 483988 h 555328"/>
                      <a:gd name="connsiteX13" fmla="*/ 115596 w 554855"/>
                      <a:gd name="connsiteY13" fmla="*/ 524117 h 555328"/>
                      <a:gd name="connsiteX14" fmla="*/ 190001 w 554855"/>
                      <a:gd name="connsiteY14" fmla="*/ 497016 h 555328"/>
                      <a:gd name="connsiteX15" fmla="*/ 510965 w 554855"/>
                      <a:gd name="connsiteY15" fmla="*/ 176610 h 555328"/>
                      <a:gd name="connsiteX16" fmla="*/ 532840 w 554855"/>
                      <a:gd name="connsiteY16" fmla="*/ 154525 h 555328"/>
                      <a:gd name="connsiteX17" fmla="*/ 554716 w 554855"/>
                      <a:gd name="connsiteY17" fmla="*/ 176401 h 55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4855" h="555328">
                        <a:moveTo>
                          <a:pt x="554856" y="176401"/>
                        </a:moveTo>
                        <a:lnTo>
                          <a:pt x="532980" y="198486"/>
                        </a:lnTo>
                        <a:lnTo>
                          <a:pt x="212017" y="518892"/>
                        </a:lnTo>
                        <a:cubicBezTo>
                          <a:pt x="188399" y="542370"/>
                          <a:pt x="156769" y="555328"/>
                          <a:pt x="123816" y="555328"/>
                        </a:cubicBezTo>
                        <a:cubicBezTo>
                          <a:pt x="120124" y="555328"/>
                          <a:pt x="116640" y="555328"/>
                          <a:pt x="112948" y="554910"/>
                        </a:cubicBezTo>
                        <a:cubicBezTo>
                          <a:pt x="76093" y="551775"/>
                          <a:pt x="42792" y="532407"/>
                          <a:pt x="21055" y="501823"/>
                        </a:cubicBezTo>
                        <a:cubicBezTo>
                          <a:pt x="-13083" y="453194"/>
                          <a:pt x="-4931" y="382829"/>
                          <a:pt x="39866" y="338032"/>
                        </a:cubicBezTo>
                        <a:lnTo>
                          <a:pt x="356370" y="21876"/>
                        </a:lnTo>
                        <a:lnTo>
                          <a:pt x="378455" y="0"/>
                        </a:lnTo>
                        <a:lnTo>
                          <a:pt x="400331" y="21876"/>
                        </a:lnTo>
                        <a:lnTo>
                          <a:pt x="378246" y="43752"/>
                        </a:lnTo>
                        <a:lnTo>
                          <a:pt x="61741" y="359908"/>
                        </a:lnTo>
                        <a:cubicBezTo>
                          <a:pt x="27465" y="394185"/>
                          <a:pt x="20846" y="447551"/>
                          <a:pt x="46415" y="483988"/>
                        </a:cubicBezTo>
                        <a:cubicBezTo>
                          <a:pt x="62856" y="507466"/>
                          <a:pt x="87519" y="521609"/>
                          <a:pt x="115596" y="524117"/>
                        </a:cubicBezTo>
                        <a:cubicBezTo>
                          <a:pt x="143115" y="526277"/>
                          <a:pt x="170285" y="516523"/>
                          <a:pt x="190001" y="497016"/>
                        </a:cubicBezTo>
                        <a:lnTo>
                          <a:pt x="510965" y="176610"/>
                        </a:lnTo>
                        <a:lnTo>
                          <a:pt x="532840" y="154525"/>
                        </a:lnTo>
                        <a:lnTo>
                          <a:pt x="554716" y="176401"/>
                        </a:lnTo>
                        <a:close/>
                      </a:path>
                    </a:pathLst>
                  </a:custGeom>
                  <a:solidFill>
                    <a:srgbClr val="121212"/>
                  </a:solidFill>
                  <a:ln w="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6F89BBDD-7446-4464-A2ED-18B099FE7CBE}"/>
                      </a:ext>
                    </a:extLst>
                  </p:cNvPr>
                  <p:cNvSpPr>
                    <a:spLocks noGrp="1" noRot="1" noMove="1" noResize="1" noEditPoints="1" noAdjustHandles="1" noChangeArrowheads="1" noChangeShapeType="1"/>
                  </p:cNvSpPr>
                  <p:nvPr/>
                </p:nvSpPr>
                <p:spPr>
                  <a:xfrm>
                    <a:off x="10808242" y="4579994"/>
                    <a:ext cx="43821" cy="43960"/>
                  </a:xfrm>
                  <a:custGeom>
                    <a:avLst/>
                    <a:gdLst>
                      <a:gd name="connsiteX0" fmla="*/ 43822 w 43821"/>
                      <a:gd name="connsiteY0" fmla="*/ 21876 h 43960"/>
                      <a:gd name="connsiteX1" fmla="*/ 21876 w 43821"/>
                      <a:gd name="connsiteY1" fmla="*/ 43961 h 43960"/>
                      <a:gd name="connsiteX2" fmla="*/ 0 w 43821"/>
                      <a:gd name="connsiteY2" fmla="*/ 22085 h 43960"/>
                      <a:gd name="connsiteX3" fmla="*/ 21876 w 43821"/>
                      <a:gd name="connsiteY3" fmla="*/ 0 h 43960"/>
                      <a:gd name="connsiteX4" fmla="*/ 43822 w 43821"/>
                      <a:gd name="connsiteY4" fmla="*/ 21876 h 43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21" h="43960">
                        <a:moveTo>
                          <a:pt x="43822" y="21876"/>
                        </a:moveTo>
                        <a:lnTo>
                          <a:pt x="21876" y="43961"/>
                        </a:lnTo>
                        <a:lnTo>
                          <a:pt x="0" y="22085"/>
                        </a:lnTo>
                        <a:lnTo>
                          <a:pt x="21876" y="0"/>
                        </a:lnTo>
                        <a:lnTo>
                          <a:pt x="43822" y="21876"/>
                        </a:lnTo>
                        <a:close/>
                      </a:path>
                    </a:pathLst>
                  </a:custGeom>
                  <a:solidFill>
                    <a:srgbClr val="121212"/>
                  </a:solidFill>
                  <a:ln w="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4E6AE4CD-EFC1-4BB3-A802-033DB3097848}"/>
                      </a:ext>
                    </a:extLst>
                  </p:cNvPr>
                  <p:cNvSpPr>
                    <a:spLocks noGrp="1" noRot="1" noMove="1" noResize="1" noEditPoints="1" noAdjustHandles="1" noChangeArrowheads="1" noChangeShapeType="1"/>
                  </p:cNvSpPr>
                  <p:nvPr/>
                </p:nvSpPr>
                <p:spPr>
                  <a:xfrm>
                    <a:off x="10758081" y="4252122"/>
                    <a:ext cx="113123" cy="113223"/>
                  </a:xfrm>
                  <a:custGeom>
                    <a:avLst/>
                    <a:gdLst>
                      <a:gd name="connsiteX0" fmla="*/ 110982 w 113123"/>
                      <a:gd name="connsiteY0" fmla="*/ 23142 h 113223"/>
                      <a:gd name="connsiteX1" fmla="*/ 110215 w 113123"/>
                      <a:gd name="connsiteY1" fmla="*/ 24117 h 113223"/>
                      <a:gd name="connsiteX2" fmla="*/ 108683 w 113123"/>
                      <a:gd name="connsiteY2" fmla="*/ 26416 h 113223"/>
                      <a:gd name="connsiteX3" fmla="*/ 94540 w 113123"/>
                      <a:gd name="connsiteY3" fmla="*/ 40559 h 113223"/>
                      <a:gd name="connsiteX4" fmla="*/ 43751 w 113123"/>
                      <a:gd name="connsiteY4" fmla="*/ 91139 h 113223"/>
                      <a:gd name="connsiteX5" fmla="*/ 21875 w 113123"/>
                      <a:gd name="connsiteY5" fmla="*/ 113223 h 113223"/>
                      <a:gd name="connsiteX6" fmla="*/ 0 w 113123"/>
                      <a:gd name="connsiteY6" fmla="*/ 91348 h 113223"/>
                      <a:gd name="connsiteX7" fmla="*/ 21875 w 113123"/>
                      <a:gd name="connsiteY7" fmla="*/ 69263 h 113223"/>
                      <a:gd name="connsiteX8" fmla="*/ 69529 w 113123"/>
                      <a:gd name="connsiteY8" fmla="*/ 21748 h 113223"/>
                      <a:gd name="connsiteX9" fmla="*/ 86807 w 113123"/>
                      <a:gd name="connsiteY9" fmla="*/ 4471 h 113223"/>
                      <a:gd name="connsiteX10" fmla="*/ 108125 w 113123"/>
                      <a:gd name="connsiteY10" fmla="*/ 4053 h 113223"/>
                      <a:gd name="connsiteX11" fmla="*/ 108683 w 113123"/>
                      <a:gd name="connsiteY11" fmla="*/ 4471 h 113223"/>
                      <a:gd name="connsiteX12" fmla="*/ 110982 w 113123"/>
                      <a:gd name="connsiteY12" fmla="*/ 23072 h 11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123" h="113223">
                        <a:moveTo>
                          <a:pt x="110982" y="23142"/>
                        </a:moveTo>
                        <a:lnTo>
                          <a:pt x="110215" y="24117"/>
                        </a:lnTo>
                        <a:cubicBezTo>
                          <a:pt x="109797" y="24884"/>
                          <a:pt x="109240" y="25859"/>
                          <a:pt x="108683" y="26416"/>
                        </a:cubicBezTo>
                        <a:lnTo>
                          <a:pt x="94540" y="40559"/>
                        </a:lnTo>
                        <a:lnTo>
                          <a:pt x="43751" y="91139"/>
                        </a:lnTo>
                        <a:lnTo>
                          <a:pt x="21875" y="113223"/>
                        </a:lnTo>
                        <a:lnTo>
                          <a:pt x="0" y="91348"/>
                        </a:lnTo>
                        <a:lnTo>
                          <a:pt x="21875" y="69263"/>
                        </a:lnTo>
                        <a:lnTo>
                          <a:pt x="69529" y="21748"/>
                        </a:lnTo>
                        <a:lnTo>
                          <a:pt x="86807" y="4471"/>
                        </a:lnTo>
                        <a:cubicBezTo>
                          <a:pt x="92589" y="-1312"/>
                          <a:pt x="102134" y="-1521"/>
                          <a:pt x="108125" y="4053"/>
                        </a:cubicBezTo>
                        <a:cubicBezTo>
                          <a:pt x="108334" y="4053"/>
                          <a:pt x="108543" y="4262"/>
                          <a:pt x="108683" y="4471"/>
                        </a:cubicBezTo>
                        <a:cubicBezTo>
                          <a:pt x="113699" y="9487"/>
                          <a:pt x="114465" y="17081"/>
                          <a:pt x="110982" y="23072"/>
                        </a:cubicBezTo>
                        <a:close/>
                      </a:path>
                    </a:pathLst>
                  </a:custGeom>
                  <a:solidFill>
                    <a:srgbClr val="121212"/>
                  </a:solidFill>
                  <a:ln w="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EC7FA5D0-AD2F-4803-A810-2D4CDCAB2372}"/>
                      </a:ext>
                    </a:extLst>
                  </p:cNvPr>
                  <p:cNvSpPr>
                    <a:spLocks noGrp="1" noRot="1" noMove="1" noResize="1" noEditPoints="1" noAdjustHandles="1" noChangeArrowheads="1" noChangeShapeType="1"/>
                  </p:cNvSpPr>
                  <p:nvPr/>
                </p:nvSpPr>
                <p:spPr>
                  <a:xfrm>
                    <a:off x="10912466" y="4406577"/>
                    <a:ext cx="113123" cy="113014"/>
                  </a:xfrm>
                  <a:custGeom>
                    <a:avLst/>
                    <a:gdLst>
                      <a:gd name="connsiteX0" fmla="*/ 111122 w 113123"/>
                      <a:gd name="connsiteY0" fmla="*/ 23351 h 113014"/>
                      <a:gd name="connsiteX1" fmla="*/ 110703 w 113123"/>
                      <a:gd name="connsiteY1" fmla="*/ 23908 h 113014"/>
                      <a:gd name="connsiteX2" fmla="*/ 108753 w 113123"/>
                      <a:gd name="connsiteY2" fmla="*/ 26416 h 113014"/>
                      <a:gd name="connsiteX3" fmla="*/ 43822 w 113123"/>
                      <a:gd name="connsiteY3" fmla="*/ 91138 h 113014"/>
                      <a:gd name="connsiteX4" fmla="*/ 21946 w 113123"/>
                      <a:gd name="connsiteY4" fmla="*/ 113014 h 113014"/>
                      <a:gd name="connsiteX5" fmla="*/ 11078 w 113123"/>
                      <a:gd name="connsiteY5" fmla="*/ 102146 h 113014"/>
                      <a:gd name="connsiteX6" fmla="*/ 10659 w 113123"/>
                      <a:gd name="connsiteY6" fmla="*/ 101728 h 113014"/>
                      <a:gd name="connsiteX7" fmla="*/ 0 w 113123"/>
                      <a:gd name="connsiteY7" fmla="*/ 91069 h 113014"/>
                      <a:gd name="connsiteX8" fmla="*/ 21876 w 113123"/>
                      <a:gd name="connsiteY8" fmla="*/ 69193 h 113014"/>
                      <a:gd name="connsiteX9" fmla="*/ 69948 w 113123"/>
                      <a:gd name="connsiteY9" fmla="*/ 21331 h 113014"/>
                      <a:gd name="connsiteX10" fmla="*/ 70365 w 113123"/>
                      <a:gd name="connsiteY10" fmla="*/ 20773 h 113014"/>
                      <a:gd name="connsiteX11" fmla="*/ 72665 w 113123"/>
                      <a:gd name="connsiteY11" fmla="*/ 18613 h 113014"/>
                      <a:gd name="connsiteX12" fmla="*/ 86808 w 113123"/>
                      <a:gd name="connsiteY12" fmla="*/ 4471 h 113014"/>
                      <a:gd name="connsiteX13" fmla="*/ 108126 w 113123"/>
                      <a:gd name="connsiteY13" fmla="*/ 4053 h 113014"/>
                      <a:gd name="connsiteX14" fmla="*/ 108683 w 113123"/>
                      <a:gd name="connsiteY14" fmla="*/ 4471 h 113014"/>
                      <a:gd name="connsiteX15" fmla="*/ 110982 w 113123"/>
                      <a:gd name="connsiteY15" fmla="*/ 23281 h 11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123" h="113014">
                        <a:moveTo>
                          <a:pt x="111122" y="23351"/>
                        </a:moveTo>
                        <a:lnTo>
                          <a:pt x="110703" y="23908"/>
                        </a:lnTo>
                        <a:cubicBezTo>
                          <a:pt x="110146" y="24884"/>
                          <a:pt x="109520" y="25650"/>
                          <a:pt x="108753" y="26416"/>
                        </a:cubicBezTo>
                        <a:lnTo>
                          <a:pt x="43822" y="91138"/>
                        </a:lnTo>
                        <a:lnTo>
                          <a:pt x="21946" y="113014"/>
                        </a:lnTo>
                        <a:lnTo>
                          <a:pt x="11078" y="102146"/>
                        </a:lnTo>
                        <a:lnTo>
                          <a:pt x="10659" y="101728"/>
                        </a:lnTo>
                        <a:lnTo>
                          <a:pt x="0" y="91069"/>
                        </a:lnTo>
                        <a:lnTo>
                          <a:pt x="21876" y="69193"/>
                        </a:lnTo>
                        <a:lnTo>
                          <a:pt x="69948" y="21331"/>
                        </a:lnTo>
                        <a:cubicBezTo>
                          <a:pt x="69948" y="21331"/>
                          <a:pt x="70157" y="20913"/>
                          <a:pt x="70365" y="20773"/>
                        </a:cubicBezTo>
                        <a:lnTo>
                          <a:pt x="72665" y="18613"/>
                        </a:lnTo>
                        <a:lnTo>
                          <a:pt x="86808" y="4471"/>
                        </a:lnTo>
                        <a:cubicBezTo>
                          <a:pt x="92590" y="-1312"/>
                          <a:pt x="102134" y="-1521"/>
                          <a:pt x="108126" y="4053"/>
                        </a:cubicBezTo>
                        <a:cubicBezTo>
                          <a:pt x="108335" y="4053"/>
                          <a:pt x="108544" y="4262"/>
                          <a:pt x="108683" y="4471"/>
                        </a:cubicBezTo>
                        <a:cubicBezTo>
                          <a:pt x="113700" y="9487"/>
                          <a:pt x="114466" y="17429"/>
                          <a:pt x="110982" y="23281"/>
                        </a:cubicBezTo>
                        <a:close/>
                      </a:path>
                    </a:pathLst>
                  </a:custGeom>
                  <a:solidFill>
                    <a:srgbClr val="121212"/>
                  </a:solidFill>
                  <a:ln w="0" cap="flat">
                    <a:noFill/>
                    <a:prstDash val="solid"/>
                    <a:miter/>
                  </a:ln>
                </p:spPr>
                <p:txBody>
                  <a:bodyPr rtlCol="0" anchor="ctr"/>
                  <a:lstStyle/>
                  <a:p>
                    <a:endParaRPr lang="en-US"/>
                  </a:p>
                </p:txBody>
              </p:sp>
            </p:grpSp>
            <p:grpSp>
              <p:nvGrpSpPr>
                <p:cNvPr id="117" name="Graphic 6">
                  <a:extLst>
                    <a:ext uri="{FF2B5EF4-FFF2-40B4-BE49-F238E27FC236}">
                      <a16:creationId xmlns:a16="http://schemas.microsoft.com/office/drawing/2014/main" id="{97D2C8E1-1CBE-49EC-841A-5DBCB8081AF1}"/>
                    </a:ext>
                  </a:extLst>
                </p:cNvPr>
                <p:cNvGrpSpPr>
                  <a:grpSpLocks noGrp="1" noUngrp="1" noRot="1" noMove="1" noResize="1"/>
                </p:cNvGrpSpPr>
                <p:nvPr/>
              </p:nvGrpSpPr>
              <p:grpSpPr>
                <a:xfrm>
                  <a:off x="10825782" y="3734522"/>
                  <a:ext cx="717093" cy="716863"/>
                  <a:chOff x="10825782" y="3734522"/>
                  <a:chExt cx="717093" cy="716863"/>
                </a:xfrm>
              </p:grpSpPr>
              <p:sp>
                <p:nvSpPr>
                  <p:cNvPr id="118" name="Freeform: Shape 117">
                    <a:extLst>
                      <a:ext uri="{FF2B5EF4-FFF2-40B4-BE49-F238E27FC236}">
                        <a16:creationId xmlns:a16="http://schemas.microsoft.com/office/drawing/2014/main" id="{A24B36A5-4BF1-4775-B0A9-FA99540208A0}"/>
                      </a:ext>
                    </a:extLst>
                  </p:cNvPr>
                  <p:cNvSpPr>
                    <a:spLocks noGrp="1" noRot="1" noMove="1" noResize="1" noEditPoints="1" noAdjustHandles="1" noChangeArrowheads="1" noChangeShapeType="1"/>
                  </p:cNvSpPr>
                  <p:nvPr/>
                </p:nvSpPr>
                <p:spPr>
                  <a:xfrm>
                    <a:off x="10841195" y="3750013"/>
                    <a:ext cx="686124" cy="685836"/>
                  </a:xfrm>
                  <a:custGeom>
                    <a:avLst/>
                    <a:gdLst>
                      <a:gd name="connsiteX0" fmla="*/ 0 w 686124"/>
                      <a:gd name="connsiteY0" fmla="*/ 531312 h 685836"/>
                      <a:gd name="connsiteX1" fmla="*/ 47235 w 686124"/>
                      <a:gd name="connsiteY1" fmla="*/ 484077 h 685836"/>
                      <a:gd name="connsiteX2" fmla="*/ 111470 w 686124"/>
                      <a:gd name="connsiteY2" fmla="*/ 97486 h 685836"/>
                      <a:gd name="connsiteX3" fmla="*/ 409791 w 686124"/>
                      <a:gd name="connsiteY3" fmla="*/ 5663 h 685836"/>
                      <a:gd name="connsiteX4" fmla="*/ 419962 w 686124"/>
                      <a:gd name="connsiteY4" fmla="*/ 37013 h 685836"/>
                      <a:gd name="connsiteX5" fmla="*/ 235480 w 686124"/>
                      <a:gd name="connsiteY5" fmla="*/ 221496 h 685836"/>
                      <a:gd name="connsiteX6" fmla="*/ 283830 w 686124"/>
                      <a:gd name="connsiteY6" fmla="*/ 402007 h 685836"/>
                      <a:gd name="connsiteX7" fmla="*/ 464341 w 686124"/>
                      <a:gd name="connsiteY7" fmla="*/ 450357 h 685836"/>
                      <a:gd name="connsiteX8" fmla="*/ 649172 w 686124"/>
                      <a:gd name="connsiteY8" fmla="*/ 265526 h 685836"/>
                      <a:gd name="connsiteX9" fmla="*/ 680523 w 686124"/>
                      <a:gd name="connsiteY9" fmla="*/ 275698 h 685836"/>
                      <a:gd name="connsiteX10" fmla="*/ 588352 w 686124"/>
                      <a:gd name="connsiteY10" fmla="*/ 574367 h 685836"/>
                      <a:gd name="connsiteX11" fmla="*/ 201760 w 686124"/>
                      <a:gd name="connsiteY11" fmla="*/ 638601 h 685836"/>
                      <a:gd name="connsiteX12" fmla="*/ 154525 w 686124"/>
                      <a:gd name="connsiteY12" fmla="*/ 685837 h 685836"/>
                      <a:gd name="connsiteX13" fmla="*/ 0 w 686124"/>
                      <a:gd name="connsiteY13" fmla="*/ 531312 h 68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6124" h="685836">
                        <a:moveTo>
                          <a:pt x="0" y="531312"/>
                        </a:moveTo>
                        <a:lnTo>
                          <a:pt x="47235" y="484077"/>
                        </a:lnTo>
                        <a:cubicBezTo>
                          <a:pt x="-14351" y="358255"/>
                          <a:pt x="6827" y="202128"/>
                          <a:pt x="111470" y="97486"/>
                        </a:cubicBezTo>
                        <a:cubicBezTo>
                          <a:pt x="192704" y="16252"/>
                          <a:pt x="304800" y="-13636"/>
                          <a:pt x="409791" y="5663"/>
                        </a:cubicBezTo>
                        <a:cubicBezTo>
                          <a:pt x="424561" y="8380"/>
                          <a:pt x="430622" y="26354"/>
                          <a:pt x="419962" y="37013"/>
                        </a:cubicBezTo>
                        <a:lnTo>
                          <a:pt x="235480" y="221496"/>
                        </a:lnTo>
                        <a:lnTo>
                          <a:pt x="283830" y="402007"/>
                        </a:lnTo>
                        <a:lnTo>
                          <a:pt x="464341" y="450357"/>
                        </a:lnTo>
                        <a:lnTo>
                          <a:pt x="649172" y="265526"/>
                        </a:lnTo>
                        <a:cubicBezTo>
                          <a:pt x="659831" y="254867"/>
                          <a:pt x="677806" y="260928"/>
                          <a:pt x="680523" y="275698"/>
                        </a:cubicBezTo>
                        <a:cubicBezTo>
                          <a:pt x="699752" y="380828"/>
                          <a:pt x="669585" y="493064"/>
                          <a:pt x="588352" y="574367"/>
                        </a:cubicBezTo>
                        <a:cubicBezTo>
                          <a:pt x="483709" y="678940"/>
                          <a:pt x="327652" y="700188"/>
                          <a:pt x="201760" y="638601"/>
                        </a:cubicBezTo>
                        <a:lnTo>
                          <a:pt x="154525" y="685837"/>
                        </a:lnTo>
                        <a:lnTo>
                          <a:pt x="0" y="531312"/>
                        </a:lnTo>
                        <a:close/>
                      </a:path>
                    </a:pathLst>
                  </a:custGeom>
                  <a:solidFill>
                    <a:srgbClr val="5AC0FF"/>
                  </a:solidFill>
                  <a:ln w="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E41FAA1-DEF0-41DB-BE17-FC0B546F448C}"/>
                      </a:ext>
                    </a:extLst>
                  </p:cNvPr>
                  <p:cNvSpPr>
                    <a:spLocks noGrp="1" noRot="1" noMove="1" noResize="1" noEditPoints="1" noAdjustHandles="1" noChangeArrowheads="1" noChangeShapeType="1"/>
                  </p:cNvSpPr>
                  <p:nvPr/>
                </p:nvSpPr>
                <p:spPr>
                  <a:xfrm>
                    <a:off x="10825782" y="3734522"/>
                    <a:ext cx="717093" cy="716863"/>
                  </a:xfrm>
                  <a:custGeom>
                    <a:avLst/>
                    <a:gdLst>
                      <a:gd name="connsiteX0" fmla="*/ 169939 w 717093"/>
                      <a:gd name="connsiteY0" fmla="*/ 716794 h 716863"/>
                      <a:gd name="connsiteX1" fmla="*/ 159001 w 717093"/>
                      <a:gd name="connsiteY1" fmla="*/ 712265 h 716863"/>
                      <a:gd name="connsiteX2" fmla="*/ 159001 w 717093"/>
                      <a:gd name="connsiteY2" fmla="*/ 690320 h 716863"/>
                      <a:gd name="connsiteX3" fmla="*/ 206236 w 717093"/>
                      <a:gd name="connsiteY3" fmla="*/ 643084 h 716863"/>
                      <a:gd name="connsiteX4" fmla="*/ 224002 w 717093"/>
                      <a:gd name="connsiteY4" fmla="*/ 640089 h 716863"/>
                      <a:gd name="connsiteX5" fmla="*/ 592827 w 717093"/>
                      <a:gd name="connsiteY5" fmla="*/ 578850 h 716863"/>
                      <a:gd name="connsiteX6" fmla="*/ 680679 w 717093"/>
                      <a:gd name="connsiteY6" fmla="*/ 293975 h 716863"/>
                      <a:gd name="connsiteX7" fmla="*/ 678380 w 717093"/>
                      <a:gd name="connsiteY7" fmla="*/ 291258 h 716863"/>
                      <a:gd name="connsiteX8" fmla="*/ 675593 w 717093"/>
                      <a:gd name="connsiteY8" fmla="*/ 291955 h 716863"/>
                      <a:gd name="connsiteX9" fmla="*/ 490762 w 717093"/>
                      <a:gd name="connsiteY9" fmla="*/ 476786 h 716863"/>
                      <a:gd name="connsiteX10" fmla="*/ 475783 w 717093"/>
                      <a:gd name="connsiteY10" fmla="*/ 480826 h 716863"/>
                      <a:gd name="connsiteX11" fmla="*/ 295273 w 717093"/>
                      <a:gd name="connsiteY11" fmla="*/ 432476 h 716863"/>
                      <a:gd name="connsiteX12" fmla="*/ 284334 w 717093"/>
                      <a:gd name="connsiteY12" fmla="*/ 421538 h 716863"/>
                      <a:gd name="connsiteX13" fmla="*/ 235985 w 717093"/>
                      <a:gd name="connsiteY13" fmla="*/ 241027 h 716863"/>
                      <a:gd name="connsiteX14" fmla="*/ 240025 w 717093"/>
                      <a:gd name="connsiteY14" fmla="*/ 226048 h 716863"/>
                      <a:gd name="connsiteX15" fmla="*/ 424507 w 717093"/>
                      <a:gd name="connsiteY15" fmla="*/ 41496 h 716863"/>
                      <a:gd name="connsiteX16" fmla="*/ 425205 w 717093"/>
                      <a:gd name="connsiteY16" fmla="*/ 38710 h 716863"/>
                      <a:gd name="connsiteX17" fmla="*/ 422488 w 717093"/>
                      <a:gd name="connsiteY17" fmla="*/ 36341 h 716863"/>
                      <a:gd name="connsiteX18" fmla="*/ 137960 w 717093"/>
                      <a:gd name="connsiteY18" fmla="*/ 123914 h 716863"/>
                      <a:gd name="connsiteX19" fmla="*/ 76722 w 717093"/>
                      <a:gd name="connsiteY19" fmla="*/ 492740 h 716863"/>
                      <a:gd name="connsiteX20" fmla="*/ 73726 w 717093"/>
                      <a:gd name="connsiteY20" fmla="*/ 510505 h 716863"/>
                      <a:gd name="connsiteX21" fmla="*/ 26491 w 717093"/>
                      <a:gd name="connsiteY21" fmla="*/ 557740 h 716863"/>
                      <a:gd name="connsiteX22" fmla="*/ 4546 w 717093"/>
                      <a:gd name="connsiteY22" fmla="*/ 557740 h 716863"/>
                      <a:gd name="connsiteX23" fmla="*/ 4546 w 717093"/>
                      <a:gd name="connsiteY23" fmla="*/ 535795 h 716863"/>
                      <a:gd name="connsiteX24" fmla="*/ 44047 w 717093"/>
                      <a:gd name="connsiteY24" fmla="*/ 496293 h 716863"/>
                      <a:gd name="connsiteX25" fmla="*/ 115946 w 717093"/>
                      <a:gd name="connsiteY25" fmla="*/ 102038 h 716863"/>
                      <a:gd name="connsiteX26" fmla="*/ 427991 w 717093"/>
                      <a:gd name="connsiteY26" fmla="*/ 5896 h 716863"/>
                      <a:gd name="connsiteX27" fmla="*/ 454744 w 717093"/>
                      <a:gd name="connsiteY27" fmla="*/ 29513 h 716863"/>
                      <a:gd name="connsiteX28" fmla="*/ 446383 w 717093"/>
                      <a:gd name="connsiteY28" fmla="*/ 63442 h 716863"/>
                      <a:gd name="connsiteX29" fmla="*/ 268241 w 717093"/>
                      <a:gd name="connsiteY29" fmla="*/ 241654 h 716863"/>
                      <a:gd name="connsiteX30" fmla="*/ 311993 w 717093"/>
                      <a:gd name="connsiteY30" fmla="*/ 404888 h 716863"/>
                      <a:gd name="connsiteX31" fmla="*/ 475226 w 717093"/>
                      <a:gd name="connsiteY31" fmla="*/ 448639 h 716863"/>
                      <a:gd name="connsiteX32" fmla="*/ 653717 w 717093"/>
                      <a:gd name="connsiteY32" fmla="*/ 270149 h 716863"/>
                      <a:gd name="connsiteX33" fmla="*/ 687646 w 717093"/>
                      <a:gd name="connsiteY33" fmla="*/ 261788 h 716863"/>
                      <a:gd name="connsiteX34" fmla="*/ 711263 w 717093"/>
                      <a:gd name="connsiteY34" fmla="*/ 288541 h 716863"/>
                      <a:gd name="connsiteX35" fmla="*/ 614773 w 717093"/>
                      <a:gd name="connsiteY35" fmla="*/ 600935 h 716863"/>
                      <a:gd name="connsiteX36" fmla="*/ 220518 w 717093"/>
                      <a:gd name="connsiteY36" fmla="*/ 672833 h 716863"/>
                      <a:gd name="connsiteX37" fmla="*/ 181016 w 717093"/>
                      <a:gd name="connsiteY37" fmla="*/ 712335 h 716863"/>
                      <a:gd name="connsiteX38" fmla="*/ 170078 w 717093"/>
                      <a:gd name="connsiteY38" fmla="*/ 716863 h 71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17093" h="716863">
                        <a:moveTo>
                          <a:pt x="169939" y="716794"/>
                        </a:moveTo>
                        <a:cubicBezTo>
                          <a:pt x="165967" y="716794"/>
                          <a:pt x="161997" y="715261"/>
                          <a:pt x="159001" y="712265"/>
                        </a:cubicBezTo>
                        <a:cubicBezTo>
                          <a:pt x="152939" y="706204"/>
                          <a:pt x="152939" y="696381"/>
                          <a:pt x="159001" y="690320"/>
                        </a:cubicBezTo>
                        <a:lnTo>
                          <a:pt x="206236" y="643084"/>
                        </a:lnTo>
                        <a:cubicBezTo>
                          <a:pt x="210904" y="638417"/>
                          <a:pt x="218079" y="637232"/>
                          <a:pt x="224002" y="640089"/>
                        </a:cubicBezTo>
                        <a:cubicBezTo>
                          <a:pt x="347524" y="700561"/>
                          <a:pt x="495709" y="675898"/>
                          <a:pt x="592827" y="578850"/>
                        </a:cubicBezTo>
                        <a:cubicBezTo>
                          <a:pt x="666954" y="504723"/>
                          <a:pt x="699838" y="398199"/>
                          <a:pt x="680679" y="293975"/>
                        </a:cubicBezTo>
                        <a:cubicBezTo>
                          <a:pt x="680331" y="292164"/>
                          <a:pt x="679077" y="291467"/>
                          <a:pt x="678380" y="291258"/>
                        </a:cubicBezTo>
                        <a:cubicBezTo>
                          <a:pt x="676778" y="290770"/>
                          <a:pt x="675872" y="291606"/>
                          <a:pt x="675593" y="291955"/>
                        </a:cubicBezTo>
                        <a:lnTo>
                          <a:pt x="490762" y="476786"/>
                        </a:lnTo>
                        <a:cubicBezTo>
                          <a:pt x="486861" y="480757"/>
                          <a:pt x="481078" y="482220"/>
                          <a:pt x="475783" y="480826"/>
                        </a:cubicBezTo>
                        <a:lnTo>
                          <a:pt x="295273" y="432476"/>
                        </a:lnTo>
                        <a:cubicBezTo>
                          <a:pt x="289908" y="431013"/>
                          <a:pt x="285728" y="426833"/>
                          <a:pt x="284334" y="421538"/>
                        </a:cubicBezTo>
                        <a:lnTo>
                          <a:pt x="235985" y="241027"/>
                        </a:lnTo>
                        <a:cubicBezTo>
                          <a:pt x="234522" y="235663"/>
                          <a:pt x="236054" y="229950"/>
                          <a:pt x="240025" y="226048"/>
                        </a:cubicBezTo>
                        <a:lnTo>
                          <a:pt x="424507" y="41496"/>
                        </a:lnTo>
                        <a:cubicBezTo>
                          <a:pt x="424507" y="41496"/>
                          <a:pt x="425692" y="40312"/>
                          <a:pt x="425205" y="38710"/>
                        </a:cubicBezTo>
                        <a:cubicBezTo>
                          <a:pt x="424996" y="38013"/>
                          <a:pt x="424299" y="36689"/>
                          <a:pt x="422488" y="36341"/>
                        </a:cubicBezTo>
                        <a:cubicBezTo>
                          <a:pt x="318263" y="17251"/>
                          <a:pt x="211880" y="49926"/>
                          <a:pt x="137960" y="123914"/>
                        </a:cubicBezTo>
                        <a:cubicBezTo>
                          <a:pt x="40913" y="220963"/>
                          <a:pt x="16250" y="369217"/>
                          <a:pt x="76722" y="492740"/>
                        </a:cubicBezTo>
                        <a:cubicBezTo>
                          <a:pt x="79648" y="498661"/>
                          <a:pt x="78464" y="505837"/>
                          <a:pt x="73726" y="510505"/>
                        </a:cubicBezTo>
                        <a:lnTo>
                          <a:pt x="26491" y="557740"/>
                        </a:lnTo>
                        <a:cubicBezTo>
                          <a:pt x="20430" y="563802"/>
                          <a:pt x="10607" y="563802"/>
                          <a:pt x="4546" y="557740"/>
                        </a:cubicBezTo>
                        <a:cubicBezTo>
                          <a:pt x="-1515" y="551679"/>
                          <a:pt x="-1515" y="541856"/>
                          <a:pt x="4546" y="535795"/>
                        </a:cubicBezTo>
                        <a:lnTo>
                          <a:pt x="44047" y="496293"/>
                        </a:lnTo>
                        <a:cubicBezTo>
                          <a:pt x="-16077" y="363017"/>
                          <a:pt x="12139" y="205844"/>
                          <a:pt x="115946" y="102038"/>
                        </a:cubicBezTo>
                        <a:cubicBezTo>
                          <a:pt x="197109" y="20874"/>
                          <a:pt x="313665" y="-15144"/>
                          <a:pt x="427991" y="5896"/>
                        </a:cubicBezTo>
                        <a:cubicBezTo>
                          <a:pt x="440671" y="8195"/>
                          <a:pt x="450912" y="17251"/>
                          <a:pt x="454744" y="29513"/>
                        </a:cubicBezTo>
                        <a:cubicBezTo>
                          <a:pt x="458506" y="41566"/>
                          <a:pt x="455301" y="54524"/>
                          <a:pt x="446383" y="63442"/>
                        </a:cubicBezTo>
                        <a:lnTo>
                          <a:pt x="268241" y="241654"/>
                        </a:lnTo>
                        <a:lnTo>
                          <a:pt x="311993" y="404888"/>
                        </a:lnTo>
                        <a:lnTo>
                          <a:pt x="475226" y="448639"/>
                        </a:lnTo>
                        <a:lnTo>
                          <a:pt x="653717" y="270149"/>
                        </a:lnTo>
                        <a:cubicBezTo>
                          <a:pt x="662635" y="261231"/>
                          <a:pt x="675663" y="258026"/>
                          <a:pt x="687646" y="261788"/>
                        </a:cubicBezTo>
                        <a:cubicBezTo>
                          <a:pt x="699907" y="265620"/>
                          <a:pt x="708895" y="275861"/>
                          <a:pt x="711263" y="288541"/>
                        </a:cubicBezTo>
                        <a:cubicBezTo>
                          <a:pt x="732164" y="402798"/>
                          <a:pt x="696145" y="519632"/>
                          <a:pt x="614773" y="600935"/>
                        </a:cubicBezTo>
                        <a:cubicBezTo>
                          <a:pt x="510966" y="704741"/>
                          <a:pt x="353863" y="733027"/>
                          <a:pt x="220518" y="672833"/>
                        </a:cubicBezTo>
                        <a:lnTo>
                          <a:pt x="181016" y="712335"/>
                        </a:lnTo>
                        <a:cubicBezTo>
                          <a:pt x="178020" y="715331"/>
                          <a:pt x="174049" y="716863"/>
                          <a:pt x="170078" y="716863"/>
                        </a:cubicBezTo>
                        <a:close/>
                      </a:path>
                    </a:pathLst>
                  </a:custGeom>
                  <a:solidFill>
                    <a:srgbClr val="121212"/>
                  </a:solidFill>
                  <a:ln w="0" cap="flat">
                    <a:noFill/>
                    <a:prstDash val="solid"/>
                    <a:miter/>
                  </a:ln>
                </p:spPr>
                <p:txBody>
                  <a:bodyPr rtlCol="0" anchor="ctr"/>
                  <a:lstStyle/>
                  <a:p>
                    <a:endParaRPr lang="en-US"/>
                  </a:p>
                </p:txBody>
              </p:sp>
            </p:grpSp>
          </p:grpSp>
          <p:grpSp>
            <p:nvGrpSpPr>
              <p:cNvPr id="113" name="Graphic 6">
                <a:extLst>
                  <a:ext uri="{FF2B5EF4-FFF2-40B4-BE49-F238E27FC236}">
                    <a16:creationId xmlns:a16="http://schemas.microsoft.com/office/drawing/2014/main" id="{F2EE9DF3-3853-4D86-835F-EA353BCC90CE}"/>
                  </a:ext>
                </a:extLst>
              </p:cNvPr>
              <p:cNvGrpSpPr>
                <a:grpSpLocks noGrp="1" noUngrp="1" noRot="1" noMove="1" noResize="1"/>
              </p:cNvGrpSpPr>
              <p:nvPr/>
            </p:nvGrpSpPr>
            <p:grpSpPr>
              <a:xfrm>
                <a:off x="9964292" y="3736044"/>
                <a:ext cx="1350845" cy="1348420"/>
                <a:chOff x="9964292" y="3736044"/>
                <a:chExt cx="1350846" cy="1348420"/>
              </a:xfrm>
              <a:solidFill>
                <a:srgbClr val="121212"/>
              </a:solidFill>
            </p:grpSpPr>
            <p:sp>
              <p:nvSpPr>
                <p:cNvPr id="114" name="Freeform: Shape 113">
                  <a:extLst>
                    <a:ext uri="{FF2B5EF4-FFF2-40B4-BE49-F238E27FC236}">
                      <a16:creationId xmlns:a16="http://schemas.microsoft.com/office/drawing/2014/main" id="{A4C435D2-0C47-4197-BED6-B124AA800E50}"/>
                    </a:ext>
                  </a:extLst>
                </p:cNvPr>
                <p:cNvSpPr>
                  <a:spLocks noGrp="1" noRot="1" noMove="1" noResize="1" noEditPoints="1" noAdjustHandles="1" noChangeArrowheads="1" noChangeShapeType="1"/>
                </p:cNvSpPr>
                <p:nvPr/>
              </p:nvSpPr>
              <p:spPr>
                <a:xfrm>
                  <a:off x="9964292" y="3736044"/>
                  <a:ext cx="1350846" cy="1348420"/>
                </a:xfrm>
                <a:custGeom>
                  <a:avLst/>
                  <a:gdLst>
                    <a:gd name="connsiteX0" fmla="*/ 629162 w 1350846"/>
                    <a:gd name="connsiteY0" fmla="*/ 815456 h 1348420"/>
                    <a:gd name="connsiteX1" fmla="*/ 607077 w 1350846"/>
                    <a:gd name="connsiteY1" fmla="*/ 837332 h 1348420"/>
                    <a:gd name="connsiteX2" fmla="*/ 739865 w 1350846"/>
                    <a:gd name="connsiteY2" fmla="*/ 970120 h 1348420"/>
                    <a:gd name="connsiteX3" fmla="*/ 761741 w 1350846"/>
                    <a:gd name="connsiteY3" fmla="*/ 948035 h 1348420"/>
                    <a:gd name="connsiteX4" fmla="*/ 629162 w 1350846"/>
                    <a:gd name="connsiteY4" fmla="*/ 815456 h 1348420"/>
                    <a:gd name="connsiteX5" fmla="*/ 1303136 w 1350846"/>
                    <a:gd name="connsiteY5" fmla="*/ 1072811 h 1348420"/>
                    <a:gd name="connsiteX6" fmla="*/ 992066 w 1350846"/>
                    <a:gd name="connsiteY6" fmla="*/ 761741 h 1348420"/>
                    <a:gd name="connsiteX7" fmla="*/ 981197 w 1350846"/>
                    <a:gd name="connsiteY7" fmla="*/ 750873 h 1348420"/>
                    <a:gd name="connsiteX8" fmla="*/ 980779 w 1350846"/>
                    <a:gd name="connsiteY8" fmla="*/ 750455 h 1348420"/>
                    <a:gd name="connsiteX9" fmla="*/ 970120 w 1350846"/>
                    <a:gd name="connsiteY9" fmla="*/ 739796 h 1348420"/>
                    <a:gd name="connsiteX10" fmla="*/ 837540 w 1350846"/>
                    <a:gd name="connsiteY10" fmla="*/ 607216 h 1348420"/>
                    <a:gd name="connsiteX11" fmla="*/ 803612 w 1350846"/>
                    <a:gd name="connsiteY11" fmla="*/ 573288 h 1348420"/>
                    <a:gd name="connsiteX12" fmla="*/ 699318 w 1350846"/>
                    <a:gd name="connsiteY12" fmla="*/ 573288 h 1348420"/>
                    <a:gd name="connsiteX13" fmla="*/ 694650 w 1350846"/>
                    <a:gd name="connsiteY13" fmla="*/ 578165 h 1348420"/>
                    <a:gd name="connsiteX14" fmla="*/ 406014 w 1350846"/>
                    <a:gd name="connsiteY14" fmla="*/ 289388 h 1348420"/>
                    <a:gd name="connsiteX15" fmla="*/ 383301 w 1350846"/>
                    <a:gd name="connsiteY15" fmla="*/ 240133 h 1348420"/>
                    <a:gd name="connsiteX16" fmla="*/ 379261 w 1350846"/>
                    <a:gd name="connsiteY16" fmla="*/ 188160 h 1348420"/>
                    <a:gd name="connsiteX17" fmla="*/ 336205 w 1350846"/>
                    <a:gd name="connsiteY17" fmla="*/ 121487 h 1348420"/>
                    <a:gd name="connsiteX18" fmla="*/ 117585 w 1350846"/>
                    <a:gd name="connsiteY18" fmla="*/ 1866 h 1348420"/>
                    <a:gd name="connsiteX19" fmla="*/ 99193 w 1350846"/>
                    <a:gd name="connsiteY19" fmla="*/ 4583 h 1348420"/>
                    <a:gd name="connsiteX20" fmla="*/ 4583 w 1350846"/>
                    <a:gd name="connsiteY20" fmla="*/ 99193 h 1348420"/>
                    <a:gd name="connsiteX21" fmla="*/ 1866 w 1350846"/>
                    <a:gd name="connsiteY21" fmla="*/ 117586 h 1348420"/>
                    <a:gd name="connsiteX22" fmla="*/ 121487 w 1350846"/>
                    <a:gd name="connsiteY22" fmla="*/ 336205 h 1348420"/>
                    <a:gd name="connsiteX23" fmla="*/ 187951 w 1350846"/>
                    <a:gd name="connsiteY23" fmla="*/ 379261 h 1348420"/>
                    <a:gd name="connsiteX24" fmla="*/ 240062 w 1350846"/>
                    <a:gd name="connsiteY24" fmla="*/ 383301 h 1348420"/>
                    <a:gd name="connsiteX25" fmla="*/ 289319 w 1350846"/>
                    <a:gd name="connsiteY25" fmla="*/ 405944 h 1348420"/>
                    <a:gd name="connsiteX26" fmla="*/ 577955 w 1350846"/>
                    <a:gd name="connsiteY26" fmla="*/ 694581 h 1348420"/>
                    <a:gd name="connsiteX27" fmla="*/ 573288 w 1350846"/>
                    <a:gd name="connsiteY27" fmla="*/ 699249 h 1348420"/>
                    <a:gd name="connsiteX28" fmla="*/ 573288 w 1350846"/>
                    <a:gd name="connsiteY28" fmla="*/ 803542 h 1348420"/>
                    <a:gd name="connsiteX29" fmla="*/ 739796 w 1350846"/>
                    <a:gd name="connsiteY29" fmla="*/ 970050 h 1348420"/>
                    <a:gd name="connsiteX30" fmla="*/ 750455 w 1350846"/>
                    <a:gd name="connsiteY30" fmla="*/ 980710 h 1348420"/>
                    <a:gd name="connsiteX31" fmla="*/ 750664 w 1350846"/>
                    <a:gd name="connsiteY31" fmla="*/ 980919 h 1348420"/>
                    <a:gd name="connsiteX32" fmla="*/ 761741 w 1350846"/>
                    <a:gd name="connsiteY32" fmla="*/ 991996 h 1348420"/>
                    <a:gd name="connsiteX33" fmla="*/ 1067029 w 1350846"/>
                    <a:gd name="connsiteY33" fmla="*/ 1297284 h 1348420"/>
                    <a:gd name="connsiteX34" fmla="*/ 1190900 w 1350846"/>
                    <a:gd name="connsiteY34" fmla="*/ 1348420 h 1348420"/>
                    <a:gd name="connsiteX35" fmla="*/ 1296726 w 1350846"/>
                    <a:gd name="connsiteY35" fmla="*/ 1309057 h 1348420"/>
                    <a:gd name="connsiteX36" fmla="*/ 1350789 w 1350846"/>
                    <a:gd name="connsiteY36" fmla="*/ 1192154 h 1348420"/>
                    <a:gd name="connsiteX37" fmla="*/ 1303136 w 1350846"/>
                    <a:gd name="connsiteY37" fmla="*/ 1072742 h 1348420"/>
                    <a:gd name="connsiteX38" fmla="*/ 1275965 w 1350846"/>
                    <a:gd name="connsiteY38" fmla="*/ 1286067 h 1348420"/>
                    <a:gd name="connsiteX39" fmla="*/ 1088905 w 1350846"/>
                    <a:gd name="connsiteY39" fmla="*/ 1275199 h 1348420"/>
                    <a:gd name="connsiteX40" fmla="*/ 761741 w 1350846"/>
                    <a:gd name="connsiteY40" fmla="*/ 948035 h 1348420"/>
                    <a:gd name="connsiteX41" fmla="*/ 629162 w 1350846"/>
                    <a:gd name="connsiteY41" fmla="*/ 815456 h 1348420"/>
                    <a:gd name="connsiteX42" fmla="*/ 607286 w 1350846"/>
                    <a:gd name="connsiteY42" fmla="*/ 793580 h 1348420"/>
                    <a:gd name="connsiteX43" fmla="*/ 595442 w 1350846"/>
                    <a:gd name="connsiteY43" fmla="*/ 781736 h 1348420"/>
                    <a:gd name="connsiteX44" fmla="*/ 595442 w 1350846"/>
                    <a:gd name="connsiteY44" fmla="*/ 721264 h 1348420"/>
                    <a:gd name="connsiteX45" fmla="*/ 610978 w 1350846"/>
                    <a:gd name="connsiteY45" fmla="*/ 705728 h 1348420"/>
                    <a:gd name="connsiteX46" fmla="*/ 610978 w 1350846"/>
                    <a:gd name="connsiteY46" fmla="*/ 683852 h 1348420"/>
                    <a:gd name="connsiteX47" fmla="*/ 311334 w 1350846"/>
                    <a:gd name="connsiteY47" fmla="*/ 383998 h 1348420"/>
                    <a:gd name="connsiteX48" fmla="*/ 242502 w 1350846"/>
                    <a:gd name="connsiteY48" fmla="*/ 352438 h 1348420"/>
                    <a:gd name="connsiteX49" fmla="*/ 190528 w 1350846"/>
                    <a:gd name="connsiteY49" fmla="*/ 348537 h 1348420"/>
                    <a:gd name="connsiteX50" fmla="*/ 148657 w 1350846"/>
                    <a:gd name="connsiteY50" fmla="*/ 321575 h 1348420"/>
                    <a:gd name="connsiteX51" fmla="*/ 34680 w 1350846"/>
                    <a:gd name="connsiteY51" fmla="*/ 112987 h 1348420"/>
                    <a:gd name="connsiteX52" fmla="*/ 112987 w 1350846"/>
                    <a:gd name="connsiteY52" fmla="*/ 34680 h 1348420"/>
                    <a:gd name="connsiteX53" fmla="*/ 321366 w 1350846"/>
                    <a:gd name="connsiteY53" fmla="*/ 148867 h 1348420"/>
                    <a:gd name="connsiteX54" fmla="*/ 348328 w 1350846"/>
                    <a:gd name="connsiteY54" fmla="*/ 190529 h 1348420"/>
                    <a:gd name="connsiteX55" fmla="*/ 352368 w 1350846"/>
                    <a:gd name="connsiteY55" fmla="*/ 242501 h 1348420"/>
                    <a:gd name="connsiteX56" fmla="*/ 383928 w 1350846"/>
                    <a:gd name="connsiteY56" fmla="*/ 311334 h 1348420"/>
                    <a:gd name="connsiteX57" fmla="*/ 683573 w 1350846"/>
                    <a:gd name="connsiteY57" fmla="*/ 610978 h 1348420"/>
                    <a:gd name="connsiteX58" fmla="*/ 705658 w 1350846"/>
                    <a:gd name="connsiteY58" fmla="*/ 610978 h 1348420"/>
                    <a:gd name="connsiteX59" fmla="*/ 721194 w 1350846"/>
                    <a:gd name="connsiteY59" fmla="*/ 595442 h 1348420"/>
                    <a:gd name="connsiteX60" fmla="*/ 781666 w 1350846"/>
                    <a:gd name="connsiteY60" fmla="*/ 595442 h 1348420"/>
                    <a:gd name="connsiteX61" fmla="*/ 815595 w 1350846"/>
                    <a:gd name="connsiteY61" fmla="*/ 629371 h 1348420"/>
                    <a:gd name="connsiteX62" fmla="*/ 948174 w 1350846"/>
                    <a:gd name="connsiteY62" fmla="*/ 761741 h 1348420"/>
                    <a:gd name="connsiteX63" fmla="*/ 958833 w 1350846"/>
                    <a:gd name="connsiteY63" fmla="*/ 772401 h 1348420"/>
                    <a:gd name="connsiteX64" fmla="*/ 959252 w 1350846"/>
                    <a:gd name="connsiteY64" fmla="*/ 772819 h 1348420"/>
                    <a:gd name="connsiteX65" fmla="*/ 970120 w 1350846"/>
                    <a:gd name="connsiteY65" fmla="*/ 783687 h 1348420"/>
                    <a:gd name="connsiteX66" fmla="*/ 1281190 w 1350846"/>
                    <a:gd name="connsiteY66" fmla="*/ 1094757 h 1348420"/>
                    <a:gd name="connsiteX67" fmla="*/ 1319787 w 1350846"/>
                    <a:gd name="connsiteY67" fmla="*/ 1191457 h 1348420"/>
                    <a:gd name="connsiteX68" fmla="*/ 1275965 w 1350846"/>
                    <a:gd name="connsiteY68" fmla="*/ 1286067 h 1348420"/>
                    <a:gd name="connsiteX69" fmla="*/ 629162 w 1350846"/>
                    <a:gd name="connsiteY69" fmla="*/ 815456 h 1348420"/>
                    <a:gd name="connsiteX70" fmla="*/ 607077 w 1350846"/>
                    <a:gd name="connsiteY70" fmla="*/ 837332 h 1348420"/>
                    <a:gd name="connsiteX71" fmla="*/ 739865 w 1350846"/>
                    <a:gd name="connsiteY71" fmla="*/ 970120 h 1348420"/>
                    <a:gd name="connsiteX72" fmla="*/ 761741 w 1350846"/>
                    <a:gd name="connsiteY72" fmla="*/ 948035 h 1348420"/>
                    <a:gd name="connsiteX73" fmla="*/ 629162 w 1350846"/>
                    <a:gd name="connsiteY73" fmla="*/ 815456 h 13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350846" h="1348420">
                      <a:moveTo>
                        <a:pt x="629162" y="815456"/>
                      </a:moveTo>
                      <a:lnTo>
                        <a:pt x="607077" y="837332"/>
                      </a:lnTo>
                      <a:lnTo>
                        <a:pt x="739865" y="970120"/>
                      </a:lnTo>
                      <a:lnTo>
                        <a:pt x="761741" y="948035"/>
                      </a:lnTo>
                      <a:lnTo>
                        <a:pt x="629162" y="815456"/>
                      </a:lnTo>
                      <a:close/>
                      <a:moveTo>
                        <a:pt x="1303136" y="1072811"/>
                      </a:moveTo>
                      <a:lnTo>
                        <a:pt x="992066" y="761741"/>
                      </a:lnTo>
                      <a:lnTo>
                        <a:pt x="981197" y="750873"/>
                      </a:lnTo>
                      <a:lnTo>
                        <a:pt x="980779" y="750455"/>
                      </a:lnTo>
                      <a:lnTo>
                        <a:pt x="970120" y="739796"/>
                      </a:lnTo>
                      <a:lnTo>
                        <a:pt x="837540" y="607216"/>
                      </a:lnTo>
                      <a:lnTo>
                        <a:pt x="803612" y="573288"/>
                      </a:lnTo>
                      <a:cubicBezTo>
                        <a:pt x="774908" y="544584"/>
                        <a:pt x="728021" y="544584"/>
                        <a:pt x="699318" y="573288"/>
                      </a:cubicBezTo>
                      <a:lnTo>
                        <a:pt x="694650" y="578165"/>
                      </a:lnTo>
                      <a:lnTo>
                        <a:pt x="406014" y="289388"/>
                      </a:lnTo>
                      <a:cubicBezTo>
                        <a:pt x="392637" y="276221"/>
                        <a:pt x="384695" y="258734"/>
                        <a:pt x="383301" y="240133"/>
                      </a:cubicBezTo>
                      <a:lnTo>
                        <a:pt x="379261" y="188160"/>
                      </a:lnTo>
                      <a:cubicBezTo>
                        <a:pt x="377101" y="159874"/>
                        <a:pt x="361008" y="135072"/>
                        <a:pt x="336205" y="121487"/>
                      </a:cubicBezTo>
                      <a:lnTo>
                        <a:pt x="117585" y="1866"/>
                      </a:lnTo>
                      <a:cubicBezTo>
                        <a:pt x="111594" y="-1408"/>
                        <a:pt x="104000" y="-294"/>
                        <a:pt x="99193" y="4583"/>
                      </a:cubicBezTo>
                      <a:lnTo>
                        <a:pt x="4583" y="99193"/>
                      </a:lnTo>
                      <a:cubicBezTo>
                        <a:pt x="-294" y="104070"/>
                        <a:pt x="-1408" y="111594"/>
                        <a:pt x="1866" y="117586"/>
                      </a:cubicBezTo>
                      <a:lnTo>
                        <a:pt x="121487" y="336205"/>
                      </a:lnTo>
                      <a:cubicBezTo>
                        <a:pt x="135072" y="361008"/>
                        <a:pt x="159874" y="377101"/>
                        <a:pt x="187951" y="379261"/>
                      </a:cubicBezTo>
                      <a:lnTo>
                        <a:pt x="240062" y="383301"/>
                      </a:lnTo>
                      <a:cubicBezTo>
                        <a:pt x="258664" y="384625"/>
                        <a:pt x="276081" y="392777"/>
                        <a:pt x="289319" y="405944"/>
                      </a:cubicBezTo>
                      <a:lnTo>
                        <a:pt x="577955" y="694581"/>
                      </a:lnTo>
                      <a:lnTo>
                        <a:pt x="573288" y="699249"/>
                      </a:lnTo>
                      <a:cubicBezTo>
                        <a:pt x="544584" y="728161"/>
                        <a:pt x="544584" y="774839"/>
                        <a:pt x="573288" y="803542"/>
                      </a:cubicBezTo>
                      <a:lnTo>
                        <a:pt x="739796" y="970050"/>
                      </a:lnTo>
                      <a:lnTo>
                        <a:pt x="750455" y="980710"/>
                      </a:lnTo>
                      <a:lnTo>
                        <a:pt x="750664" y="980919"/>
                      </a:lnTo>
                      <a:lnTo>
                        <a:pt x="761741" y="991996"/>
                      </a:lnTo>
                      <a:lnTo>
                        <a:pt x="1067029" y="1297284"/>
                      </a:lnTo>
                      <a:cubicBezTo>
                        <a:pt x="1100958" y="1331212"/>
                        <a:pt x="1146312" y="1348420"/>
                        <a:pt x="1190900" y="1348420"/>
                      </a:cubicBezTo>
                      <a:cubicBezTo>
                        <a:pt x="1229496" y="1348420"/>
                        <a:pt x="1267466" y="1335462"/>
                        <a:pt x="1296726" y="1309057"/>
                      </a:cubicBezTo>
                      <a:cubicBezTo>
                        <a:pt x="1330445" y="1278821"/>
                        <a:pt x="1349674" y="1237369"/>
                        <a:pt x="1350789" y="1192154"/>
                      </a:cubicBezTo>
                      <a:cubicBezTo>
                        <a:pt x="1351974" y="1147008"/>
                        <a:pt x="1334904" y="1104720"/>
                        <a:pt x="1303136" y="1072742"/>
                      </a:cubicBezTo>
                      <a:close/>
                      <a:moveTo>
                        <a:pt x="1275965" y="1286067"/>
                      </a:moveTo>
                      <a:cubicBezTo>
                        <a:pt x="1224828" y="1332187"/>
                        <a:pt x="1140878" y="1327380"/>
                        <a:pt x="1088905" y="1275199"/>
                      </a:cubicBezTo>
                      <a:lnTo>
                        <a:pt x="761741" y="948035"/>
                      </a:lnTo>
                      <a:lnTo>
                        <a:pt x="629162" y="815456"/>
                      </a:lnTo>
                      <a:lnTo>
                        <a:pt x="607286" y="793580"/>
                      </a:lnTo>
                      <a:lnTo>
                        <a:pt x="595442" y="781736"/>
                      </a:lnTo>
                      <a:cubicBezTo>
                        <a:pt x="578791" y="765085"/>
                        <a:pt x="578791" y="737915"/>
                        <a:pt x="595442" y="721264"/>
                      </a:cubicBezTo>
                      <a:lnTo>
                        <a:pt x="610978" y="705728"/>
                      </a:lnTo>
                      <a:cubicBezTo>
                        <a:pt x="616970" y="699736"/>
                        <a:pt x="616970" y="689843"/>
                        <a:pt x="610978" y="683852"/>
                      </a:cubicBezTo>
                      <a:lnTo>
                        <a:pt x="311334" y="383998"/>
                      </a:lnTo>
                      <a:cubicBezTo>
                        <a:pt x="292942" y="365745"/>
                        <a:pt x="268488" y="354528"/>
                        <a:pt x="242502" y="352438"/>
                      </a:cubicBezTo>
                      <a:lnTo>
                        <a:pt x="190528" y="348537"/>
                      </a:lnTo>
                      <a:cubicBezTo>
                        <a:pt x="172903" y="347213"/>
                        <a:pt x="157158" y="337111"/>
                        <a:pt x="148657" y="321575"/>
                      </a:cubicBezTo>
                      <a:lnTo>
                        <a:pt x="34680" y="112987"/>
                      </a:lnTo>
                      <a:lnTo>
                        <a:pt x="112987" y="34680"/>
                      </a:lnTo>
                      <a:lnTo>
                        <a:pt x="321366" y="148867"/>
                      </a:lnTo>
                      <a:cubicBezTo>
                        <a:pt x="337041" y="157227"/>
                        <a:pt x="346935" y="172903"/>
                        <a:pt x="348328" y="190529"/>
                      </a:cubicBezTo>
                      <a:lnTo>
                        <a:pt x="352368" y="242501"/>
                      </a:lnTo>
                      <a:cubicBezTo>
                        <a:pt x="354319" y="268488"/>
                        <a:pt x="365536" y="292872"/>
                        <a:pt x="383928" y="311334"/>
                      </a:cubicBezTo>
                      <a:lnTo>
                        <a:pt x="683573" y="610978"/>
                      </a:lnTo>
                      <a:cubicBezTo>
                        <a:pt x="689355" y="616761"/>
                        <a:pt x="699875" y="616761"/>
                        <a:pt x="705658" y="610978"/>
                      </a:cubicBezTo>
                      <a:lnTo>
                        <a:pt x="721194" y="595442"/>
                      </a:lnTo>
                      <a:cubicBezTo>
                        <a:pt x="737845" y="578792"/>
                        <a:pt x="765016" y="578792"/>
                        <a:pt x="781666" y="595442"/>
                      </a:cubicBezTo>
                      <a:lnTo>
                        <a:pt x="815595" y="629371"/>
                      </a:lnTo>
                      <a:lnTo>
                        <a:pt x="948174" y="761741"/>
                      </a:lnTo>
                      <a:lnTo>
                        <a:pt x="958833" y="772401"/>
                      </a:lnTo>
                      <a:lnTo>
                        <a:pt x="959252" y="772819"/>
                      </a:lnTo>
                      <a:lnTo>
                        <a:pt x="970120" y="783687"/>
                      </a:lnTo>
                      <a:lnTo>
                        <a:pt x="1281190" y="1094757"/>
                      </a:lnTo>
                      <a:cubicBezTo>
                        <a:pt x="1306967" y="1120534"/>
                        <a:pt x="1320553" y="1154811"/>
                        <a:pt x="1319787" y="1191457"/>
                      </a:cubicBezTo>
                      <a:cubicBezTo>
                        <a:pt x="1318811" y="1227894"/>
                        <a:pt x="1303344" y="1261613"/>
                        <a:pt x="1275965" y="1286067"/>
                      </a:cubicBezTo>
                      <a:close/>
                      <a:moveTo>
                        <a:pt x="629162" y="815456"/>
                      </a:moveTo>
                      <a:lnTo>
                        <a:pt x="607077" y="837332"/>
                      </a:lnTo>
                      <a:lnTo>
                        <a:pt x="739865" y="970120"/>
                      </a:lnTo>
                      <a:lnTo>
                        <a:pt x="761741" y="948035"/>
                      </a:lnTo>
                      <a:lnTo>
                        <a:pt x="629162" y="815456"/>
                      </a:lnTo>
                      <a:close/>
                    </a:path>
                  </a:pathLst>
                </a:custGeom>
                <a:solidFill>
                  <a:srgbClr val="121212"/>
                </a:solidFill>
                <a:ln w="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70E2C436-B1D8-4F97-B2FA-81962F8F7216}"/>
                    </a:ext>
                  </a:extLst>
                </p:cNvPr>
                <p:cNvSpPr>
                  <a:spLocks noGrp="1" noRot="1" noMove="1" noResize="1" noEditPoints="1" noAdjustHandles="1" noChangeArrowheads="1" noChangeShapeType="1"/>
                </p:cNvSpPr>
                <p:nvPr/>
              </p:nvSpPr>
              <p:spPr>
                <a:xfrm>
                  <a:off x="10679929" y="4451680"/>
                  <a:ext cx="487786" cy="487803"/>
                </a:xfrm>
                <a:custGeom>
                  <a:avLst/>
                  <a:gdLst>
                    <a:gd name="connsiteX0" fmla="*/ 483205 w 487786"/>
                    <a:gd name="connsiteY0" fmla="*/ 483345 h 487803"/>
                    <a:gd name="connsiteX1" fmla="*/ 472337 w 487786"/>
                    <a:gd name="connsiteY1" fmla="*/ 487804 h 487803"/>
                    <a:gd name="connsiteX2" fmla="*/ 461260 w 487786"/>
                    <a:gd name="connsiteY2" fmla="*/ 483345 h 487803"/>
                    <a:gd name="connsiteX3" fmla="*/ 150190 w 487786"/>
                    <a:gd name="connsiteY3" fmla="*/ 172275 h 487803"/>
                    <a:gd name="connsiteX4" fmla="*/ 4443 w 487786"/>
                    <a:gd name="connsiteY4" fmla="*/ 26528 h 487803"/>
                    <a:gd name="connsiteX5" fmla="*/ 193 w 487786"/>
                    <a:gd name="connsiteY5" fmla="*/ 13361 h 487803"/>
                    <a:gd name="connsiteX6" fmla="*/ 4443 w 487786"/>
                    <a:gd name="connsiteY6" fmla="*/ 4443 h 487803"/>
                    <a:gd name="connsiteX7" fmla="*/ 13361 w 487786"/>
                    <a:gd name="connsiteY7" fmla="*/ 193 h 487803"/>
                    <a:gd name="connsiteX8" fmla="*/ 26319 w 487786"/>
                    <a:gd name="connsiteY8" fmla="*/ 4443 h 487803"/>
                    <a:gd name="connsiteX9" fmla="*/ 483136 w 487786"/>
                    <a:gd name="connsiteY9" fmla="*/ 461260 h 487803"/>
                    <a:gd name="connsiteX10" fmla="*/ 483136 w 487786"/>
                    <a:gd name="connsiteY10" fmla="*/ 483345 h 48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7786" h="487803">
                      <a:moveTo>
                        <a:pt x="483205" y="483345"/>
                      </a:moveTo>
                      <a:cubicBezTo>
                        <a:pt x="480280" y="486271"/>
                        <a:pt x="476238" y="487804"/>
                        <a:pt x="472337" y="487804"/>
                      </a:cubicBezTo>
                      <a:cubicBezTo>
                        <a:pt x="468297" y="487804"/>
                        <a:pt x="464395" y="486271"/>
                        <a:pt x="461260" y="483345"/>
                      </a:cubicBezTo>
                      <a:lnTo>
                        <a:pt x="150190" y="172275"/>
                      </a:lnTo>
                      <a:lnTo>
                        <a:pt x="4443" y="26528"/>
                      </a:lnTo>
                      <a:cubicBezTo>
                        <a:pt x="959" y="22836"/>
                        <a:pt x="-573" y="18028"/>
                        <a:pt x="193" y="13361"/>
                      </a:cubicBezTo>
                      <a:cubicBezTo>
                        <a:pt x="612" y="10086"/>
                        <a:pt x="1935" y="6951"/>
                        <a:pt x="4443" y="4443"/>
                      </a:cubicBezTo>
                      <a:cubicBezTo>
                        <a:pt x="6951" y="2144"/>
                        <a:pt x="10086" y="542"/>
                        <a:pt x="13361" y="193"/>
                      </a:cubicBezTo>
                      <a:cubicBezTo>
                        <a:pt x="18029" y="-573"/>
                        <a:pt x="22835" y="960"/>
                        <a:pt x="26319" y="4443"/>
                      </a:cubicBezTo>
                      <a:lnTo>
                        <a:pt x="483136" y="461260"/>
                      </a:lnTo>
                      <a:cubicBezTo>
                        <a:pt x="489336" y="467460"/>
                        <a:pt x="489336" y="477144"/>
                        <a:pt x="483136" y="483345"/>
                      </a:cubicBezTo>
                      <a:close/>
                    </a:path>
                  </a:pathLst>
                </a:custGeom>
                <a:solidFill>
                  <a:srgbClr val="121212"/>
                </a:solidFill>
                <a:ln w="0" cap="flat">
                  <a:noFill/>
                  <a:prstDash val="solid"/>
                  <a:miter/>
                </a:ln>
              </p:spPr>
              <p:txBody>
                <a:bodyPr rtlCol="0" anchor="ctr"/>
                <a:lstStyle/>
                <a:p>
                  <a:endParaRPr lang="en-US"/>
                </a:p>
              </p:txBody>
            </p:sp>
          </p:grpSp>
        </p:grpSp>
        <p:grpSp>
          <p:nvGrpSpPr>
            <p:cNvPr id="105" name="Graphic 7">
              <a:extLst>
                <a:ext uri="{FF2B5EF4-FFF2-40B4-BE49-F238E27FC236}">
                  <a16:creationId xmlns:a16="http://schemas.microsoft.com/office/drawing/2014/main" id="{42DD2DD3-8B9E-4112-B693-AD81682C64A9}"/>
                </a:ext>
              </a:extLst>
            </p:cNvPr>
            <p:cNvGrpSpPr>
              <a:grpSpLocks noGrp="1" noUngrp="1" noRot="1" noMove="1" noResize="1"/>
            </p:cNvGrpSpPr>
            <p:nvPr/>
          </p:nvGrpSpPr>
          <p:grpSpPr>
            <a:xfrm>
              <a:off x="3724393" y="4215296"/>
              <a:ext cx="382692" cy="325204"/>
              <a:chOff x="945554" y="1660482"/>
              <a:chExt cx="1295889" cy="1101234"/>
            </a:xfrm>
            <a:solidFill>
              <a:srgbClr val="121212"/>
            </a:solidFill>
          </p:grpSpPr>
          <p:sp>
            <p:nvSpPr>
              <p:cNvPr id="106" name="Freeform: Shape 105">
                <a:extLst>
                  <a:ext uri="{FF2B5EF4-FFF2-40B4-BE49-F238E27FC236}">
                    <a16:creationId xmlns:a16="http://schemas.microsoft.com/office/drawing/2014/main" id="{174408D5-DFED-41B5-AE1B-C7E66F5A2205}"/>
                  </a:ext>
                </a:extLst>
              </p:cNvPr>
              <p:cNvSpPr>
                <a:spLocks noGrp="1" noRot="1" noMove="1" noResize="1" noEditPoints="1" noAdjustHandles="1" noChangeArrowheads="1" noChangeShapeType="1"/>
              </p:cNvSpPr>
              <p:nvPr/>
            </p:nvSpPr>
            <p:spPr>
              <a:xfrm>
                <a:off x="1315626" y="2585428"/>
                <a:ext cx="555812" cy="176154"/>
              </a:xfrm>
              <a:custGeom>
                <a:avLst/>
                <a:gdLst>
                  <a:gd name="connsiteX0" fmla="*/ 540730 w 555812"/>
                  <a:gd name="connsiteY0" fmla="*/ 0 h 176154"/>
                  <a:gd name="connsiteX1" fmla="*/ 15082 w 555812"/>
                  <a:gd name="connsiteY1" fmla="*/ 0 h 176154"/>
                  <a:gd name="connsiteX2" fmla="*/ 0 w 555812"/>
                  <a:gd name="connsiteY2" fmla="*/ 15082 h 176154"/>
                  <a:gd name="connsiteX3" fmla="*/ 0 w 555812"/>
                  <a:gd name="connsiteY3" fmla="*/ 161073 h 176154"/>
                  <a:gd name="connsiteX4" fmla="*/ 15082 w 555812"/>
                  <a:gd name="connsiteY4" fmla="*/ 176155 h 176154"/>
                  <a:gd name="connsiteX5" fmla="*/ 540730 w 555812"/>
                  <a:gd name="connsiteY5" fmla="*/ 176155 h 176154"/>
                  <a:gd name="connsiteX6" fmla="*/ 555812 w 555812"/>
                  <a:gd name="connsiteY6" fmla="*/ 161073 h 176154"/>
                  <a:gd name="connsiteX7" fmla="*/ 555812 w 555812"/>
                  <a:gd name="connsiteY7" fmla="*/ 15082 h 176154"/>
                  <a:gd name="connsiteX8" fmla="*/ 540730 w 555812"/>
                  <a:gd name="connsiteY8" fmla="*/ 0 h 176154"/>
                  <a:gd name="connsiteX9" fmla="*/ 525381 w 555812"/>
                  <a:gd name="connsiteY9" fmla="*/ 145991 h 176154"/>
                  <a:gd name="connsiteX10" fmla="*/ 30365 w 555812"/>
                  <a:gd name="connsiteY10" fmla="*/ 145991 h 176154"/>
                  <a:gd name="connsiteX11" fmla="*/ 30365 w 555812"/>
                  <a:gd name="connsiteY11" fmla="*/ 30163 h 176154"/>
                  <a:gd name="connsiteX12" fmla="*/ 525381 w 555812"/>
                  <a:gd name="connsiteY12" fmla="*/ 30163 h 176154"/>
                  <a:gd name="connsiteX13" fmla="*/ 525381 w 555812"/>
                  <a:gd name="connsiteY13" fmla="*/ 145991 h 17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5812" h="176154">
                    <a:moveTo>
                      <a:pt x="540730" y="0"/>
                    </a:moveTo>
                    <a:lnTo>
                      <a:pt x="15082" y="0"/>
                    </a:lnTo>
                    <a:cubicBezTo>
                      <a:pt x="6837" y="0"/>
                      <a:pt x="0" y="6569"/>
                      <a:pt x="0" y="15082"/>
                    </a:cubicBezTo>
                    <a:lnTo>
                      <a:pt x="0" y="161073"/>
                    </a:lnTo>
                    <a:cubicBezTo>
                      <a:pt x="0" y="169586"/>
                      <a:pt x="6837" y="176155"/>
                      <a:pt x="15082" y="176155"/>
                    </a:cubicBezTo>
                    <a:lnTo>
                      <a:pt x="540730" y="176155"/>
                    </a:lnTo>
                    <a:cubicBezTo>
                      <a:pt x="548975" y="176155"/>
                      <a:pt x="555812" y="169586"/>
                      <a:pt x="555812" y="161073"/>
                    </a:cubicBezTo>
                    <a:lnTo>
                      <a:pt x="555812" y="15082"/>
                    </a:lnTo>
                    <a:cubicBezTo>
                      <a:pt x="555812" y="6569"/>
                      <a:pt x="548975" y="0"/>
                      <a:pt x="540730" y="0"/>
                    </a:cubicBezTo>
                    <a:close/>
                    <a:moveTo>
                      <a:pt x="525381" y="145991"/>
                    </a:moveTo>
                    <a:lnTo>
                      <a:pt x="30365" y="145991"/>
                    </a:lnTo>
                    <a:lnTo>
                      <a:pt x="30365" y="30163"/>
                    </a:lnTo>
                    <a:lnTo>
                      <a:pt x="525381" y="30163"/>
                    </a:lnTo>
                    <a:lnTo>
                      <a:pt x="525381" y="145991"/>
                    </a:lnTo>
                    <a:close/>
                  </a:path>
                </a:pathLst>
              </a:custGeom>
              <a:solidFill>
                <a:srgbClr val="121212"/>
              </a:solidFill>
              <a:ln w="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0AE961DC-8A63-4512-96B8-8145876A96D2}"/>
                  </a:ext>
                </a:extLst>
              </p:cNvPr>
              <p:cNvSpPr>
                <a:spLocks noGrp="1" noRot="1" noMove="1" noResize="1" noEditPoints="1" noAdjustHandles="1" noChangeArrowheads="1" noChangeShapeType="1"/>
              </p:cNvSpPr>
              <p:nvPr/>
            </p:nvSpPr>
            <p:spPr>
              <a:xfrm>
                <a:off x="945688" y="2439370"/>
                <a:ext cx="1295621" cy="176154"/>
              </a:xfrm>
              <a:custGeom>
                <a:avLst/>
                <a:gdLst>
                  <a:gd name="connsiteX0" fmla="*/ 1280540 w 1295621"/>
                  <a:gd name="connsiteY0" fmla="*/ 0 h 176154"/>
                  <a:gd name="connsiteX1" fmla="*/ 15082 w 1295621"/>
                  <a:gd name="connsiteY1" fmla="*/ 0 h 176154"/>
                  <a:gd name="connsiteX2" fmla="*/ 0 w 1295621"/>
                  <a:gd name="connsiteY2" fmla="*/ 15082 h 176154"/>
                  <a:gd name="connsiteX3" fmla="*/ 0 w 1295621"/>
                  <a:gd name="connsiteY3" fmla="*/ 112409 h 176154"/>
                  <a:gd name="connsiteX4" fmla="*/ 63745 w 1295621"/>
                  <a:gd name="connsiteY4" fmla="*/ 176155 h 176154"/>
                  <a:gd name="connsiteX5" fmla="*/ 1231876 w 1295621"/>
                  <a:gd name="connsiteY5" fmla="*/ 176155 h 176154"/>
                  <a:gd name="connsiteX6" fmla="*/ 1295622 w 1295621"/>
                  <a:gd name="connsiteY6" fmla="*/ 112409 h 176154"/>
                  <a:gd name="connsiteX7" fmla="*/ 1295622 w 1295621"/>
                  <a:gd name="connsiteY7" fmla="*/ 15082 h 176154"/>
                  <a:gd name="connsiteX8" fmla="*/ 1280540 w 1295621"/>
                  <a:gd name="connsiteY8" fmla="*/ 0 h 176154"/>
                  <a:gd name="connsiteX9" fmla="*/ 1265458 w 1295621"/>
                  <a:gd name="connsiteY9" fmla="*/ 112476 h 176154"/>
                  <a:gd name="connsiteX10" fmla="*/ 1231876 w 1295621"/>
                  <a:gd name="connsiteY10" fmla="*/ 146058 h 176154"/>
                  <a:gd name="connsiteX11" fmla="*/ 63745 w 1295621"/>
                  <a:gd name="connsiteY11" fmla="*/ 146058 h 176154"/>
                  <a:gd name="connsiteX12" fmla="*/ 30163 w 1295621"/>
                  <a:gd name="connsiteY12" fmla="*/ 112476 h 176154"/>
                  <a:gd name="connsiteX13" fmla="*/ 30163 w 1295621"/>
                  <a:gd name="connsiteY13" fmla="*/ 30230 h 176154"/>
                  <a:gd name="connsiteX14" fmla="*/ 1265458 w 1295621"/>
                  <a:gd name="connsiteY14" fmla="*/ 30230 h 176154"/>
                  <a:gd name="connsiteX15" fmla="*/ 1265458 w 1295621"/>
                  <a:gd name="connsiteY15" fmla="*/ 112476 h 17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5621" h="176154">
                    <a:moveTo>
                      <a:pt x="1280540" y="0"/>
                    </a:moveTo>
                    <a:lnTo>
                      <a:pt x="15082" y="0"/>
                    </a:lnTo>
                    <a:cubicBezTo>
                      <a:pt x="6837" y="0"/>
                      <a:pt x="0" y="6569"/>
                      <a:pt x="0" y="15082"/>
                    </a:cubicBezTo>
                    <a:lnTo>
                      <a:pt x="0" y="112409"/>
                    </a:lnTo>
                    <a:cubicBezTo>
                      <a:pt x="0" y="147667"/>
                      <a:pt x="28488" y="176155"/>
                      <a:pt x="63745" y="176155"/>
                    </a:cubicBezTo>
                    <a:lnTo>
                      <a:pt x="1231876" y="176155"/>
                    </a:lnTo>
                    <a:cubicBezTo>
                      <a:pt x="1267134" y="176155"/>
                      <a:pt x="1295622" y="147667"/>
                      <a:pt x="1295622" y="112409"/>
                    </a:cubicBezTo>
                    <a:lnTo>
                      <a:pt x="1295622" y="15082"/>
                    </a:lnTo>
                    <a:cubicBezTo>
                      <a:pt x="1295622" y="6569"/>
                      <a:pt x="1288785" y="0"/>
                      <a:pt x="1280540" y="0"/>
                    </a:cubicBezTo>
                    <a:close/>
                    <a:moveTo>
                      <a:pt x="1265458" y="112476"/>
                    </a:moveTo>
                    <a:cubicBezTo>
                      <a:pt x="1265458" y="130976"/>
                      <a:pt x="1250376" y="146058"/>
                      <a:pt x="1231876" y="146058"/>
                    </a:cubicBezTo>
                    <a:lnTo>
                      <a:pt x="63745" y="146058"/>
                    </a:lnTo>
                    <a:cubicBezTo>
                      <a:pt x="45245" y="146058"/>
                      <a:pt x="30163" y="130976"/>
                      <a:pt x="30163" y="112476"/>
                    </a:cubicBezTo>
                    <a:lnTo>
                      <a:pt x="30163" y="30230"/>
                    </a:lnTo>
                    <a:lnTo>
                      <a:pt x="1265458" y="30230"/>
                    </a:lnTo>
                    <a:lnTo>
                      <a:pt x="1265458" y="112476"/>
                    </a:lnTo>
                    <a:close/>
                  </a:path>
                </a:pathLst>
              </a:custGeom>
              <a:solidFill>
                <a:srgbClr val="121212"/>
              </a:solidFill>
              <a:ln w="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0343584E-7567-48E4-A62F-38335C424BDE}"/>
                  </a:ext>
                </a:extLst>
              </p:cNvPr>
              <p:cNvSpPr>
                <a:spLocks noGrp="1" noRot="1" noMove="1" noResize="1" noEditPoints="1" noAdjustHandles="1" noChangeArrowheads="1" noChangeShapeType="1"/>
              </p:cNvSpPr>
              <p:nvPr/>
            </p:nvSpPr>
            <p:spPr>
              <a:xfrm>
                <a:off x="945554" y="1660482"/>
                <a:ext cx="1295889" cy="809185"/>
              </a:xfrm>
              <a:custGeom>
                <a:avLst/>
                <a:gdLst>
                  <a:gd name="connsiteX0" fmla="*/ 1280674 w 1295889"/>
                  <a:gd name="connsiteY0" fmla="*/ 809185 h 809185"/>
                  <a:gd name="connsiteX1" fmla="*/ 15216 w 1295889"/>
                  <a:gd name="connsiteY1" fmla="*/ 809185 h 809185"/>
                  <a:gd name="connsiteX2" fmla="*/ 0 w 1295889"/>
                  <a:gd name="connsiteY2" fmla="*/ 793970 h 809185"/>
                  <a:gd name="connsiteX3" fmla="*/ 0 w 1295889"/>
                  <a:gd name="connsiteY3" fmla="*/ 63880 h 809185"/>
                  <a:gd name="connsiteX4" fmla="*/ 63880 w 1295889"/>
                  <a:gd name="connsiteY4" fmla="*/ 0 h 809185"/>
                  <a:gd name="connsiteX5" fmla="*/ 185539 w 1295889"/>
                  <a:gd name="connsiteY5" fmla="*/ 0 h 809185"/>
                  <a:gd name="connsiteX6" fmla="*/ 200755 w 1295889"/>
                  <a:gd name="connsiteY6" fmla="*/ 15216 h 809185"/>
                  <a:gd name="connsiteX7" fmla="*/ 185539 w 1295889"/>
                  <a:gd name="connsiteY7" fmla="*/ 30432 h 809185"/>
                  <a:gd name="connsiteX8" fmla="*/ 63880 w 1295889"/>
                  <a:gd name="connsiteY8" fmla="*/ 30432 h 809185"/>
                  <a:gd name="connsiteX9" fmla="*/ 30432 w 1295889"/>
                  <a:gd name="connsiteY9" fmla="*/ 63880 h 809185"/>
                  <a:gd name="connsiteX10" fmla="*/ 30432 w 1295889"/>
                  <a:gd name="connsiteY10" fmla="*/ 778754 h 809185"/>
                  <a:gd name="connsiteX11" fmla="*/ 1265458 w 1295889"/>
                  <a:gd name="connsiteY11" fmla="*/ 778754 h 809185"/>
                  <a:gd name="connsiteX12" fmla="*/ 1265458 w 1295889"/>
                  <a:gd name="connsiteY12" fmla="*/ 63880 h 809185"/>
                  <a:gd name="connsiteX13" fmla="*/ 1232010 w 1295889"/>
                  <a:gd name="connsiteY13" fmla="*/ 30432 h 809185"/>
                  <a:gd name="connsiteX14" fmla="*/ 1086019 w 1295889"/>
                  <a:gd name="connsiteY14" fmla="*/ 30432 h 809185"/>
                  <a:gd name="connsiteX15" fmla="*/ 1070803 w 1295889"/>
                  <a:gd name="connsiteY15" fmla="*/ 15216 h 809185"/>
                  <a:gd name="connsiteX16" fmla="*/ 1086019 w 1295889"/>
                  <a:gd name="connsiteY16" fmla="*/ 0 h 809185"/>
                  <a:gd name="connsiteX17" fmla="*/ 1232010 w 1295889"/>
                  <a:gd name="connsiteY17" fmla="*/ 0 h 809185"/>
                  <a:gd name="connsiteX18" fmla="*/ 1295890 w 1295889"/>
                  <a:gd name="connsiteY18" fmla="*/ 63880 h 809185"/>
                  <a:gd name="connsiteX19" fmla="*/ 1295890 w 1295889"/>
                  <a:gd name="connsiteY19" fmla="*/ 793970 h 809185"/>
                  <a:gd name="connsiteX20" fmla="*/ 1280674 w 1295889"/>
                  <a:gd name="connsiteY20" fmla="*/ 809185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95889" h="809185">
                    <a:moveTo>
                      <a:pt x="1280674" y="809185"/>
                    </a:moveTo>
                    <a:lnTo>
                      <a:pt x="15216" y="809185"/>
                    </a:lnTo>
                    <a:cubicBezTo>
                      <a:pt x="6837" y="809185"/>
                      <a:pt x="0" y="802348"/>
                      <a:pt x="0" y="793970"/>
                    </a:cubicBezTo>
                    <a:lnTo>
                      <a:pt x="0" y="63880"/>
                    </a:lnTo>
                    <a:cubicBezTo>
                      <a:pt x="0" y="28689"/>
                      <a:pt x="28689" y="0"/>
                      <a:pt x="63880" y="0"/>
                    </a:cubicBezTo>
                    <a:lnTo>
                      <a:pt x="185539" y="0"/>
                    </a:lnTo>
                    <a:cubicBezTo>
                      <a:pt x="193918" y="0"/>
                      <a:pt x="200755" y="6837"/>
                      <a:pt x="200755" y="15216"/>
                    </a:cubicBezTo>
                    <a:cubicBezTo>
                      <a:pt x="200755" y="23595"/>
                      <a:pt x="193918" y="30432"/>
                      <a:pt x="185539" y="30432"/>
                    </a:cubicBezTo>
                    <a:lnTo>
                      <a:pt x="63880" y="30432"/>
                    </a:lnTo>
                    <a:cubicBezTo>
                      <a:pt x="45446" y="30432"/>
                      <a:pt x="30432" y="45446"/>
                      <a:pt x="30432" y="63880"/>
                    </a:cubicBezTo>
                    <a:lnTo>
                      <a:pt x="30432" y="778754"/>
                    </a:lnTo>
                    <a:lnTo>
                      <a:pt x="1265458" y="778754"/>
                    </a:lnTo>
                    <a:lnTo>
                      <a:pt x="1265458" y="63880"/>
                    </a:lnTo>
                    <a:cubicBezTo>
                      <a:pt x="1265458" y="45446"/>
                      <a:pt x="1250443" y="30432"/>
                      <a:pt x="1232010" y="30432"/>
                    </a:cubicBezTo>
                    <a:lnTo>
                      <a:pt x="1086019" y="30432"/>
                    </a:lnTo>
                    <a:cubicBezTo>
                      <a:pt x="1077640" y="30432"/>
                      <a:pt x="1070803" y="23595"/>
                      <a:pt x="1070803" y="15216"/>
                    </a:cubicBezTo>
                    <a:cubicBezTo>
                      <a:pt x="1070803" y="6837"/>
                      <a:pt x="1077640" y="0"/>
                      <a:pt x="1086019" y="0"/>
                    </a:cubicBezTo>
                    <a:lnTo>
                      <a:pt x="1232010" y="0"/>
                    </a:lnTo>
                    <a:cubicBezTo>
                      <a:pt x="1267201" y="0"/>
                      <a:pt x="1295890" y="28689"/>
                      <a:pt x="1295890" y="63880"/>
                    </a:cubicBezTo>
                    <a:lnTo>
                      <a:pt x="1295890" y="793970"/>
                    </a:lnTo>
                    <a:cubicBezTo>
                      <a:pt x="1295890" y="802348"/>
                      <a:pt x="1289053" y="809185"/>
                      <a:pt x="1280674" y="809185"/>
                    </a:cubicBezTo>
                    <a:close/>
                  </a:path>
                </a:pathLst>
              </a:custGeom>
              <a:solidFill>
                <a:srgbClr val="121212"/>
              </a:solidFill>
              <a:ln w="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9A64C25F-07F2-4CA9-94A2-8F7F525095F2}"/>
                  </a:ext>
                </a:extLst>
              </p:cNvPr>
              <p:cNvSpPr>
                <a:spLocks noGrp="1" noRot="1" noMove="1" noResize="1" noEditPoints="1" noAdjustHandles="1" noChangeArrowheads="1" noChangeShapeType="1"/>
              </p:cNvSpPr>
              <p:nvPr/>
            </p:nvSpPr>
            <p:spPr>
              <a:xfrm>
                <a:off x="1188939" y="2731285"/>
                <a:ext cx="809185" cy="30431"/>
              </a:xfrm>
              <a:custGeom>
                <a:avLst/>
                <a:gdLst>
                  <a:gd name="connsiteX0" fmla="*/ 793970 w 809185"/>
                  <a:gd name="connsiteY0" fmla="*/ 30432 h 30431"/>
                  <a:gd name="connsiteX1" fmla="*/ 15216 w 809185"/>
                  <a:gd name="connsiteY1" fmla="*/ 30432 h 30431"/>
                  <a:gd name="connsiteX2" fmla="*/ 0 w 809185"/>
                  <a:gd name="connsiteY2" fmla="*/ 15216 h 30431"/>
                  <a:gd name="connsiteX3" fmla="*/ 15216 w 809185"/>
                  <a:gd name="connsiteY3" fmla="*/ 0 h 30431"/>
                  <a:gd name="connsiteX4" fmla="*/ 793970 w 809185"/>
                  <a:gd name="connsiteY4" fmla="*/ 0 h 30431"/>
                  <a:gd name="connsiteX5" fmla="*/ 809185 w 809185"/>
                  <a:gd name="connsiteY5" fmla="*/ 15216 h 30431"/>
                  <a:gd name="connsiteX6" fmla="*/ 793970 w 809185"/>
                  <a:gd name="connsiteY6" fmla="*/ 30432 h 3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185" h="30431">
                    <a:moveTo>
                      <a:pt x="793970" y="30432"/>
                    </a:moveTo>
                    <a:lnTo>
                      <a:pt x="15216" y="30432"/>
                    </a:lnTo>
                    <a:cubicBezTo>
                      <a:pt x="6837" y="30432"/>
                      <a:pt x="0" y="23594"/>
                      <a:pt x="0" y="15216"/>
                    </a:cubicBezTo>
                    <a:cubicBezTo>
                      <a:pt x="0" y="6837"/>
                      <a:pt x="6837" y="0"/>
                      <a:pt x="15216" y="0"/>
                    </a:cubicBezTo>
                    <a:lnTo>
                      <a:pt x="793970" y="0"/>
                    </a:lnTo>
                    <a:cubicBezTo>
                      <a:pt x="802348" y="0"/>
                      <a:pt x="809185" y="6837"/>
                      <a:pt x="809185" y="15216"/>
                    </a:cubicBezTo>
                    <a:cubicBezTo>
                      <a:pt x="809185" y="23594"/>
                      <a:pt x="802348" y="30432"/>
                      <a:pt x="793970" y="30432"/>
                    </a:cubicBezTo>
                    <a:close/>
                  </a:path>
                </a:pathLst>
              </a:custGeom>
              <a:solidFill>
                <a:srgbClr val="121212"/>
              </a:solidFill>
              <a:ln w="0" cap="flat">
                <a:noFill/>
                <a:prstDash val="solid"/>
                <a:miter/>
              </a:ln>
            </p:spPr>
            <p:txBody>
              <a:bodyPr rtlCol="0" anchor="ctr"/>
              <a:lstStyle/>
              <a:p>
                <a:endParaRPr lang="en-US"/>
              </a:p>
            </p:txBody>
          </p:sp>
        </p:grpSp>
      </p:grpSp>
    </p:spTree>
    <p:custDataLst>
      <p:tags r:id="rId1"/>
    </p:custDataLst>
    <p:extLst>
      <p:ext uri="{BB962C8B-B14F-4D97-AF65-F5344CB8AC3E}">
        <p14:creationId xmlns:p14="http://schemas.microsoft.com/office/powerpoint/2010/main" val="3437301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4A79B376-CCB9-6561-9843-A429F78E680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ECF1237-0699-1BF4-9B9D-56566AF73B29}"/>
              </a:ext>
            </a:extLst>
          </p:cNvPr>
          <p:cNvSpPr>
            <a:spLocks noGrp="1" noRot="1" noMove="1" noResize="1" noEditPoints="1" noAdjustHandles="1" noChangeArrowheads="1" noChangeShapeType="1"/>
          </p:cNvSpPr>
          <p:nvPr>
            <p:ph type="title"/>
          </p:nvPr>
        </p:nvSpPr>
        <p:spPr/>
        <p:txBody>
          <a:bodyPr/>
          <a:lstStyle/>
          <a:p>
            <a:r>
              <a:rPr lang="en-IN" sz="3200" b="1">
                <a:latin typeface="Montserrat"/>
                <a:ea typeface="Montserrat"/>
                <a:cs typeface="Montserrat"/>
                <a:sym typeface="Montserrat"/>
              </a:rPr>
              <a:t>New Hire Training Outcomes </a:t>
            </a:r>
          </a:p>
        </p:txBody>
      </p:sp>
      <p:sp>
        <p:nvSpPr>
          <p:cNvPr id="6" name="Google Shape;635;p92">
            <a:extLst>
              <a:ext uri="{FF2B5EF4-FFF2-40B4-BE49-F238E27FC236}">
                <a16:creationId xmlns:a16="http://schemas.microsoft.com/office/drawing/2014/main" id="{F553CF42-B8F1-63E0-8DB2-E621B0923D4D}"/>
              </a:ext>
            </a:extLst>
          </p:cNvPr>
          <p:cNvSpPr>
            <a:spLocks noGrp="1" noRot="1" noMove="1" noResize="1" noEditPoints="1" noAdjustHandles="1" noChangeArrowheads="1" noChangeShapeType="1"/>
          </p:cNvSpPr>
          <p:nvPr/>
        </p:nvSpPr>
        <p:spPr>
          <a:xfrm>
            <a:off x="875739" y="1923786"/>
            <a:ext cx="7641925" cy="576000"/>
          </a:xfrm>
          <a:prstGeom prst="roundRect">
            <a:avLst>
              <a:gd name="adj" fmla="val 12357"/>
            </a:avLst>
          </a:prstGeom>
          <a:solidFill>
            <a:srgbClr val="CCEC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22733"/>
              </a:solidFill>
              <a:latin typeface="Inter"/>
              <a:ea typeface="Inter"/>
              <a:cs typeface="Inter"/>
              <a:sym typeface="Inter"/>
            </a:endParaRPr>
          </a:p>
        </p:txBody>
      </p:sp>
      <p:sp>
        <p:nvSpPr>
          <p:cNvPr id="10" name="Oval 9">
            <a:extLst>
              <a:ext uri="{FF2B5EF4-FFF2-40B4-BE49-F238E27FC236}">
                <a16:creationId xmlns:a16="http://schemas.microsoft.com/office/drawing/2014/main" id="{6A032D51-4951-9C01-9E8B-247CB8B5139A}"/>
              </a:ext>
            </a:extLst>
          </p:cNvPr>
          <p:cNvSpPr>
            <a:spLocks noGrp="1" noRot="1" noMove="1" noResize="1" noEditPoints="1" noAdjustHandles="1" noChangeArrowheads="1" noChangeShapeType="1"/>
          </p:cNvSpPr>
          <p:nvPr/>
        </p:nvSpPr>
        <p:spPr>
          <a:xfrm>
            <a:off x="630796" y="1941786"/>
            <a:ext cx="540000" cy="540000"/>
          </a:xfrm>
          <a:prstGeom prst="ellipse">
            <a:avLst/>
          </a:prstGeom>
          <a:solidFill>
            <a:schemeClr val="bg1"/>
          </a:solidFill>
          <a:ln>
            <a:solidFill>
              <a:srgbClr val="5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a:extLst>
              <a:ext uri="{FF2B5EF4-FFF2-40B4-BE49-F238E27FC236}">
                <a16:creationId xmlns:a16="http://schemas.microsoft.com/office/drawing/2014/main" id="{7362B2DC-26F1-220A-16E8-7455A924A432}"/>
              </a:ext>
            </a:extLst>
          </p:cNvPr>
          <p:cNvSpPr txBox="1">
            <a:spLocks noGrp="1" noRot="1" noMove="1" noResize="1" noEditPoints="1" noAdjustHandles="1" noChangeArrowheads="1" noChangeShapeType="1"/>
          </p:cNvSpPr>
          <p:nvPr/>
        </p:nvSpPr>
        <p:spPr>
          <a:xfrm>
            <a:off x="1232331" y="1918308"/>
            <a:ext cx="6733948" cy="586956"/>
          </a:xfrm>
          <a:prstGeom prst="rect">
            <a:avLst/>
          </a:prstGeom>
          <a:noFill/>
        </p:spPr>
        <p:txBody>
          <a:bodyPr wrap="square">
            <a:spAutoFit/>
          </a:bodyPr>
          <a:lstStyle/>
          <a:p>
            <a:pPr indent="-331200">
              <a:lnSpc>
                <a:spcPct val="120000"/>
              </a:lnSpc>
              <a:buSzPct val="113000"/>
            </a:pPr>
            <a:r>
              <a:rPr lang="en-US">
                <a:latin typeface="+mn-lt"/>
                <a:ea typeface="Inter" panose="020B0502030000000004" pitchFamily="34" charset="0"/>
              </a:rPr>
              <a:t>Handle tickets and escalations with accuracy and move work you cannot solve to a back-office team.</a:t>
            </a:r>
          </a:p>
        </p:txBody>
      </p:sp>
      <p:sp>
        <p:nvSpPr>
          <p:cNvPr id="18" name="Google Shape;635;p92">
            <a:extLst>
              <a:ext uri="{FF2B5EF4-FFF2-40B4-BE49-F238E27FC236}">
                <a16:creationId xmlns:a16="http://schemas.microsoft.com/office/drawing/2014/main" id="{1EAD59AE-6183-59D4-DFBD-10E2EAEC34DE}"/>
              </a:ext>
            </a:extLst>
          </p:cNvPr>
          <p:cNvSpPr>
            <a:spLocks noGrp="1" noRot="1" noMove="1" noResize="1" noEditPoints="1" noAdjustHandles="1" noChangeArrowheads="1" noChangeShapeType="1"/>
          </p:cNvSpPr>
          <p:nvPr/>
        </p:nvSpPr>
        <p:spPr>
          <a:xfrm>
            <a:off x="875739" y="2668877"/>
            <a:ext cx="7641925" cy="576000"/>
          </a:xfrm>
          <a:prstGeom prst="roundRect">
            <a:avLst>
              <a:gd name="adj" fmla="val 12357"/>
            </a:avLst>
          </a:prstGeom>
          <a:solidFill>
            <a:srgbClr val="CCEC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22733"/>
              </a:solidFill>
              <a:latin typeface="Inter"/>
              <a:ea typeface="Inter"/>
              <a:cs typeface="Inter"/>
              <a:sym typeface="Inter"/>
            </a:endParaRPr>
          </a:p>
        </p:txBody>
      </p:sp>
      <p:sp>
        <p:nvSpPr>
          <p:cNvPr id="20" name="Oval 19">
            <a:extLst>
              <a:ext uri="{FF2B5EF4-FFF2-40B4-BE49-F238E27FC236}">
                <a16:creationId xmlns:a16="http://schemas.microsoft.com/office/drawing/2014/main" id="{0BA96CAB-6D4C-E798-9C37-A2D66B4F03FA}"/>
              </a:ext>
            </a:extLst>
          </p:cNvPr>
          <p:cNvSpPr>
            <a:spLocks noGrp="1" noRot="1" noMove="1" noResize="1" noEditPoints="1" noAdjustHandles="1" noChangeArrowheads="1" noChangeShapeType="1"/>
          </p:cNvSpPr>
          <p:nvPr/>
        </p:nvSpPr>
        <p:spPr>
          <a:xfrm>
            <a:off x="630796" y="2686877"/>
            <a:ext cx="540000" cy="540000"/>
          </a:xfrm>
          <a:prstGeom prst="ellipse">
            <a:avLst/>
          </a:prstGeom>
          <a:solidFill>
            <a:schemeClr val="bg1"/>
          </a:solidFill>
          <a:ln>
            <a:solidFill>
              <a:srgbClr val="5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Google Shape;635;p92">
            <a:extLst>
              <a:ext uri="{FF2B5EF4-FFF2-40B4-BE49-F238E27FC236}">
                <a16:creationId xmlns:a16="http://schemas.microsoft.com/office/drawing/2014/main" id="{09A43437-8A1A-BABD-6E67-14626190D29D}"/>
              </a:ext>
            </a:extLst>
          </p:cNvPr>
          <p:cNvSpPr>
            <a:spLocks noGrp="1" noRot="1" noMove="1" noResize="1" noEditPoints="1" noAdjustHandles="1" noChangeArrowheads="1" noChangeShapeType="1"/>
          </p:cNvSpPr>
          <p:nvPr/>
        </p:nvSpPr>
        <p:spPr>
          <a:xfrm>
            <a:off x="875739" y="3450146"/>
            <a:ext cx="7641925" cy="576000"/>
          </a:xfrm>
          <a:prstGeom prst="roundRect">
            <a:avLst>
              <a:gd name="adj" fmla="val 12357"/>
            </a:avLst>
          </a:prstGeom>
          <a:solidFill>
            <a:srgbClr val="CCEC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22733"/>
              </a:solidFill>
              <a:latin typeface="Inter"/>
              <a:ea typeface="Inter"/>
              <a:cs typeface="Inter"/>
              <a:sym typeface="Inter"/>
            </a:endParaRPr>
          </a:p>
        </p:txBody>
      </p:sp>
      <p:sp>
        <p:nvSpPr>
          <p:cNvPr id="23" name="Oval 22">
            <a:extLst>
              <a:ext uri="{FF2B5EF4-FFF2-40B4-BE49-F238E27FC236}">
                <a16:creationId xmlns:a16="http://schemas.microsoft.com/office/drawing/2014/main" id="{0952B2E7-F77C-03CA-B2FB-53EAC333097E}"/>
              </a:ext>
            </a:extLst>
          </p:cNvPr>
          <p:cNvSpPr>
            <a:spLocks noGrp="1" noRot="1" noMove="1" noResize="1" noEditPoints="1" noAdjustHandles="1" noChangeArrowheads="1" noChangeShapeType="1"/>
          </p:cNvSpPr>
          <p:nvPr/>
        </p:nvSpPr>
        <p:spPr>
          <a:xfrm>
            <a:off x="630796" y="3468146"/>
            <a:ext cx="540000" cy="540000"/>
          </a:xfrm>
          <a:prstGeom prst="ellipse">
            <a:avLst/>
          </a:prstGeom>
          <a:solidFill>
            <a:schemeClr val="bg1"/>
          </a:solidFill>
          <a:ln>
            <a:solidFill>
              <a:srgbClr val="5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Google Shape;635;p92">
            <a:extLst>
              <a:ext uri="{FF2B5EF4-FFF2-40B4-BE49-F238E27FC236}">
                <a16:creationId xmlns:a16="http://schemas.microsoft.com/office/drawing/2014/main" id="{759B9C67-6EF5-A982-6844-F980AFE31F9A}"/>
              </a:ext>
            </a:extLst>
          </p:cNvPr>
          <p:cNvSpPr>
            <a:spLocks noGrp="1" noRot="1" noMove="1" noResize="1" noEditPoints="1" noAdjustHandles="1" noChangeArrowheads="1" noChangeShapeType="1"/>
          </p:cNvSpPr>
          <p:nvPr/>
        </p:nvSpPr>
        <p:spPr>
          <a:xfrm>
            <a:off x="875739" y="4204011"/>
            <a:ext cx="7641925" cy="576000"/>
          </a:xfrm>
          <a:prstGeom prst="roundRect">
            <a:avLst>
              <a:gd name="adj" fmla="val 12357"/>
            </a:avLst>
          </a:prstGeom>
          <a:solidFill>
            <a:srgbClr val="CCEC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122733"/>
              </a:solidFill>
              <a:latin typeface="Inter"/>
              <a:ea typeface="Inter"/>
              <a:cs typeface="Inter"/>
              <a:sym typeface="Inter"/>
            </a:endParaRPr>
          </a:p>
        </p:txBody>
      </p:sp>
      <p:sp>
        <p:nvSpPr>
          <p:cNvPr id="25" name="Oval 24">
            <a:extLst>
              <a:ext uri="{FF2B5EF4-FFF2-40B4-BE49-F238E27FC236}">
                <a16:creationId xmlns:a16="http://schemas.microsoft.com/office/drawing/2014/main" id="{742C4D3C-FEB2-5817-7D2E-874AF5FE4855}"/>
              </a:ext>
            </a:extLst>
          </p:cNvPr>
          <p:cNvSpPr>
            <a:spLocks noGrp="1" noRot="1" noMove="1" noResize="1" noEditPoints="1" noAdjustHandles="1" noChangeArrowheads="1" noChangeShapeType="1"/>
          </p:cNvSpPr>
          <p:nvPr/>
        </p:nvSpPr>
        <p:spPr>
          <a:xfrm>
            <a:off x="630796" y="4222011"/>
            <a:ext cx="540000" cy="540000"/>
          </a:xfrm>
          <a:prstGeom prst="ellipse">
            <a:avLst/>
          </a:prstGeom>
          <a:solidFill>
            <a:schemeClr val="bg1"/>
          </a:solidFill>
          <a:ln>
            <a:solidFill>
              <a:srgbClr val="5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TextBox 25">
            <a:extLst>
              <a:ext uri="{FF2B5EF4-FFF2-40B4-BE49-F238E27FC236}">
                <a16:creationId xmlns:a16="http://schemas.microsoft.com/office/drawing/2014/main" id="{62429D9A-3A58-0CAB-FCD9-5E44E077DC4E}"/>
              </a:ext>
            </a:extLst>
          </p:cNvPr>
          <p:cNvSpPr txBox="1">
            <a:spLocks noGrp="1" noRot="1" noMove="1" noResize="1" noEditPoints="1" noAdjustHandles="1" noChangeArrowheads="1" noChangeShapeType="1"/>
          </p:cNvSpPr>
          <p:nvPr/>
        </p:nvSpPr>
        <p:spPr>
          <a:xfrm>
            <a:off x="1232331" y="2663399"/>
            <a:ext cx="6589060" cy="586956"/>
          </a:xfrm>
          <a:prstGeom prst="rect">
            <a:avLst/>
          </a:prstGeom>
          <a:noFill/>
        </p:spPr>
        <p:txBody>
          <a:bodyPr wrap="square">
            <a:spAutoFit/>
          </a:bodyPr>
          <a:lstStyle/>
          <a:p>
            <a:pPr indent="-331200">
              <a:lnSpc>
                <a:spcPct val="120000"/>
              </a:lnSpc>
              <a:buSzPct val="113000"/>
            </a:pPr>
            <a:r>
              <a:rPr lang="en-US">
                <a:latin typeface="+mn-lt"/>
                <a:ea typeface="Inter" panose="020B0502030000000004" pitchFamily="34" charset="0"/>
              </a:rPr>
              <a:t>Complete BAI compliance training to uphold data protection and privacy laws, ensuring customer trust.</a:t>
            </a:r>
          </a:p>
        </p:txBody>
      </p:sp>
      <p:sp>
        <p:nvSpPr>
          <p:cNvPr id="27" name="TextBox 26">
            <a:extLst>
              <a:ext uri="{FF2B5EF4-FFF2-40B4-BE49-F238E27FC236}">
                <a16:creationId xmlns:a16="http://schemas.microsoft.com/office/drawing/2014/main" id="{0A7FE4CF-2DA3-AA91-C16E-260269A74C09}"/>
              </a:ext>
            </a:extLst>
          </p:cNvPr>
          <p:cNvSpPr txBox="1">
            <a:spLocks noGrp="1" noRot="1" noMove="1" noResize="1" noEditPoints="1" noAdjustHandles="1" noChangeArrowheads="1" noChangeShapeType="1"/>
          </p:cNvSpPr>
          <p:nvPr/>
        </p:nvSpPr>
        <p:spPr>
          <a:xfrm>
            <a:off x="1232331" y="3573935"/>
            <a:ext cx="6589060" cy="328423"/>
          </a:xfrm>
          <a:prstGeom prst="rect">
            <a:avLst/>
          </a:prstGeom>
          <a:noFill/>
        </p:spPr>
        <p:txBody>
          <a:bodyPr wrap="square">
            <a:spAutoFit/>
          </a:bodyPr>
          <a:lstStyle/>
          <a:p>
            <a:pPr indent="-331200">
              <a:lnSpc>
                <a:spcPct val="120000"/>
              </a:lnSpc>
              <a:buSzPct val="113000"/>
            </a:pPr>
            <a:r>
              <a:rPr lang="en-US">
                <a:latin typeface="+mn-lt"/>
                <a:ea typeface="Inter" panose="020B0502030000000004" pitchFamily="34" charset="0"/>
              </a:rPr>
              <a:t>Use specialist metrics to measure and improve your own performance.</a:t>
            </a:r>
          </a:p>
        </p:txBody>
      </p:sp>
      <p:sp>
        <p:nvSpPr>
          <p:cNvPr id="28" name="TextBox 27">
            <a:extLst>
              <a:ext uri="{FF2B5EF4-FFF2-40B4-BE49-F238E27FC236}">
                <a16:creationId xmlns:a16="http://schemas.microsoft.com/office/drawing/2014/main" id="{5402B77D-EB56-739F-9461-9634F0C76390}"/>
              </a:ext>
            </a:extLst>
          </p:cNvPr>
          <p:cNvSpPr txBox="1">
            <a:spLocks noGrp="1" noRot="1" noMove="1" noResize="1" noEditPoints="1" noAdjustHandles="1" noChangeArrowheads="1" noChangeShapeType="1"/>
          </p:cNvSpPr>
          <p:nvPr/>
        </p:nvSpPr>
        <p:spPr>
          <a:xfrm>
            <a:off x="1232331" y="4198533"/>
            <a:ext cx="7014178" cy="586956"/>
          </a:xfrm>
          <a:prstGeom prst="rect">
            <a:avLst/>
          </a:prstGeom>
          <a:noFill/>
        </p:spPr>
        <p:txBody>
          <a:bodyPr wrap="square">
            <a:spAutoFit/>
          </a:bodyPr>
          <a:lstStyle/>
          <a:p>
            <a:pPr indent="-331200">
              <a:lnSpc>
                <a:spcPct val="120000"/>
              </a:lnSpc>
              <a:buSzPct val="113000"/>
            </a:pPr>
            <a:r>
              <a:rPr lang="en-US">
                <a:latin typeface="+mn-lt"/>
                <a:ea typeface="Inter" panose="020B0502030000000004" pitchFamily="34" charset="0"/>
              </a:rPr>
              <a:t>Engage in role-play and simulations to practice and refine your skills in real-world customer scenarios.</a:t>
            </a:r>
          </a:p>
        </p:txBody>
      </p:sp>
      <p:grpSp>
        <p:nvGrpSpPr>
          <p:cNvPr id="125" name="Graphic 5">
            <a:extLst>
              <a:ext uri="{FF2B5EF4-FFF2-40B4-BE49-F238E27FC236}">
                <a16:creationId xmlns:a16="http://schemas.microsoft.com/office/drawing/2014/main" id="{DC41A0BD-9088-4275-940B-148BEA559BA1}"/>
              </a:ext>
            </a:extLst>
          </p:cNvPr>
          <p:cNvGrpSpPr>
            <a:grpSpLocks noGrp="1" noUngrp="1" noRot="1" noChangeAspect="1" noMove="1" noResize="1"/>
          </p:cNvGrpSpPr>
          <p:nvPr/>
        </p:nvGrpSpPr>
        <p:grpSpPr>
          <a:xfrm>
            <a:off x="748540" y="2809685"/>
            <a:ext cx="304513" cy="294385"/>
            <a:chOff x="5453456" y="3734551"/>
            <a:chExt cx="1393978" cy="1347619"/>
          </a:xfrm>
        </p:grpSpPr>
        <p:grpSp>
          <p:nvGrpSpPr>
            <p:cNvPr id="126" name="Graphic 5">
              <a:extLst>
                <a:ext uri="{FF2B5EF4-FFF2-40B4-BE49-F238E27FC236}">
                  <a16:creationId xmlns:a16="http://schemas.microsoft.com/office/drawing/2014/main" id="{AAF3D12C-7329-40B7-A62E-1C8AC95A9472}"/>
                </a:ext>
              </a:extLst>
            </p:cNvPr>
            <p:cNvGrpSpPr>
              <a:grpSpLocks noGrp="1" noUngrp="1" noRot="1" noMove="1" noResize="1"/>
            </p:cNvGrpSpPr>
            <p:nvPr/>
          </p:nvGrpSpPr>
          <p:grpSpPr>
            <a:xfrm>
              <a:off x="6104391" y="3735023"/>
              <a:ext cx="743043" cy="1347147"/>
              <a:chOff x="6104391" y="3735023"/>
              <a:chExt cx="743043" cy="1347147"/>
            </a:xfrm>
            <a:solidFill>
              <a:srgbClr val="121212"/>
            </a:solidFill>
          </p:grpSpPr>
          <p:sp>
            <p:nvSpPr>
              <p:cNvPr id="138" name="Freeform: Shape 137">
                <a:extLst>
                  <a:ext uri="{FF2B5EF4-FFF2-40B4-BE49-F238E27FC236}">
                    <a16:creationId xmlns:a16="http://schemas.microsoft.com/office/drawing/2014/main" id="{76620041-D75A-420B-9D72-F2ACB7248D68}"/>
                  </a:ext>
                </a:extLst>
              </p:cNvPr>
              <p:cNvSpPr>
                <a:spLocks noGrp="1" noRot="1" noMove="1" noResize="1" noEditPoints="1" noAdjustHandles="1" noChangeArrowheads="1" noChangeShapeType="1"/>
              </p:cNvSpPr>
              <p:nvPr/>
            </p:nvSpPr>
            <p:spPr>
              <a:xfrm rot="-796800">
                <a:off x="6461818" y="3735023"/>
                <a:ext cx="233816" cy="233816"/>
              </a:xfrm>
              <a:custGeom>
                <a:avLst/>
                <a:gdLst>
                  <a:gd name="connsiteX0" fmla="*/ 233817 w 233816"/>
                  <a:gd name="connsiteY0" fmla="*/ 116908 h 233816"/>
                  <a:gd name="connsiteX1" fmla="*/ 116908 w 233816"/>
                  <a:gd name="connsiteY1" fmla="*/ 233817 h 233816"/>
                  <a:gd name="connsiteX2" fmla="*/ 0 w 233816"/>
                  <a:gd name="connsiteY2" fmla="*/ 116908 h 233816"/>
                  <a:gd name="connsiteX3" fmla="*/ 116908 w 233816"/>
                  <a:gd name="connsiteY3" fmla="*/ 0 h 233816"/>
                  <a:gd name="connsiteX4" fmla="*/ 233817 w 233816"/>
                  <a:gd name="connsiteY4" fmla="*/ 116908 h 23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816" h="233816">
                    <a:moveTo>
                      <a:pt x="233817" y="116908"/>
                    </a:moveTo>
                    <a:cubicBezTo>
                      <a:pt x="233817" y="181475"/>
                      <a:pt x="181475" y="233817"/>
                      <a:pt x="116908" y="233817"/>
                    </a:cubicBezTo>
                    <a:cubicBezTo>
                      <a:pt x="52341" y="233817"/>
                      <a:pt x="0" y="181475"/>
                      <a:pt x="0" y="116908"/>
                    </a:cubicBezTo>
                    <a:cubicBezTo>
                      <a:pt x="0" y="52342"/>
                      <a:pt x="52341" y="0"/>
                      <a:pt x="116908" y="0"/>
                    </a:cubicBezTo>
                    <a:cubicBezTo>
                      <a:pt x="181475" y="0"/>
                      <a:pt x="233817" y="52342"/>
                      <a:pt x="233817" y="116908"/>
                    </a:cubicBezTo>
                    <a:close/>
                  </a:path>
                </a:pathLst>
              </a:custGeom>
              <a:solidFill>
                <a:srgbClr val="121212"/>
              </a:solidFill>
              <a:ln w="0"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7352F5AB-8974-4FEA-9A1C-323FEE2722D6}"/>
                  </a:ext>
                </a:extLst>
              </p:cNvPr>
              <p:cNvSpPr>
                <a:spLocks noGrp="1" noRot="1" noMove="1" noResize="1" noEditPoints="1" noAdjustHandles="1" noChangeArrowheads="1" noChangeShapeType="1"/>
              </p:cNvSpPr>
              <p:nvPr/>
            </p:nvSpPr>
            <p:spPr>
              <a:xfrm>
                <a:off x="6104391" y="4013124"/>
                <a:ext cx="743043" cy="1069046"/>
              </a:xfrm>
              <a:custGeom>
                <a:avLst/>
                <a:gdLst>
                  <a:gd name="connsiteX0" fmla="*/ 743043 w 743043"/>
                  <a:gd name="connsiteY0" fmla="*/ 167520 h 1069046"/>
                  <a:gd name="connsiteX1" fmla="*/ 743043 w 743043"/>
                  <a:gd name="connsiteY1" fmla="*/ 407959 h 1069046"/>
                  <a:gd name="connsiteX2" fmla="*/ 629133 w 743043"/>
                  <a:gd name="connsiteY2" fmla="*/ 536510 h 1069046"/>
                  <a:gd name="connsiteX3" fmla="*/ 629133 w 743043"/>
                  <a:gd name="connsiteY3" fmla="*/ 990062 h 1069046"/>
                  <a:gd name="connsiteX4" fmla="*/ 550148 w 743043"/>
                  <a:gd name="connsiteY4" fmla="*/ 1069047 h 1069046"/>
                  <a:gd name="connsiteX5" fmla="*/ 537460 w 743043"/>
                  <a:gd name="connsiteY5" fmla="*/ 1069047 h 1069046"/>
                  <a:gd name="connsiteX6" fmla="*/ 521008 w 743043"/>
                  <a:gd name="connsiteY6" fmla="*/ 1067304 h 1069046"/>
                  <a:gd name="connsiteX7" fmla="*/ 474161 w 743043"/>
                  <a:gd name="connsiteY7" fmla="*/ 1036909 h 1069046"/>
                  <a:gd name="connsiteX8" fmla="*/ 451156 w 743043"/>
                  <a:gd name="connsiteY8" fmla="*/ 1057892 h 1069046"/>
                  <a:gd name="connsiteX9" fmla="*/ 427872 w 743043"/>
                  <a:gd name="connsiteY9" fmla="*/ 1036909 h 1069046"/>
                  <a:gd name="connsiteX10" fmla="*/ 381025 w 743043"/>
                  <a:gd name="connsiteY10" fmla="*/ 1067304 h 1069046"/>
                  <a:gd name="connsiteX11" fmla="*/ 332156 w 743043"/>
                  <a:gd name="connsiteY11" fmla="*/ 1033144 h 1069046"/>
                  <a:gd name="connsiteX12" fmla="*/ 319259 w 743043"/>
                  <a:gd name="connsiteY12" fmla="*/ 990131 h 1069046"/>
                  <a:gd name="connsiteX13" fmla="*/ 319259 w 743043"/>
                  <a:gd name="connsiteY13" fmla="*/ 181463 h 1069046"/>
                  <a:gd name="connsiteX14" fmla="*/ 304341 w 743043"/>
                  <a:gd name="connsiteY14" fmla="*/ 196381 h 1069046"/>
                  <a:gd name="connsiteX15" fmla="*/ 272970 w 743043"/>
                  <a:gd name="connsiteY15" fmla="*/ 227543 h 1069046"/>
                  <a:gd name="connsiteX16" fmla="*/ 118347 w 743043"/>
                  <a:gd name="connsiteY16" fmla="*/ 381190 h 1069046"/>
                  <a:gd name="connsiteX17" fmla="*/ 45985 w 743043"/>
                  <a:gd name="connsiteY17" fmla="*/ 397154 h 1069046"/>
                  <a:gd name="connsiteX18" fmla="*/ 20191 w 743043"/>
                  <a:gd name="connsiteY18" fmla="*/ 381190 h 1069046"/>
                  <a:gd name="connsiteX19" fmla="*/ 9595 w 743043"/>
                  <a:gd name="connsiteY19" fmla="*/ 367247 h 1069046"/>
                  <a:gd name="connsiteX20" fmla="*/ 20191 w 743043"/>
                  <a:gd name="connsiteY20" fmla="*/ 282964 h 1069046"/>
                  <a:gd name="connsiteX21" fmla="*/ 246688 w 743043"/>
                  <a:gd name="connsiteY21" fmla="*/ 56467 h 1069046"/>
                  <a:gd name="connsiteX22" fmla="*/ 383116 w 743043"/>
                  <a:gd name="connsiteY22" fmla="*/ 0 h 1069046"/>
                  <a:gd name="connsiteX23" fmla="*/ 575454 w 743043"/>
                  <a:gd name="connsiteY23" fmla="*/ 0 h 1069046"/>
                  <a:gd name="connsiteX24" fmla="*/ 742974 w 743043"/>
                  <a:gd name="connsiteY24" fmla="*/ 167520 h 10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43043" h="1069046">
                    <a:moveTo>
                      <a:pt x="743043" y="167520"/>
                    </a:moveTo>
                    <a:lnTo>
                      <a:pt x="743043" y="407959"/>
                    </a:lnTo>
                    <a:cubicBezTo>
                      <a:pt x="743043" y="474256"/>
                      <a:pt x="693199" y="528911"/>
                      <a:pt x="629133" y="536510"/>
                    </a:cubicBezTo>
                    <a:lnTo>
                      <a:pt x="629133" y="990062"/>
                    </a:lnTo>
                    <a:cubicBezTo>
                      <a:pt x="629133" y="1033562"/>
                      <a:pt x="593719" y="1069047"/>
                      <a:pt x="550148" y="1069047"/>
                    </a:cubicBezTo>
                    <a:lnTo>
                      <a:pt x="537460" y="1069047"/>
                    </a:lnTo>
                    <a:cubicBezTo>
                      <a:pt x="531883" y="1069047"/>
                      <a:pt x="526306" y="1068558"/>
                      <a:pt x="521008" y="1067304"/>
                    </a:cubicBezTo>
                    <a:cubicBezTo>
                      <a:pt x="501767" y="1063260"/>
                      <a:pt x="485315" y="1052106"/>
                      <a:pt x="474161" y="1036909"/>
                    </a:cubicBezTo>
                    <a:cubicBezTo>
                      <a:pt x="468096" y="1045274"/>
                      <a:pt x="460218" y="1052594"/>
                      <a:pt x="451156" y="1057892"/>
                    </a:cubicBezTo>
                    <a:cubicBezTo>
                      <a:pt x="442023" y="1052594"/>
                      <a:pt x="433937" y="1045484"/>
                      <a:pt x="427872" y="1036909"/>
                    </a:cubicBezTo>
                    <a:cubicBezTo>
                      <a:pt x="416718" y="1052106"/>
                      <a:pt x="400266" y="1063260"/>
                      <a:pt x="381025" y="1067304"/>
                    </a:cubicBezTo>
                    <a:cubicBezTo>
                      <a:pt x="360808" y="1062772"/>
                      <a:pt x="343310" y="1050084"/>
                      <a:pt x="332156" y="1033144"/>
                    </a:cubicBezTo>
                    <a:cubicBezTo>
                      <a:pt x="324069" y="1020736"/>
                      <a:pt x="319259" y="1006096"/>
                      <a:pt x="319259" y="990131"/>
                    </a:cubicBezTo>
                    <a:lnTo>
                      <a:pt x="319259" y="181463"/>
                    </a:lnTo>
                    <a:lnTo>
                      <a:pt x="304341" y="196381"/>
                    </a:lnTo>
                    <a:lnTo>
                      <a:pt x="272970" y="227543"/>
                    </a:lnTo>
                    <a:lnTo>
                      <a:pt x="118347" y="381190"/>
                    </a:lnTo>
                    <a:cubicBezTo>
                      <a:pt x="99594" y="400152"/>
                      <a:pt x="70524" y="405519"/>
                      <a:pt x="45985" y="397154"/>
                    </a:cubicBezTo>
                    <a:cubicBezTo>
                      <a:pt x="36364" y="393878"/>
                      <a:pt x="27511" y="388579"/>
                      <a:pt x="20191" y="381190"/>
                    </a:cubicBezTo>
                    <a:cubicBezTo>
                      <a:pt x="15869" y="376868"/>
                      <a:pt x="12313" y="372336"/>
                      <a:pt x="9595" y="367247"/>
                    </a:cubicBezTo>
                    <a:cubicBezTo>
                      <a:pt x="-6090" y="340687"/>
                      <a:pt x="-2535" y="305760"/>
                      <a:pt x="20191" y="282964"/>
                    </a:cubicBezTo>
                    <a:lnTo>
                      <a:pt x="246688" y="56467"/>
                    </a:lnTo>
                    <a:cubicBezTo>
                      <a:pt x="283148" y="20008"/>
                      <a:pt x="331459" y="0"/>
                      <a:pt x="383116" y="0"/>
                    </a:cubicBezTo>
                    <a:lnTo>
                      <a:pt x="575454" y="0"/>
                    </a:lnTo>
                    <a:cubicBezTo>
                      <a:pt x="667823" y="0"/>
                      <a:pt x="742974" y="75150"/>
                      <a:pt x="742974" y="167520"/>
                    </a:cubicBezTo>
                    <a:close/>
                  </a:path>
                </a:pathLst>
              </a:custGeom>
              <a:solidFill>
                <a:srgbClr val="121212"/>
              </a:solidFill>
              <a:ln w="0" cap="flat">
                <a:noFill/>
                <a:prstDash val="solid"/>
                <a:miter/>
              </a:ln>
            </p:spPr>
            <p:txBody>
              <a:bodyPr rtlCol="0" anchor="ctr"/>
              <a:lstStyle/>
              <a:p>
                <a:endParaRPr lang="en-US"/>
              </a:p>
            </p:txBody>
          </p:sp>
        </p:grpSp>
        <p:sp>
          <p:nvSpPr>
            <p:cNvPr id="127" name="Freeform: Shape 126">
              <a:extLst>
                <a:ext uri="{FF2B5EF4-FFF2-40B4-BE49-F238E27FC236}">
                  <a16:creationId xmlns:a16="http://schemas.microsoft.com/office/drawing/2014/main" id="{8DF9250B-DFFF-4B8A-B598-1E6EE60A6DB9}"/>
                </a:ext>
              </a:extLst>
            </p:cNvPr>
            <p:cNvSpPr>
              <a:spLocks noGrp="1" noRot="1" noMove="1" noResize="1" noEditPoints="1" noAdjustHandles="1" noChangeArrowheads="1" noChangeShapeType="1"/>
            </p:cNvSpPr>
            <p:nvPr/>
          </p:nvSpPr>
          <p:spPr>
            <a:xfrm>
              <a:off x="6415424" y="3734761"/>
              <a:ext cx="233816" cy="233816"/>
            </a:xfrm>
            <a:custGeom>
              <a:avLst/>
              <a:gdLst>
                <a:gd name="connsiteX0" fmla="*/ 233817 w 233816"/>
                <a:gd name="connsiteY0" fmla="*/ 116908 h 233816"/>
                <a:gd name="connsiteX1" fmla="*/ 116908 w 233816"/>
                <a:gd name="connsiteY1" fmla="*/ 233817 h 233816"/>
                <a:gd name="connsiteX2" fmla="*/ 0 w 233816"/>
                <a:gd name="connsiteY2" fmla="*/ 116908 h 233816"/>
                <a:gd name="connsiteX3" fmla="*/ 116908 w 233816"/>
                <a:gd name="connsiteY3" fmla="*/ 0 h 233816"/>
                <a:gd name="connsiteX4" fmla="*/ 233817 w 233816"/>
                <a:gd name="connsiteY4" fmla="*/ 116908 h 233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816" h="233816">
                  <a:moveTo>
                    <a:pt x="233817" y="116908"/>
                  </a:moveTo>
                  <a:cubicBezTo>
                    <a:pt x="233817" y="181475"/>
                    <a:pt x="181475" y="233817"/>
                    <a:pt x="116908" y="233817"/>
                  </a:cubicBezTo>
                  <a:cubicBezTo>
                    <a:pt x="52341" y="233817"/>
                    <a:pt x="0" y="181475"/>
                    <a:pt x="0" y="116908"/>
                  </a:cubicBezTo>
                  <a:cubicBezTo>
                    <a:pt x="0" y="52342"/>
                    <a:pt x="52341" y="0"/>
                    <a:pt x="116908" y="0"/>
                  </a:cubicBezTo>
                  <a:cubicBezTo>
                    <a:pt x="181475" y="0"/>
                    <a:pt x="233817" y="52342"/>
                    <a:pt x="233817" y="116908"/>
                  </a:cubicBezTo>
                  <a:close/>
                </a:path>
              </a:pathLst>
            </a:custGeom>
            <a:solidFill>
              <a:srgbClr val="5AC1FF"/>
            </a:solidFill>
            <a:ln w="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0F7A8C3D-D403-467A-A409-925C998DABCD}"/>
                </a:ext>
              </a:extLst>
            </p:cNvPr>
            <p:cNvSpPr>
              <a:spLocks noGrp="1" noRot="1" noMove="1" noResize="1" noEditPoints="1" noAdjustHandles="1" noChangeArrowheads="1" noChangeShapeType="1"/>
            </p:cNvSpPr>
            <p:nvPr/>
          </p:nvSpPr>
          <p:spPr>
            <a:xfrm>
              <a:off x="6057727" y="4012984"/>
              <a:ext cx="743348" cy="1069116"/>
            </a:xfrm>
            <a:custGeom>
              <a:avLst/>
              <a:gdLst>
                <a:gd name="connsiteX0" fmla="*/ 743348 w 743348"/>
                <a:gd name="connsiteY0" fmla="*/ 167660 h 1069116"/>
                <a:gd name="connsiteX1" fmla="*/ 743348 w 743348"/>
                <a:gd name="connsiteY1" fmla="*/ 408099 h 1069116"/>
                <a:gd name="connsiteX2" fmla="*/ 629437 w 743348"/>
                <a:gd name="connsiteY2" fmla="*/ 536650 h 1069116"/>
                <a:gd name="connsiteX3" fmla="*/ 629437 w 743348"/>
                <a:gd name="connsiteY3" fmla="*/ 990201 h 1069116"/>
                <a:gd name="connsiteX4" fmla="*/ 567672 w 743348"/>
                <a:gd name="connsiteY4" fmla="*/ 1067373 h 1069116"/>
                <a:gd name="connsiteX5" fmla="*/ 550453 w 743348"/>
                <a:gd name="connsiteY5" fmla="*/ 1069116 h 1069116"/>
                <a:gd name="connsiteX6" fmla="*/ 537765 w 743348"/>
                <a:gd name="connsiteY6" fmla="*/ 1069116 h 1069116"/>
                <a:gd name="connsiteX7" fmla="*/ 497750 w 743348"/>
                <a:gd name="connsiteY7" fmla="*/ 1057962 h 1069116"/>
                <a:gd name="connsiteX8" fmla="*/ 474466 w 743348"/>
                <a:gd name="connsiteY8" fmla="*/ 1036979 h 1069116"/>
                <a:gd name="connsiteX9" fmla="*/ 427619 w 743348"/>
                <a:gd name="connsiteY9" fmla="*/ 1067373 h 1069116"/>
                <a:gd name="connsiteX10" fmla="*/ 411166 w 743348"/>
                <a:gd name="connsiteY10" fmla="*/ 1069116 h 1069116"/>
                <a:gd name="connsiteX11" fmla="*/ 398479 w 743348"/>
                <a:gd name="connsiteY11" fmla="*/ 1069116 h 1069116"/>
                <a:gd name="connsiteX12" fmla="*/ 319494 w 743348"/>
                <a:gd name="connsiteY12" fmla="*/ 990131 h 1069116"/>
                <a:gd name="connsiteX13" fmla="*/ 319494 w 743348"/>
                <a:gd name="connsiteY13" fmla="*/ 181463 h 1069116"/>
                <a:gd name="connsiteX14" fmla="*/ 118512 w 743348"/>
                <a:gd name="connsiteY14" fmla="*/ 381190 h 1069116"/>
                <a:gd name="connsiteX15" fmla="*/ 92440 w 743348"/>
                <a:gd name="connsiteY15" fmla="*/ 397154 h 1069116"/>
                <a:gd name="connsiteX16" fmla="*/ 20286 w 743348"/>
                <a:gd name="connsiteY16" fmla="*/ 381190 h 1069116"/>
                <a:gd name="connsiteX17" fmla="*/ 20286 w 743348"/>
                <a:gd name="connsiteY17" fmla="*/ 282964 h 1069116"/>
                <a:gd name="connsiteX18" fmla="*/ 246783 w 743348"/>
                <a:gd name="connsiteY18" fmla="*/ 56467 h 1069116"/>
                <a:gd name="connsiteX19" fmla="*/ 383211 w 743348"/>
                <a:gd name="connsiteY19" fmla="*/ 0 h 1069116"/>
                <a:gd name="connsiteX20" fmla="*/ 575549 w 743348"/>
                <a:gd name="connsiteY20" fmla="*/ 0 h 1069116"/>
                <a:gd name="connsiteX21" fmla="*/ 743069 w 743348"/>
                <a:gd name="connsiteY21" fmla="*/ 167520 h 106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3348" h="1069116">
                  <a:moveTo>
                    <a:pt x="743348" y="167660"/>
                  </a:moveTo>
                  <a:lnTo>
                    <a:pt x="743348" y="408099"/>
                  </a:lnTo>
                  <a:cubicBezTo>
                    <a:pt x="743348" y="474396"/>
                    <a:pt x="693503" y="529051"/>
                    <a:pt x="629437" y="536650"/>
                  </a:cubicBezTo>
                  <a:lnTo>
                    <a:pt x="629437" y="990201"/>
                  </a:lnTo>
                  <a:cubicBezTo>
                    <a:pt x="629437" y="1027916"/>
                    <a:pt x="602877" y="1059287"/>
                    <a:pt x="567672" y="1067373"/>
                  </a:cubicBezTo>
                  <a:cubicBezTo>
                    <a:pt x="562095" y="1068419"/>
                    <a:pt x="556309" y="1069116"/>
                    <a:pt x="550453" y="1069116"/>
                  </a:cubicBezTo>
                  <a:lnTo>
                    <a:pt x="537765" y="1069116"/>
                  </a:lnTo>
                  <a:cubicBezTo>
                    <a:pt x="523055" y="1069116"/>
                    <a:pt x="509392" y="1065073"/>
                    <a:pt x="497750" y="1057962"/>
                  </a:cubicBezTo>
                  <a:cubicBezTo>
                    <a:pt x="488617" y="1052664"/>
                    <a:pt x="480531" y="1045553"/>
                    <a:pt x="474466" y="1036979"/>
                  </a:cubicBezTo>
                  <a:cubicBezTo>
                    <a:pt x="463311" y="1052176"/>
                    <a:pt x="446859" y="1063330"/>
                    <a:pt x="427619" y="1067373"/>
                  </a:cubicBezTo>
                  <a:cubicBezTo>
                    <a:pt x="422321" y="1068628"/>
                    <a:pt x="416743" y="1069116"/>
                    <a:pt x="411166" y="1069116"/>
                  </a:cubicBezTo>
                  <a:lnTo>
                    <a:pt x="398479" y="1069116"/>
                  </a:lnTo>
                  <a:cubicBezTo>
                    <a:pt x="354978" y="1069116"/>
                    <a:pt x="319494" y="1033702"/>
                    <a:pt x="319494" y="990131"/>
                  </a:cubicBezTo>
                  <a:lnTo>
                    <a:pt x="319494" y="181463"/>
                  </a:lnTo>
                  <a:lnTo>
                    <a:pt x="118512" y="381190"/>
                  </a:lnTo>
                  <a:cubicBezTo>
                    <a:pt x="111192" y="388510"/>
                    <a:pt x="102060" y="393878"/>
                    <a:pt x="92440" y="397154"/>
                  </a:cubicBezTo>
                  <a:cubicBezTo>
                    <a:pt x="67900" y="405520"/>
                    <a:pt x="39039" y="400221"/>
                    <a:pt x="20286" y="381190"/>
                  </a:cubicBezTo>
                  <a:cubicBezTo>
                    <a:pt x="-6762" y="354141"/>
                    <a:pt x="-6762" y="310083"/>
                    <a:pt x="20286" y="282964"/>
                  </a:cubicBezTo>
                  <a:lnTo>
                    <a:pt x="246783" y="56467"/>
                  </a:lnTo>
                  <a:cubicBezTo>
                    <a:pt x="283244" y="20008"/>
                    <a:pt x="331554" y="0"/>
                    <a:pt x="383211" y="0"/>
                  </a:cubicBezTo>
                  <a:lnTo>
                    <a:pt x="575549" y="0"/>
                  </a:lnTo>
                  <a:cubicBezTo>
                    <a:pt x="667919" y="0"/>
                    <a:pt x="743069" y="75150"/>
                    <a:pt x="743069" y="167520"/>
                  </a:cubicBezTo>
                  <a:close/>
                </a:path>
              </a:pathLst>
            </a:custGeom>
            <a:solidFill>
              <a:srgbClr val="5AC1FF"/>
            </a:solidFill>
            <a:ln w="0" cap="flat">
              <a:noFill/>
              <a:prstDash val="solid"/>
              <a:miter/>
            </a:ln>
          </p:spPr>
          <p:txBody>
            <a:bodyPr rtlCol="0" anchor="ctr"/>
            <a:lstStyle/>
            <a:p>
              <a:endParaRPr lang="en-US"/>
            </a:p>
          </p:txBody>
        </p:sp>
        <p:grpSp>
          <p:nvGrpSpPr>
            <p:cNvPr id="129" name="Graphic 5">
              <a:extLst>
                <a:ext uri="{FF2B5EF4-FFF2-40B4-BE49-F238E27FC236}">
                  <a16:creationId xmlns:a16="http://schemas.microsoft.com/office/drawing/2014/main" id="{46630AF2-40AE-4AE8-8B19-9A964E5DEDC7}"/>
                </a:ext>
              </a:extLst>
            </p:cNvPr>
            <p:cNvGrpSpPr>
              <a:grpSpLocks noGrp="1" noUngrp="1" noRot="1" noMove="1" noResize="1"/>
            </p:cNvGrpSpPr>
            <p:nvPr/>
          </p:nvGrpSpPr>
          <p:grpSpPr>
            <a:xfrm>
              <a:off x="6057797" y="3734691"/>
              <a:ext cx="743278" cy="1347479"/>
              <a:chOff x="6057797" y="3734691"/>
              <a:chExt cx="743278" cy="1347479"/>
            </a:xfrm>
            <a:solidFill>
              <a:srgbClr val="121212"/>
            </a:solidFill>
          </p:grpSpPr>
          <p:sp>
            <p:nvSpPr>
              <p:cNvPr id="135" name="Freeform: Shape 134">
                <a:extLst>
                  <a:ext uri="{FF2B5EF4-FFF2-40B4-BE49-F238E27FC236}">
                    <a16:creationId xmlns:a16="http://schemas.microsoft.com/office/drawing/2014/main" id="{D08276BF-3302-4049-9535-2ACEE6DB3274}"/>
                  </a:ext>
                </a:extLst>
              </p:cNvPr>
              <p:cNvSpPr>
                <a:spLocks noGrp="1" noRot="1" noMove="1" noResize="1" noEditPoints="1" noAdjustHandles="1" noChangeArrowheads="1" noChangeShapeType="1"/>
              </p:cNvSpPr>
              <p:nvPr/>
            </p:nvSpPr>
            <p:spPr>
              <a:xfrm>
                <a:off x="6516577" y="4519239"/>
                <a:ext cx="170656" cy="562931"/>
              </a:xfrm>
              <a:custGeom>
                <a:avLst/>
                <a:gdLst>
                  <a:gd name="connsiteX0" fmla="*/ 170657 w 170656"/>
                  <a:gd name="connsiteY0" fmla="*/ 15755 h 562931"/>
                  <a:gd name="connsiteX1" fmla="*/ 170657 w 170656"/>
                  <a:gd name="connsiteY1" fmla="*/ 484016 h 562931"/>
                  <a:gd name="connsiteX2" fmla="*/ 108891 w 170656"/>
                  <a:gd name="connsiteY2" fmla="*/ 561188 h 562931"/>
                  <a:gd name="connsiteX3" fmla="*/ 91672 w 170656"/>
                  <a:gd name="connsiteY3" fmla="*/ 562931 h 562931"/>
                  <a:gd name="connsiteX4" fmla="*/ 78984 w 170656"/>
                  <a:gd name="connsiteY4" fmla="*/ 562931 h 562931"/>
                  <a:gd name="connsiteX5" fmla="*/ 38969 w 170656"/>
                  <a:gd name="connsiteY5" fmla="*/ 551777 h 562931"/>
                  <a:gd name="connsiteX6" fmla="*/ 15685 w 170656"/>
                  <a:gd name="connsiteY6" fmla="*/ 530794 h 562931"/>
                  <a:gd name="connsiteX7" fmla="*/ 0 w 170656"/>
                  <a:gd name="connsiteY7" fmla="*/ 483946 h 562931"/>
                  <a:gd name="connsiteX8" fmla="*/ 15685 w 170656"/>
                  <a:gd name="connsiteY8" fmla="*/ 468261 h 562931"/>
                  <a:gd name="connsiteX9" fmla="*/ 31371 w 170656"/>
                  <a:gd name="connsiteY9" fmla="*/ 483946 h 562931"/>
                  <a:gd name="connsiteX10" fmla="*/ 78984 w 170656"/>
                  <a:gd name="connsiteY10" fmla="*/ 531560 h 562931"/>
                  <a:gd name="connsiteX11" fmla="*/ 91672 w 170656"/>
                  <a:gd name="connsiteY11" fmla="*/ 531560 h 562931"/>
                  <a:gd name="connsiteX12" fmla="*/ 139286 w 170656"/>
                  <a:gd name="connsiteY12" fmla="*/ 483946 h 562931"/>
                  <a:gd name="connsiteX13" fmla="*/ 139286 w 170656"/>
                  <a:gd name="connsiteY13" fmla="*/ 15685 h 562931"/>
                  <a:gd name="connsiteX14" fmla="*/ 154972 w 170656"/>
                  <a:gd name="connsiteY14" fmla="*/ 0 h 562931"/>
                  <a:gd name="connsiteX15" fmla="*/ 170657 w 170656"/>
                  <a:gd name="connsiteY15" fmla="*/ 15685 h 56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0656" h="562931">
                    <a:moveTo>
                      <a:pt x="170657" y="15755"/>
                    </a:moveTo>
                    <a:lnTo>
                      <a:pt x="170657" y="484016"/>
                    </a:lnTo>
                    <a:cubicBezTo>
                      <a:pt x="170657" y="521731"/>
                      <a:pt x="144096" y="553101"/>
                      <a:pt x="108891" y="561188"/>
                    </a:cubicBezTo>
                    <a:cubicBezTo>
                      <a:pt x="103314" y="562234"/>
                      <a:pt x="97528" y="562931"/>
                      <a:pt x="91672" y="562931"/>
                    </a:cubicBezTo>
                    <a:lnTo>
                      <a:pt x="78984" y="562931"/>
                    </a:lnTo>
                    <a:cubicBezTo>
                      <a:pt x="64275" y="562931"/>
                      <a:pt x="50612" y="558888"/>
                      <a:pt x="38969" y="551777"/>
                    </a:cubicBezTo>
                    <a:cubicBezTo>
                      <a:pt x="29837" y="546479"/>
                      <a:pt x="21750" y="539368"/>
                      <a:pt x="15685" y="530794"/>
                    </a:cubicBezTo>
                    <a:cubicBezTo>
                      <a:pt x="5786" y="517897"/>
                      <a:pt x="0" y="501444"/>
                      <a:pt x="0" y="483946"/>
                    </a:cubicBezTo>
                    <a:cubicBezTo>
                      <a:pt x="0" y="475093"/>
                      <a:pt x="7110" y="468261"/>
                      <a:pt x="15685" y="468261"/>
                    </a:cubicBezTo>
                    <a:cubicBezTo>
                      <a:pt x="24260" y="468261"/>
                      <a:pt x="31371" y="475093"/>
                      <a:pt x="31371" y="483946"/>
                    </a:cubicBezTo>
                    <a:cubicBezTo>
                      <a:pt x="31371" y="510019"/>
                      <a:pt x="52912" y="531560"/>
                      <a:pt x="78984" y="531560"/>
                    </a:cubicBezTo>
                    <a:lnTo>
                      <a:pt x="91672" y="531560"/>
                    </a:lnTo>
                    <a:cubicBezTo>
                      <a:pt x="117745" y="531560"/>
                      <a:pt x="139286" y="510019"/>
                      <a:pt x="139286" y="483946"/>
                    </a:cubicBezTo>
                    <a:lnTo>
                      <a:pt x="139286" y="15685"/>
                    </a:lnTo>
                    <a:cubicBezTo>
                      <a:pt x="139286" y="6832"/>
                      <a:pt x="146397" y="0"/>
                      <a:pt x="154972" y="0"/>
                    </a:cubicBezTo>
                    <a:cubicBezTo>
                      <a:pt x="163546" y="0"/>
                      <a:pt x="170657" y="6832"/>
                      <a:pt x="170657" y="15685"/>
                    </a:cubicBezTo>
                    <a:close/>
                  </a:path>
                </a:pathLst>
              </a:custGeom>
              <a:solidFill>
                <a:srgbClr val="121212"/>
              </a:solidFill>
              <a:ln w="0"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4DBD992D-611B-4D6A-AC8D-B13BCEDB0B76}"/>
                  </a:ext>
                </a:extLst>
              </p:cNvPr>
              <p:cNvSpPr>
                <a:spLocks noGrp="1" noRot="1" noMove="1" noResize="1" noEditPoints="1" noAdjustHandles="1" noChangeArrowheads="1" noChangeShapeType="1"/>
              </p:cNvSpPr>
              <p:nvPr/>
            </p:nvSpPr>
            <p:spPr>
              <a:xfrm>
                <a:off x="6415354" y="3734691"/>
                <a:ext cx="233886" cy="233816"/>
              </a:xfrm>
              <a:custGeom>
                <a:avLst/>
                <a:gdLst>
                  <a:gd name="connsiteX0" fmla="*/ 140472 w 233886"/>
                  <a:gd name="connsiteY0" fmla="*/ 2300 h 233816"/>
                  <a:gd name="connsiteX1" fmla="*/ 139704 w 233886"/>
                  <a:gd name="connsiteY1" fmla="*/ 2300 h 233816"/>
                  <a:gd name="connsiteX2" fmla="*/ 116909 w 233886"/>
                  <a:gd name="connsiteY2" fmla="*/ 0 h 233816"/>
                  <a:gd name="connsiteX3" fmla="*/ 0 w 233886"/>
                  <a:gd name="connsiteY3" fmla="*/ 116908 h 233816"/>
                  <a:gd name="connsiteX4" fmla="*/ 116909 w 233886"/>
                  <a:gd name="connsiteY4" fmla="*/ 233817 h 233816"/>
                  <a:gd name="connsiteX5" fmla="*/ 139704 w 233886"/>
                  <a:gd name="connsiteY5" fmla="*/ 231516 h 233816"/>
                  <a:gd name="connsiteX6" fmla="*/ 140472 w 233886"/>
                  <a:gd name="connsiteY6" fmla="*/ 231516 h 233816"/>
                  <a:gd name="connsiteX7" fmla="*/ 233886 w 233886"/>
                  <a:gd name="connsiteY7" fmla="*/ 116839 h 233816"/>
                  <a:gd name="connsiteX8" fmla="*/ 140472 w 233886"/>
                  <a:gd name="connsiteY8" fmla="*/ 2161 h 233816"/>
                  <a:gd name="connsiteX9" fmla="*/ 116978 w 233886"/>
                  <a:gd name="connsiteY9" fmla="*/ 202516 h 233816"/>
                  <a:gd name="connsiteX10" fmla="*/ 71456 w 233886"/>
                  <a:gd name="connsiteY10" fmla="*/ 189131 h 233816"/>
                  <a:gd name="connsiteX11" fmla="*/ 31441 w 233886"/>
                  <a:gd name="connsiteY11" fmla="*/ 116978 h 233816"/>
                  <a:gd name="connsiteX12" fmla="*/ 71456 w 233886"/>
                  <a:gd name="connsiteY12" fmla="*/ 44825 h 233816"/>
                  <a:gd name="connsiteX13" fmla="*/ 116978 w 233886"/>
                  <a:gd name="connsiteY13" fmla="*/ 31440 h 233816"/>
                  <a:gd name="connsiteX14" fmla="*/ 202516 w 233886"/>
                  <a:gd name="connsiteY14" fmla="*/ 116978 h 233816"/>
                  <a:gd name="connsiteX15" fmla="*/ 116978 w 233886"/>
                  <a:gd name="connsiteY15" fmla="*/ 202516 h 23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3886" h="233816">
                    <a:moveTo>
                      <a:pt x="140472" y="2300"/>
                    </a:moveTo>
                    <a:lnTo>
                      <a:pt x="139704" y="2300"/>
                    </a:lnTo>
                    <a:cubicBezTo>
                      <a:pt x="132385" y="767"/>
                      <a:pt x="124786" y="0"/>
                      <a:pt x="116909" y="0"/>
                    </a:cubicBezTo>
                    <a:cubicBezTo>
                      <a:pt x="52354" y="0"/>
                      <a:pt x="0" y="52424"/>
                      <a:pt x="0" y="116908"/>
                    </a:cubicBezTo>
                    <a:cubicBezTo>
                      <a:pt x="0" y="181393"/>
                      <a:pt x="52424" y="233817"/>
                      <a:pt x="116909" y="233817"/>
                    </a:cubicBezTo>
                    <a:cubicBezTo>
                      <a:pt x="124786" y="233817"/>
                      <a:pt x="132315" y="233050"/>
                      <a:pt x="139704" y="231516"/>
                    </a:cubicBezTo>
                    <a:lnTo>
                      <a:pt x="140472" y="231516"/>
                    </a:lnTo>
                    <a:cubicBezTo>
                      <a:pt x="193871" y="220641"/>
                      <a:pt x="233886" y="173306"/>
                      <a:pt x="233886" y="116839"/>
                    </a:cubicBezTo>
                    <a:cubicBezTo>
                      <a:pt x="233886" y="60371"/>
                      <a:pt x="193871" y="13036"/>
                      <a:pt x="140472" y="2161"/>
                    </a:cubicBezTo>
                    <a:close/>
                    <a:moveTo>
                      <a:pt x="116978" y="202516"/>
                    </a:moveTo>
                    <a:cubicBezTo>
                      <a:pt x="100247" y="202516"/>
                      <a:pt x="84562" y="197706"/>
                      <a:pt x="71456" y="189131"/>
                    </a:cubicBezTo>
                    <a:cubicBezTo>
                      <a:pt x="47405" y="174212"/>
                      <a:pt x="31441" y="147373"/>
                      <a:pt x="31441" y="116978"/>
                    </a:cubicBezTo>
                    <a:cubicBezTo>
                      <a:pt x="31441" y="86583"/>
                      <a:pt x="47405" y="59744"/>
                      <a:pt x="71456" y="44825"/>
                    </a:cubicBezTo>
                    <a:cubicBezTo>
                      <a:pt x="84631" y="36251"/>
                      <a:pt x="100317" y="31440"/>
                      <a:pt x="116978" y="31440"/>
                    </a:cubicBezTo>
                    <a:cubicBezTo>
                      <a:pt x="164035" y="31440"/>
                      <a:pt x="202516" y="69922"/>
                      <a:pt x="202516" y="116978"/>
                    </a:cubicBezTo>
                    <a:cubicBezTo>
                      <a:pt x="202516" y="164034"/>
                      <a:pt x="164035" y="202516"/>
                      <a:pt x="116978" y="202516"/>
                    </a:cubicBezTo>
                    <a:close/>
                  </a:path>
                </a:pathLst>
              </a:custGeom>
              <a:solidFill>
                <a:srgbClr val="121212"/>
              </a:solidFill>
              <a:ln w="0"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FD7F56F8-6D30-4568-B274-83F6C35BFE1B}"/>
                  </a:ext>
                </a:extLst>
              </p:cNvPr>
              <p:cNvSpPr>
                <a:spLocks noGrp="1" noRot="1" noMove="1" noResize="1" noEditPoints="1" noAdjustHandles="1" noChangeArrowheads="1" noChangeShapeType="1"/>
              </p:cNvSpPr>
              <p:nvPr/>
            </p:nvSpPr>
            <p:spPr>
              <a:xfrm>
                <a:off x="6057797" y="4013054"/>
                <a:ext cx="743278" cy="1069116"/>
              </a:xfrm>
              <a:custGeom>
                <a:avLst/>
                <a:gdLst>
                  <a:gd name="connsiteX0" fmla="*/ 743278 w 743278"/>
                  <a:gd name="connsiteY0" fmla="*/ 167590 h 1069116"/>
                  <a:gd name="connsiteX1" fmla="*/ 743278 w 743278"/>
                  <a:gd name="connsiteY1" fmla="*/ 408029 h 1069116"/>
                  <a:gd name="connsiteX2" fmla="*/ 629367 w 743278"/>
                  <a:gd name="connsiteY2" fmla="*/ 536580 h 1069116"/>
                  <a:gd name="connsiteX3" fmla="*/ 613682 w 743278"/>
                  <a:gd name="connsiteY3" fmla="*/ 537625 h 1069116"/>
                  <a:gd name="connsiteX4" fmla="*/ 597997 w 743278"/>
                  <a:gd name="connsiteY4" fmla="*/ 521940 h 1069116"/>
                  <a:gd name="connsiteX5" fmla="*/ 597997 w 743278"/>
                  <a:gd name="connsiteY5" fmla="*/ 167590 h 1069116"/>
                  <a:gd name="connsiteX6" fmla="*/ 613682 w 743278"/>
                  <a:gd name="connsiteY6" fmla="*/ 151904 h 1069116"/>
                  <a:gd name="connsiteX7" fmla="*/ 629367 w 743278"/>
                  <a:gd name="connsiteY7" fmla="*/ 167590 h 1069116"/>
                  <a:gd name="connsiteX8" fmla="*/ 629367 w 743278"/>
                  <a:gd name="connsiteY8" fmla="*/ 504721 h 1069116"/>
                  <a:gd name="connsiteX9" fmla="*/ 711908 w 743278"/>
                  <a:gd name="connsiteY9" fmla="*/ 408029 h 1069116"/>
                  <a:gd name="connsiteX10" fmla="*/ 711908 w 743278"/>
                  <a:gd name="connsiteY10" fmla="*/ 167590 h 1069116"/>
                  <a:gd name="connsiteX11" fmla="*/ 575758 w 743278"/>
                  <a:gd name="connsiteY11" fmla="*/ 31441 h 1069116"/>
                  <a:gd name="connsiteX12" fmla="*/ 383421 w 743278"/>
                  <a:gd name="connsiteY12" fmla="*/ 31441 h 1069116"/>
                  <a:gd name="connsiteX13" fmla="*/ 283174 w 743278"/>
                  <a:gd name="connsiteY13" fmla="*/ 66645 h 1069116"/>
                  <a:gd name="connsiteX14" fmla="*/ 269231 w 743278"/>
                  <a:gd name="connsiteY14" fmla="*/ 78775 h 1069116"/>
                  <a:gd name="connsiteX15" fmla="*/ 42734 w 743278"/>
                  <a:gd name="connsiteY15" fmla="*/ 305273 h 1069116"/>
                  <a:gd name="connsiteX16" fmla="*/ 42734 w 743278"/>
                  <a:gd name="connsiteY16" fmla="*/ 358951 h 1069116"/>
                  <a:gd name="connsiteX17" fmla="*/ 56119 w 743278"/>
                  <a:gd name="connsiteY17" fmla="*/ 367317 h 1069116"/>
                  <a:gd name="connsiteX18" fmla="*/ 96343 w 743278"/>
                  <a:gd name="connsiteY18" fmla="*/ 358951 h 1069116"/>
                  <a:gd name="connsiteX19" fmla="*/ 296280 w 743278"/>
                  <a:gd name="connsiteY19" fmla="*/ 159015 h 1069116"/>
                  <a:gd name="connsiteX20" fmla="*/ 331206 w 743278"/>
                  <a:gd name="connsiteY20" fmla="*/ 151904 h 1069116"/>
                  <a:gd name="connsiteX21" fmla="*/ 350934 w 743278"/>
                  <a:gd name="connsiteY21" fmla="*/ 181532 h 1069116"/>
                  <a:gd name="connsiteX22" fmla="*/ 350934 w 743278"/>
                  <a:gd name="connsiteY22" fmla="*/ 990201 h 1069116"/>
                  <a:gd name="connsiteX23" fmla="*/ 378750 w 743278"/>
                  <a:gd name="connsiteY23" fmla="*/ 1033214 h 1069116"/>
                  <a:gd name="connsiteX24" fmla="*/ 398479 w 743278"/>
                  <a:gd name="connsiteY24" fmla="*/ 1037745 h 1069116"/>
                  <a:gd name="connsiteX25" fmla="*/ 411166 w 743278"/>
                  <a:gd name="connsiteY25" fmla="*/ 1037745 h 1069116"/>
                  <a:gd name="connsiteX26" fmla="*/ 458780 w 743278"/>
                  <a:gd name="connsiteY26" fmla="*/ 990131 h 1069116"/>
                  <a:gd name="connsiteX27" fmla="*/ 458780 w 743278"/>
                  <a:gd name="connsiteY27" fmla="*/ 521870 h 1069116"/>
                  <a:gd name="connsiteX28" fmla="*/ 474466 w 743278"/>
                  <a:gd name="connsiteY28" fmla="*/ 506185 h 1069116"/>
                  <a:gd name="connsiteX29" fmla="*/ 490151 w 743278"/>
                  <a:gd name="connsiteY29" fmla="*/ 521870 h 1069116"/>
                  <a:gd name="connsiteX30" fmla="*/ 490151 w 743278"/>
                  <a:gd name="connsiteY30" fmla="*/ 990131 h 1069116"/>
                  <a:gd name="connsiteX31" fmla="*/ 474466 w 743278"/>
                  <a:gd name="connsiteY31" fmla="*/ 1036979 h 1069116"/>
                  <a:gd name="connsiteX32" fmla="*/ 427619 w 743278"/>
                  <a:gd name="connsiteY32" fmla="*/ 1067373 h 1069116"/>
                  <a:gd name="connsiteX33" fmla="*/ 411166 w 743278"/>
                  <a:gd name="connsiteY33" fmla="*/ 1069116 h 1069116"/>
                  <a:gd name="connsiteX34" fmla="*/ 398479 w 743278"/>
                  <a:gd name="connsiteY34" fmla="*/ 1069116 h 1069116"/>
                  <a:gd name="connsiteX35" fmla="*/ 319494 w 743278"/>
                  <a:gd name="connsiteY35" fmla="*/ 990131 h 1069116"/>
                  <a:gd name="connsiteX36" fmla="*/ 319494 w 743278"/>
                  <a:gd name="connsiteY36" fmla="*/ 181463 h 1069116"/>
                  <a:gd name="connsiteX37" fmla="*/ 118512 w 743278"/>
                  <a:gd name="connsiteY37" fmla="*/ 381190 h 1069116"/>
                  <a:gd name="connsiteX38" fmla="*/ 92440 w 743278"/>
                  <a:gd name="connsiteY38" fmla="*/ 397154 h 1069116"/>
                  <a:gd name="connsiteX39" fmla="*/ 20286 w 743278"/>
                  <a:gd name="connsiteY39" fmla="*/ 381190 h 1069116"/>
                  <a:gd name="connsiteX40" fmla="*/ 20286 w 743278"/>
                  <a:gd name="connsiteY40" fmla="*/ 282964 h 1069116"/>
                  <a:gd name="connsiteX41" fmla="*/ 246783 w 743278"/>
                  <a:gd name="connsiteY41" fmla="*/ 56467 h 1069116"/>
                  <a:gd name="connsiteX42" fmla="*/ 383211 w 743278"/>
                  <a:gd name="connsiteY42" fmla="*/ 0 h 1069116"/>
                  <a:gd name="connsiteX43" fmla="*/ 575549 w 743278"/>
                  <a:gd name="connsiteY43" fmla="*/ 0 h 1069116"/>
                  <a:gd name="connsiteX44" fmla="*/ 743069 w 743278"/>
                  <a:gd name="connsiteY44" fmla="*/ 167520 h 106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43278" h="1069116">
                    <a:moveTo>
                      <a:pt x="743278" y="167590"/>
                    </a:moveTo>
                    <a:lnTo>
                      <a:pt x="743278" y="408029"/>
                    </a:lnTo>
                    <a:cubicBezTo>
                      <a:pt x="743278" y="474326"/>
                      <a:pt x="693434" y="528981"/>
                      <a:pt x="629367" y="536580"/>
                    </a:cubicBezTo>
                    <a:cubicBezTo>
                      <a:pt x="624069" y="537347"/>
                      <a:pt x="618980" y="537625"/>
                      <a:pt x="613682" y="537625"/>
                    </a:cubicBezTo>
                    <a:cubicBezTo>
                      <a:pt x="605108" y="537625"/>
                      <a:pt x="597997" y="530794"/>
                      <a:pt x="597997" y="521940"/>
                    </a:cubicBezTo>
                    <a:lnTo>
                      <a:pt x="597997" y="167590"/>
                    </a:lnTo>
                    <a:cubicBezTo>
                      <a:pt x="597997" y="158736"/>
                      <a:pt x="605108" y="151904"/>
                      <a:pt x="613682" y="151904"/>
                    </a:cubicBezTo>
                    <a:cubicBezTo>
                      <a:pt x="622257" y="151904"/>
                      <a:pt x="629367" y="158736"/>
                      <a:pt x="629367" y="167590"/>
                    </a:cubicBezTo>
                    <a:lnTo>
                      <a:pt x="629367" y="504721"/>
                    </a:lnTo>
                    <a:cubicBezTo>
                      <a:pt x="676215" y="497122"/>
                      <a:pt x="711908" y="456619"/>
                      <a:pt x="711908" y="408029"/>
                    </a:cubicBezTo>
                    <a:lnTo>
                      <a:pt x="711908" y="167590"/>
                    </a:lnTo>
                    <a:cubicBezTo>
                      <a:pt x="711908" y="92648"/>
                      <a:pt x="650630" y="31441"/>
                      <a:pt x="575758" y="31441"/>
                    </a:cubicBezTo>
                    <a:lnTo>
                      <a:pt x="383421" y="31441"/>
                    </a:lnTo>
                    <a:cubicBezTo>
                      <a:pt x="346752" y="31441"/>
                      <a:pt x="311547" y="43849"/>
                      <a:pt x="283174" y="66645"/>
                    </a:cubicBezTo>
                    <a:cubicBezTo>
                      <a:pt x="278364" y="70201"/>
                      <a:pt x="273553" y="74523"/>
                      <a:pt x="269231" y="78775"/>
                    </a:cubicBezTo>
                    <a:lnTo>
                      <a:pt x="42734" y="305273"/>
                    </a:lnTo>
                    <a:cubicBezTo>
                      <a:pt x="28024" y="320191"/>
                      <a:pt x="28024" y="343963"/>
                      <a:pt x="42734" y="358951"/>
                    </a:cubicBezTo>
                    <a:cubicBezTo>
                      <a:pt x="46499" y="362716"/>
                      <a:pt x="51099" y="365504"/>
                      <a:pt x="56119" y="367317"/>
                    </a:cubicBezTo>
                    <a:cubicBezTo>
                      <a:pt x="69783" y="372127"/>
                      <a:pt x="85747" y="369339"/>
                      <a:pt x="96343" y="358951"/>
                    </a:cubicBezTo>
                    <a:lnTo>
                      <a:pt x="296280" y="159015"/>
                    </a:lnTo>
                    <a:cubicBezTo>
                      <a:pt x="305412" y="149673"/>
                      <a:pt x="319076" y="146885"/>
                      <a:pt x="331206" y="151904"/>
                    </a:cubicBezTo>
                    <a:cubicBezTo>
                      <a:pt x="343336" y="156993"/>
                      <a:pt x="350934" y="168635"/>
                      <a:pt x="350934" y="181532"/>
                    </a:cubicBezTo>
                    <a:lnTo>
                      <a:pt x="350934" y="990201"/>
                    </a:lnTo>
                    <a:cubicBezTo>
                      <a:pt x="350934" y="1009163"/>
                      <a:pt x="362298" y="1025894"/>
                      <a:pt x="378750" y="1033214"/>
                    </a:cubicBezTo>
                    <a:cubicBezTo>
                      <a:pt x="384815" y="1036281"/>
                      <a:pt x="391438" y="1037745"/>
                      <a:pt x="398479" y="1037745"/>
                    </a:cubicBezTo>
                    <a:lnTo>
                      <a:pt x="411166" y="1037745"/>
                    </a:lnTo>
                    <a:cubicBezTo>
                      <a:pt x="437239" y="1037745"/>
                      <a:pt x="458780" y="1016204"/>
                      <a:pt x="458780" y="990131"/>
                    </a:cubicBezTo>
                    <a:lnTo>
                      <a:pt x="458780" y="521870"/>
                    </a:lnTo>
                    <a:cubicBezTo>
                      <a:pt x="458780" y="513017"/>
                      <a:pt x="465891" y="506185"/>
                      <a:pt x="474466" y="506185"/>
                    </a:cubicBezTo>
                    <a:cubicBezTo>
                      <a:pt x="483040" y="506185"/>
                      <a:pt x="490151" y="513017"/>
                      <a:pt x="490151" y="521870"/>
                    </a:cubicBezTo>
                    <a:lnTo>
                      <a:pt x="490151" y="990131"/>
                    </a:lnTo>
                    <a:cubicBezTo>
                      <a:pt x="490151" y="1007629"/>
                      <a:pt x="484365" y="1024012"/>
                      <a:pt x="474466" y="1036979"/>
                    </a:cubicBezTo>
                    <a:cubicBezTo>
                      <a:pt x="463311" y="1052176"/>
                      <a:pt x="446859" y="1063330"/>
                      <a:pt x="427619" y="1067373"/>
                    </a:cubicBezTo>
                    <a:cubicBezTo>
                      <a:pt x="422320" y="1068628"/>
                      <a:pt x="416743" y="1069116"/>
                      <a:pt x="411166" y="1069116"/>
                    </a:cubicBezTo>
                    <a:lnTo>
                      <a:pt x="398479" y="1069116"/>
                    </a:lnTo>
                    <a:cubicBezTo>
                      <a:pt x="354978" y="1069116"/>
                      <a:pt x="319494" y="1033702"/>
                      <a:pt x="319494" y="990131"/>
                    </a:cubicBezTo>
                    <a:lnTo>
                      <a:pt x="319494" y="181463"/>
                    </a:lnTo>
                    <a:lnTo>
                      <a:pt x="118512" y="381190"/>
                    </a:lnTo>
                    <a:cubicBezTo>
                      <a:pt x="111192" y="388510"/>
                      <a:pt x="102059" y="393878"/>
                      <a:pt x="92440" y="397154"/>
                    </a:cubicBezTo>
                    <a:cubicBezTo>
                      <a:pt x="67900" y="405520"/>
                      <a:pt x="39039" y="400221"/>
                      <a:pt x="20286" y="381190"/>
                    </a:cubicBezTo>
                    <a:cubicBezTo>
                      <a:pt x="-6762" y="354141"/>
                      <a:pt x="-6762" y="310083"/>
                      <a:pt x="20286" y="282964"/>
                    </a:cubicBezTo>
                    <a:lnTo>
                      <a:pt x="246783" y="56467"/>
                    </a:lnTo>
                    <a:cubicBezTo>
                      <a:pt x="283244" y="20008"/>
                      <a:pt x="331554" y="0"/>
                      <a:pt x="383211" y="0"/>
                    </a:cubicBezTo>
                    <a:lnTo>
                      <a:pt x="575549" y="0"/>
                    </a:lnTo>
                    <a:cubicBezTo>
                      <a:pt x="667919" y="0"/>
                      <a:pt x="743069" y="75150"/>
                      <a:pt x="743069" y="167520"/>
                    </a:cubicBezTo>
                    <a:close/>
                  </a:path>
                </a:pathLst>
              </a:custGeom>
              <a:solidFill>
                <a:srgbClr val="121212"/>
              </a:solidFill>
              <a:ln w="0" cap="flat">
                <a:noFill/>
                <a:prstDash val="solid"/>
                <a:miter/>
              </a:ln>
            </p:spPr>
            <p:txBody>
              <a:bodyPr rtlCol="0" anchor="ctr"/>
              <a:lstStyle/>
              <a:p>
                <a:endParaRPr lang="en-US"/>
              </a:p>
            </p:txBody>
          </p:sp>
        </p:grpSp>
        <p:grpSp>
          <p:nvGrpSpPr>
            <p:cNvPr id="130" name="Graphic 5">
              <a:extLst>
                <a:ext uri="{FF2B5EF4-FFF2-40B4-BE49-F238E27FC236}">
                  <a16:creationId xmlns:a16="http://schemas.microsoft.com/office/drawing/2014/main" id="{2E275A7A-6578-43D2-9FEA-AFC7D62AD899}"/>
                </a:ext>
              </a:extLst>
            </p:cNvPr>
            <p:cNvGrpSpPr>
              <a:grpSpLocks noGrp="1" noUngrp="1" noRot="1" noMove="1" noResize="1"/>
            </p:cNvGrpSpPr>
            <p:nvPr/>
          </p:nvGrpSpPr>
          <p:grpSpPr>
            <a:xfrm>
              <a:off x="5453456" y="3734551"/>
              <a:ext cx="740350" cy="1044089"/>
              <a:chOff x="5453456" y="3734551"/>
              <a:chExt cx="740350" cy="1044089"/>
            </a:xfrm>
            <a:solidFill>
              <a:srgbClr val="121212"/>
            </a:solidFill>
          </p:grpSpPr>
          <p:sp>
            <p:nvSpPr>
              <p:cNvPr id="132" name="Freeform: Shape 131">
                <a:extLst>
                  <a:ext uri="{FF2B5EF4-FFF2-40B4-BE49-F238E27FC236}">
                    <a16:creationId xmlns:a16="http://schemas.microsoft.com/office/drawing/2014/main" id="{DC99D159-E869-4952-AAE3-E3A9DC810499}"/>
                  </a:ext>
                </a:extLst>
              </p:cNvPr>
              <p:cNvSpPr>
                <a:spLocks noGrp="1" noRot="1" noMove="1" noResize="1" noEditPoints="1" noAdjustHandles="1" noChangeArrowheads="1" noChangeShapeType="1"/>
              </p:cNvSpPr>
              <p:nvPr/>
            </p:nvSpPr>
            <p:spPr>
              <a:xfrm>
                <a:off x="5504137" y="3734551"/>
                <a:ext cx="639057" cy="942796"/>
              </a:xfrm>
              <a:custGeom>
                <a:avLst/>
                <a:gdLst>
                  <a:gd name="connsiteX0" fmla="*/ 623233 w 639057"/>
                  <a:gd name="connsiteY0" fmla="*/ 942797 h 942796"/>
                  <a:gd name="connsiteX1" fmla="*/ 15825 w 639057"/>
                  <a:gd name="connsiteY1" fmla="*/ 942797 h 942796"/>
                  <a:gd name="connsiteX2" fmla="*/ 0 w 639057"/>
                  <a:gd name="connsiteY2" fmla="*/ 926972 h 942796"/>
                  <a:gd name="connsiteX3" fmla="*/ 0 w 639057"/>
                  <a:gd name="connsiteY3" fmla="*/ 15825 h 942796"/>
                  <a:gd name="connsiteX4" fmla="*/ 15825 w 639057"/>
                  <a:gd name="connsiteY4" fmla="*/ 0 h 942796"/>
                  <a:gd name="connsiteX5" fmla="*/ 623233 w 639057"/>
                  <a:gd name="connsiteY5" fmla="*/ 0 h 942796"/>
                  <a:gd name="connsiteX6" fmla="*/ 639058 w 639057"/>
                  <a:gd name="connsiteY6" fmla="*/ 15825 h 942796"/>
                  <a:gd name="connsiteX7" fmla="*/ 639058 w 639057"/>
                  <a:gd name="connsiteY7" fmla="*/ 420787 h 942796"/>
                  <a:gd name="connsiteX8" fmla="*/ 623233 w 639057"/>
                  <a:gd name="connsiteY8" fmla="*/ 436612 h 942796"/>
                  <a:gd name="connsiteX9" fmla="*/ 607408 w 639057"/>
                  <a:gd name="connsiteY9" fmla="*/ 420787 h 942796"/>
                  <a:gd name="connsiteX10" fmla="*/ 607408 w 639057"/>
                  <a:gd name="connsiteY10" fmla="*/ 31650 h 942796"/>
                  <a:gd name="connsiteX11" fmla="*/ 31580 w 639057"/>
                  <a:gd name="connsiteY11" fmla="*/ 31650 h 942796"/>
                  <a:gd name="connsiteX12" fmla="*/ 31580 w 639057"/>
                  <a:gd name="connsiteY12" fmla="*/ 911147 h 942796"/>
                  <a:gd name="connsiteX13" fmla="*/ 607408 w 639057"/>
                  <a:gd name="connsiteY13" fmla="*/ 911147 h 942796"/>
                  <a:gd name="connsiteX14" fmla="*/ 607408 w 639057"/>
                  <a:gd name="connsiteY14" fmla="*/ 749832 h 942796"/>
                  <a:gd name="connsiteX15" fmla="*/ 623233 w 639057"/>
                  <a:gd name="connsiteY15" fmla="*/ 734007 h 942796"/>
                  <a:gd name="connsiteX16" fmla="*/ 639058 w 639057"/>
                  <a:gd name="connsiteY16" fmla="*/ 749832 h 942796"/>
                  <a:gd name="connsiteX17" fmla="*/ 639058 w 639057"/>
                  <a:gd name="connsiteY17" fmla="*/ 926972 h 942796"/>
                  <a:gd name="connsiteX18" fmla="*/ 623233 w 639057"/>
                  <a:gd name="connsiteY18" fmla="*/ 942797 h 942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9057" h="942796">
                    <a:moveTo>
                      <a:pt x="623233" y="942797"/>
                    </a:moveTo>
                    <a:lnTo>
                      <a:pt x="15825" y="942797"/>
                    </a:lnTo>
                    <a:cubicBezTo>
                      <a:pt x="7111" y="942797"/>
                      <a:pt x="0" y="935686"/>
                      <a:pt x="0" y="926972"/>
                    </a:cubicBezTo>
                    <a:lnTo>
                      <a:pt x="0" y="15825"/>
                    </a:lnTo>
                    <a:cubicBezTo>
                      <a:pt x="0" y="7111"/>
                      <a:pt x="7111" y="0"/>
                      <a:pt x="15825" y="0"/>
                    </a:cubicBezTo>
                    <a:lnTo>
                      <a:pt x="623233" y="0"/>
                    </a:lnTo>
                    <a:cubicBezTo>
                      <a:pt x="631947" y="0"/>
                      <a:pt x="639058" y="7111"/>
                      <a:pt x="639058" y="15825"/>
                    </a:cubicBezTo>
                    <a:lnTo>
                      <a:pt x="639058" y="420787"/>
                    </a:lnTo>
                    <a:cubicBezTo>
                      <a:pt x="639058" y="429501"/>
                      <a:pt x="631947" y="436612"/>
                      <a:pt x="623233" y="436612"/>
                    </a:cubicBezTo>
                    <a:cubicBezTo>
                      <a:pt x="614519" y="436612"/>
                      <a:pt x="607408" y="429501"/>
                      <a:pt x="607408" y="420787"/>
                    </a:cubicBezTo>
                    <a:lnTo>
                      <a:pt x="607408" y="31650"/>
                    </a:lnTo>
                    <a:lnTo>
                      <a:pt x="31580" y="31650"/>
                    </a:lnTo>
                    <a:lnTo>
                      <a:pt x="31580" y="911147"/>
                    </a:lnTo>
                    <a:lnTo>
                      <a:pt x="607408" y="911147"/>
                    </a:lnTo>
                    <a:lnTo>
                      <a:pt x="607408" y="749832"/>
                    </a:lnTo>
                    <a:cubicBezTo>
                      <a:pt x="607408" y="741117"/>
                      <a:pt x="614519" y="734007"/>
                      <a:pt x="623233" y="734007"/>
                    </a:cubicBezTo>
                    <a:cubicBezTo>
                      <a:pt x="631947" y="734007"/>
                      <a:pt x="639058" y="741117"/>
                      <a:pt x="639058" y="749832"/>
                    </a:cubicBezTo>
                    <a:lnTo>
                      <a:pt x="639058" y="926972"/>
                    </a:lnTo>
                    <a:cubicBezTo>
                      <a:pt x="639058" y="935686"/>
                      <a:pt x="631947" y="942797"/>
                      <a:pt x="623233" y="942797"/>
                    </a:cubicBezTo>
                    <a:close/>
                  </a:path>
                </a:pathLst>
              </a:custGeom>
              <a:solidFill>
                <a:srgbClr val="121212"/>
              </a:solidFill>
              <a:ln w="0"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FC29A9E4-D594-4FB8-9792-2D680921CA9F}"/>
                  </a:ext>
                </a:extLst>
              </p:cNvPr>
              <p:cNvSpPr>
                <a:spLocks noGrp="1" noRot="1" noMove="1" noResize="1" noEditPoints="1" noAdjustHandles="1" noChangeArrowheads="1" noChangeShapeType="1"/>
              </p:cNvSpPr>
              <p:nvPr/>
            </p:nvSpPr>
            <p:spPr>
              <a:xfrm>
                <a:off x="5807806" y="4645768"/>
                <a:ext cx="31649" cy="132872"/>
              </a:xfrm>
              <a:custGeom>
                <a:avLst/>
                <a:gdLst>
                  <a:gd name="connsiteX0" fmla="*/ 15825 w 31649"/>
                  <a:gd name="connsiteY0" fmla="*/ 132873 h 132872"/>
                  <a:gd name="connsiteX1" fmla="*/ 0 w 31649"/>
                  <a:gd name="connsiteY1" fmla="*/ 117048 h 132872"/>
                  <a:gd name="connsiteX2" fmla="*/ 0 w 31649"/>
                  <a:gd name="connsiteY2" fmla="*/ 15825 h 132872"/>
                  <a:gd name="connsiteX3" fmla="*/ 15825 w 31649"/>
                  <a:gd name="connsiteY3" fmla="*/ 0 h 132872"/>
                  <a:gd name="connsiteX4" fmla="*/ 31650 w 31649"/>
                  <a:gd name="connsiteY4" fmla="*/ 15825 h 132872"/>
                  <a:gd name="connsiteX5" fmla="*/ 31650 w 31649"/>
                  <a:gd name="connsiteY5" fmla="*/ 117048 h 132872"/>
                  <a:gd name="connsiteX6" fmla="*/ 15825 w 31649"/>
                  <a:gd name="connsiteY6" fmla="*/ 132873 h 13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49" h="132872">
                    <a:moveTo>
                      <a:pt x="15825" y="132873"/>
                    </a:moveTo>
                    <a:cubicBezTo>
                      <a:pt x="7111" y="132873"/>
                      <a:pt x="0" y="125762"/>
                      <a:pt x="0" y="117048"/>
                    </a:cubicBezTo>
                    <a:lnTo>
                      <a:pt x="0" y="15825"/>
                    </a:lnTo>
                    <a:cubicBezTo>
                      <a:pt x="0" y="7111"/>
                      <a:pt x="7111" y="0"/>
                      <a:pt x="15825" y="0"/>
                    </a:cubicBezTo>
                    <a:cubicBezTo>
                      <a:pt x="24539" y="0"/>
                      <a:pt x="31650" y="7111"/>
                      <a:pt x="31650" y="15825"/>
                    </a:cubicBezTo>
                    <a:lnTo>
                      <a:pt x="31650" y="117048"/>
                    </a:lnTo>
                    <a:cubicBezTo>
                      <a:pt x="31650" y="125762"/>
                      <a:pt x="24539" y="132873"/>
                      <a:pt x="15825" y="132873"/>
                    </a:cubicBezTo>
                    <a:close/>
                  </a:path>
                </a:pathLst>
              </a:custGeom>
              <a:solidFill>
                <a:srgbClr val="121212"/>
              </a:solidFill>
              <a:ln w="0"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B6883848-623D-47EC-87DA-A486D2C7E9BF}"/>
                  </a:ext>
                </a:extLst>
              </p:cNvPr>
              <p:cNvSpPr>
                <a:spLocks noGrp="1" noRot="1" noMove="1" noResize="1" noEditPoints="1" noAdjustHandles="1" noChangeArrowheads="1" noChangeShapeType="1"/>
              </p:cNvSpPr>
              <p:nvPr/>
            </p:nvSpPr>
            <p:spPr>
              <a:xfrm>
                <a:off x="5453456" y="3734551"/>
                <a:ext cx="740350" cy="31649"/>
              </a:xfrm>
              <a:custGeom>
                <a:avLst/>
                <a:gdLst>
                  <a:gd name="connsiteX0" fmla="*/ 724525 w 740350"/>
                  <a:gd name="connsiteY0" fmla="*/ 31650 h 31649"/>
                  <a:gd name="connsiteX1" fmla="*/ 15825 w 740350"/>
                  <a:gd name="connsiteY1" fmla="*/ 31650 h 31649"/>
                  <a:gd name="connsiteX2" fmla="*/ 0 w 740350"/>
                  <a:gd name="connsiteY2" fmla="*/ 15825 h 31649"/>
                  <a:gd name="connsiteX3" fmla="*/ 15825 w 740350"/>
                  <a:gd name="connsiteY3" fmla="*/ 0 h 31649"/>
                  <a:gd name="connsiteX4" fmla="*/ 724525 w 740350"/>
                  <a:gd name="connsiteY4" fmla="*/ 0 h 31649"/>
                  <a:gd name="connsiteX5" fmla="*/ 740350 w 740350"/>
                  <a:gd name="connsiteY5" fmla="*/ 15825 h 31649"/>
                  <a:gd name="connsiteX6" fmla="*/ 724525 w 740350"/>
                  <a:gd name="connsiteY6" fmla="*/ 31650 h 3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350" h="31649">
                    <a:moveTo>
                      <a:pt x="724525" y="31650"/>
                    </a:moveTo>
                    <a:lnTo>
                      <a:pt x="15825" y="31650"/>
                    </a:lnTo>
                    <a:cubicBezTo>
                      <a:pt x="7110" y="31650"/>
                      <a:pt x="0" y="24539"/>
                      <a:pt x="0" y="15825"/>
                    </a:cubicBezTo>
                    <a:cubicBezTo>
                      <a:pt x="0" y="7111"/>
                      <a:pt x="7110" y="0"/>
                      <a:pt x="15825" y="0"/>
                    </a:cubicBezTo>
                    <a:lnTo>
                      <a:pt x="724525" y="0"/>
                    </a:lnTo>
                    <a:cubicBezTo>
                      <a:pt x="733240" y="0"/>
                      <a:pt x="740350" y="7111"/>
                      <a:pt x="740350" y="15825"/>
                    </a:cubicBezTo>
                    <a:cubicBezTo>
                      <a:pt x="740350" y="24539"/>
                      <a:pt x="733240" y="31650"/>
                      <a:pt x="724525" y="31650"/>
                    </a:cubicBezTo>
                    <a:close/>
                  </a:path>
                </a:pathLst>
              </a:custGeom>
              <a:solidFill>
                <a:srgbClr val="121212"/>
              </a:solidFill>
              <a:ln w="0" cap="flat">
                <a:noFill/>
                <a:prstDash val="solid"/>
                <a:miter/>
              </a:ln>
            </p:spPr>
            <p:txBody>
              <a:bodyPr rtlCol="0" anchor="ctr"/>
              <a:lstStyle/>
              <a:p>
                <a:endParaRPr lang="en-US"/>
              </a:p>
            </p:txBody>
          </p:sp>
        </p:grpSp>
        <p:sp>
          <p:nvSpPr>
            <p:cNvPr id="131" name="Freeform: Shape 130">
              <a:extLst>
                <a:ext uri="{FF2B5EF4-FFF2-40B4-BE49-F238E27FC236}">
                  <a16:creationId xmlns:a16="http://schemas.microsoft.com/office/drawing/2014/main" id="{819C3BE1-9486-4891-8AF8-7774BDE84A01}"/>
                </a:ext>
              </a:extLst>
            </p:cNvPr>
            <p:cNvSpPr>
              <a:spLocks noGrp="1" noRot="1" noMove="1" noResize="1" noEditPoints="1" noAdjustHandles="1" noChangeArrowheads="1" noChangeShapeType="1"/>
            </p:cNvSpPr>
            <p:nvPr/>
          </p:nvSpPr>
          <p:spPr>
            <a:xfrm>
              <a:off x="5782849" y="3969989"/>
              <a:ext cx="334551" cy="334604"/>
            </a:xfrm>
            <a:custGeom>
              <a:avLst/>
              <a:gdLst>
                <a:gd name="connsiteX0" fmla="*/ 318797 w 334551"/>
                <a:gd name="connsiteY0" fmla="*/ 334604 h 334604"/>
                <a:gd name="connsiteX1" fmla="*/ 307573 w 334551"/>
                <a:gd name="connsiteY1" fmla="*/ 330003 h 334604"/>
                <a:gd name="connsiteX2" fmla="*/ 4601 w 334551"/>
                <a:gd name="connsiteY2" fmla="*/ 27031 h 334604"/>
                <a:gd name="connsiteX3" fmla="*/ 4601 w 334551"/>
                <a:gd name="connsiteY3" fmla="*/ 4653 h 334604"/>
                <a:gd name="connsiteX4" fmla="*/ 26979 w 334551"/>
                <a:gd name="connsiteY4" fmla="*/ 4653 h 334604"/>
                <a:gd name="connsiteX5" fmla="*/ 329951 w 334551"/>
                <a:gd name="connsiteY5" fmla="*/ 307625 h 334604"/>
                <a:gd name="connsiteX6" fmla="*/ 329951 w 334551"/>
                <a:gd name="connsiteY6" fmla="*/ 330003 h 334604"/>
                <a:gd name="connsiteX7" fmla="*/ 318727 w 334551"/>
                <a:gd name="connsiteY7" fmla="*/ 334604 h 33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551" h="334604">
                  <a:moveTo>
                    <a:pt x="318797" y="334604"/>
                  </a:moveTo>
                  <a:cubicBezTo>
                    <a:pt x="314753" y="334604"/>
                    <a:pt x="310710" y="333071"/>
                    <a:pt x="307573" y="330003"/>
                  </a:cubicBezTo>
                  <a:lnTo>
                    <a:pt x="4601" y="27031"/>
                  </a:lnTo>
                  <a:cubicBezTo>
                    <a:pt x="-1534" y="20827"/>
                    <a:pt x="-1534" y="10858"/>
                    <a:pt x="4601" y="4653"/>
                  </a:cubicBezTo>
                  <a:cubicBezTo>
                    <a:pt x="10806" y="-1551"/>
                    <a:pt x="20844" y="-1551"/>
                    <a:pt x="26979" y="4653"/>
                  </a:cubicBezTo>
                  <a:lnTo>
                    <a:pt x="329951" y="307625"/>
                  </a:lnTo>
                  <a:cubicBezTo>
                    <a:pt x="336086" y="313830"/>
                    <a:pt x="336086" y="323799"/>
                    <a:pt x="329951" y="330003"/>
                  </a:cubicBezTo>
                  <a:cubicBezTo>
                    <a:pt x="326883" y="333071"/>
                    <a:pt x="322840" y="334604"/>
                    <a:pt x="318727" y="334604"/>
                  </a:cubicBezTo>
                  <a:close/>
                </a:path>
              </a:pathLst>
            </a:custGeom>
            <a:solidFill>
              <a:srgbClr val="121212"/>
            </a:solidFill>
            <a:ln w="0" cap="flat">
              <a:noFill/>
              <a:prstDash val="solid"/>
              <a:miter/>
            </a:ln>
          </p:spPr>
          <p:txBody>
            <a:bodyPr rtlCol="0" anchor="ctr"/>
            <a:lstStyle/>
            <a:p>
              <a:endParaRPr lang="en-US"/>
            </a:p>
          </p:txBody>
        </p:sp>
      </p:grpSp>
      <p:grpSp>
        <p:nvGrpSpPr>
          <p:cNvPr id="140" name="Graphic 6">
            <a:extLst>
              <a:ext uri="{FF2B5EF4-FFF2-40B4-BE49-F238E27FC236}">
                <a16:creationId xmlns:a16="http://schemas.microsoft.com/office/drawing/2014/main" id="{2DC24D41-7808-47DC-8F70-8FD05EEE3D03}"/>
              </a:ext>
            </a:extLst>
          </p:cNvPr>
          <p:cNvGrpSpPr>
            <a:grpSpLocks noGrp="1" noUngrp="1" noRot="1" noChangeAspect="1" noMove="1" noResize="1"/>
          </p:cNvGrpSpPr>
          <p:nvPr/>
        </p:nvGrpSpPr>
        <p:grpSpPr>
          <a:xfrm>
            <a:off x="751969" y="2088368"/>
            <a:ext cx="290957" cy="246836"/>
            <a:chOff x="5274403" y="1576850"/>
            <a:chExt cx="1643193" cy="1394018"/>
          </a:xfrm>
        </p:grpSpPr>
        <p:sp>
          <p:nvSpPr>
            <p:cNvPr id="141" name="Freeform: Shape 140">
              <a:extLst>
                <a:ext uri="{FF2B5EF4-FFF2-40B4-BE49-F238E27FC236}">
                  <a16:creationId xmlns:a16="http://schemas.microsoft.com/office/drawing/2014/main" id="{3BA0C89D-ECC8-451D-94D3-B7B29A004FBF}"/>
                </a:ext>
              </a:extLst>
            </p:cNvPr>
            <p:cNvSpPr>
              <a:spLocks noGrp="1" noRot="1" noMove="1" noResize="1" noEditPoints="1" noAdjustHandles="1" noChangeArrowheads="1" noChangeShapeType="1"/>
            </p:cNvSpPr>
            <p:nvPr/>
          </p:nvSpPr>
          <p:spPr>
            <a:xfrm>
              <a:off x="5699808" y="2471709"/>
              <a:ext cx="901497" cy="499091"/>
            </a:xfrm>
            <a:custGeom>
              <a:avLst/>
              <a:gdLst>
                <a:gd name="connsiteX0" fmla="*/ 894670 w 901497"/>
                <a:gd name="connsiteY0" fmla="*/ 7429 h 499091"/>
                <a:gd name="connsiteX1" fmla="*/ 877086 w 901497"/>
                <a:gd name="connsiteY1" fmla="*/ 0 h 499091"/>
                <a:gd name="connsiteX2" fmla="*/ 24479 w 901497"/>
                <a:gd name="connsiteY2" fmla="*/ 0 h 499091"/>
                <a:gd name="connsiteX3" fmla="*/ 6895 w 901497"/>
                <a:gd name="connsiteY3" fmla="*/ 7429 h 499091"/>
                <a:gd name="connsiteX4" fmla="*/ 12 w 901497"/>
                <a:gd name="connsiteY4" fmla="*/ 25217 h 499091"/>
                <a:gd name="connsiteX5" fmla="*/ 13711 w 901497"/>
                <a:gd name="connsiteY5" fmla="*/ 475374 h 499091"/>
                <a:gd name="connsiteX6" fmla="*/ 38178 w 901497"/>
                <a:gd name="connsiteY6" fmla="*/ 499092 h 499091"/>
                <a:gd name="connsiteX7" fmla="*/ 863319 w 901497"/>
                <a:gd name="connsiteY7" fmla="*/ 499092 h 499091"/>
                <a:gd name="connsiteX8" fmla="*/ 887786 w 901497"/>
                <a:gd name="connsiteY8" fmla="*/ 475374 h 499091"/>
                <a:gd name="connsiteX9" fmla="*/ 901485 w 901497"/>
                <a:gd name="connsiteY9" fmla="*/ 25217 h 499091"/>
                <a:gd name="connsiteX10" fmla="*/ 894602 w 901497"/>
                <a:gd name="connsiteY10" fmla="*/ 7429 h 49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1497" h="499091">
                  <a:moveTo>
                    <a:pt x="894670" y="7429"/>
                  </a:moveTo>
                  <a:cubicBezTo>
                    <a:pt x="890036" y="2658"/>
                    <a:pt x="883697" y="0"/>
                    <a:pt x="877086" y="0"/>
                  </a:cubicBezTo>
                  <a:lnTo>
                    <a:pt x="24479" y="0"/>
                  </a:lnTo>
                  <a:cubicBezTo>
                    <a:pt x="17868" y="0"/>
                    <a:pt x="11530" y="2658"/>
                    <a:pt x="6895" y="7429"/>
                  </a:cubicBezTo>
                  <a:cubicBezTo>
                    <a:pt x="2261" y="12200"/>
                    <a:pt x="-192" y="18606"/>
                    <a:pt x="12" y="25217"/>
                  </a:cubicBezTo>
                  <a:lnTo>
                    <a:pt x="13711" y="475374"/>
                  </a:lnTo>
                  <a:cubicBezTo>
                    <a:pt x="14120" y="488596"/>
                    <a:pt x="24956" y="499092"/>
                    <a:pt x="38178" y="499092"/>
                  </a:cubicBezTo>
                  <a:lnTo>
                    <a:pt x="863319" y="499092"/>
                  </a:lnTo>
                  <a:cubicBezTo>
                    <a:pt x="876541" y="499092"/>
                    <a:pt x="887377" y="488596"/>
                    <a:pt x="887786" y="475374"/>
                  </a:cubicBezTo>
                  <a:lnTo>
                    <a:pt x="901485" y="25217"/>
                  </a:lnTo>
                  <a:cubicBezTo>
                    <a:pt x="901690" y="18606"/>
                    <a:pt x="899236" y="12200"/>
                    <a:pt x="894602" y="7429"/>
                  </a:cubicBezTo>
                  <a:close/>
                </a:path>
              </a:pathLst>
            </a:custGeom>
            <a:solidFill>
              <a:srgbClr val="121212"/>
            </a:solidFill>
            <a:ln w="0"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BC819172-C2B9-4B8E-B29C-E3E749402E90}"/>
                </a:ext>
              </a:extLst>
            </p:cNvPr>
            <p:cNvSpPr>
              <a:spLocks noGrp="1" noRot="1" noMove="1" noResize="1" noEditPoints="1" noAdjustHandles="1" noChangeArrowheads="1" noChangeShapeType="1"/>
            </p:cNvSpPr>
            <p:nvPr/>
          </p:nvSpPr>
          <p:spPr>
            <a:xfrm>
              <a:off x="5677534" y="2501536"/>
              <a:ext cx="840407" cy="436891"/>
            </a:xfrm>
            <a:custGeom>
              <a:avLst/>
              <a:gdLst>
                <a:gd name="connsiteX0" fmla="*/ 0 w 840407"/>
                <a:gd name="connsiteY0" fmla="*/ 24 h 436891"/>
                <a:gd name="connsiteX1" fmla="*/ 840407 w 840407"/>
                <a:gd name="connsiteY1" fmla="*/ 24 h 436891"/>
                <a:gd name="connsiteX2" fmla="*/ 824937 w 840407"/>
                <a:gd name="connsiteY2" fmla="*/ 436891 h 436891"/>
                <a:gd name="connsiteX3" fmla="*/ 12949 w 840407"/>
                <a:gd name="connsiteY3" fmla="*/ 435051 h 436891"/>
                <a:gd name="connsiteX4" fmla="*/ 0 w 840407"/>
                <a:gd name="connsiteY4" fmla="*/ 24 h 43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407" h="436891">
                  <a:moveTo>
                    <a:pt x="0" y="24"/>
                  </a:moveTo>
                  <a:lnTo>
                    <a:pt x="840407" y="24"/>
                  </a:lnTo>
                  <a:lnTo>
                    <a:pt x="824937" y="436891"/>
                  </a:lnTo>
                  <a:lnTo>
                    <a:pt x="12949" y="435051"/>
                  </a:lnTo>
                  <a:cubicBezTo>
                    <a:pt x="12949" y="435051"/>
                    <a:pt x="3681" y="-3725"/>
                    <a:pt x="0" y="24"/>
                  </a:cubicBezTo>
                  <a:close/>
                </a:path>
              </a:pathLst>
            </a:custGeom>
            <a:solidFill>
              <a:srgbClr val="5AC1FF"/>
            </a:solidFill>
            <a:ln w="0" cap="flat">
              <a:noFill/>
              <a:prstDash val="solid"/>
              <a:miter/>
            </a:ln>
          </p:spPr>
          <p:txBody>
            <a:bodyPr rtlCol="0" anchor="ctr"/>
            <a:lstStyle/>
            <a:p>
              <a:endParaRPr lang="en-US"/>
            </a:p>
          </p:txBody>
        </p:sp>
        <p:grpSp>
          <p:nvGrpSpPr>
            <p:cNvPr id="143" name="Graphic 6">
              <a:extLst>
                <a:ext uri="{FF2B5EF4-FFF2-40B4-BE49-F238E27FC236}">
                  <a16:creationId xmlns:a16="http://schemas.microsoft.com/office/drawing/2014/main" id="{B5F3D0EA-051E-4075-B545-B5FDC0FE9210}"/>
                </a:ext>
              </a:extLst>
            </p:cNvPr>
            <p:cNvGrpSpPr>
              <a:grpSpLocks noGrp="1" noUngrp="1" noRot="1" noMove="1" noResize="1"/>
            </p:cNvGrpSpPr>
            <p:nvPr/>
          </p:nvGrpSpPr>
          <p:grpSpPr>
            <a:xfrm>
              <a:off x="5400419" y="1576850"/>
              <a:ext cx="1391160" cy="1394018"/>
              <a:chOff x="5400419" y="1576850"/>
              <a:chExt cx="1391160" cy="1394018"/>
            </a:xfrm>
            <a:solidFill>
              <a:srgbClr val="121212"/>
            </a:solidFill>
          </p:grpSpPr>
          <p:grpSp>
            <p:nvGrpSpPr>
              <p:cNvPr id="172" name="Graphic 6">
                <a:extLst>
                  <a:ext uri="{FF2B5EF4-FFF2-40B4-BE49-F238E27FC236}">
                    <a16:creationId xmlns:a16="http://schemas.microsoft.com/office/drawing/2014/main" id="{1E9FFD38-52F9-4A54-B34C-061A4AFB0A91}"/>
                  </a:ext>
                </a:extLst>
              </p:cNvPr>
              <p:cNvGrpSpPr>
                <a:grpSpLocks noGrp="1" noUngrp="1" noRot="1" noMove="1" noResize="1"/>
              </p:cNvGrpSpPr>
              <p:nvPr/>
            </p:nvGrpSpPr>
            <p:grpSpPr>
              <a:xfrm>
                <a:off x="5460064" y="1576850"/>
                <a:ext cx="1271938" cy="1394018"/>
                <a:chOff x="5460064" y="1576850"/>
                <a:chExt cx="1271938" cy="1394018"/>
              </a:xfrm>
              <a:solidFill>
                <a:srgbClr val="121212"/>
              </a:solidFill>
            </p:grpSpPr>
            <p:grpSp>
              <p:nvGrpSpPr>
                <p:cNvPr id="176" name="Graphic 6">
                  <a:extLst>
                    <a:ext uri="{FF2B5EF4-FFF2-40B4-BE49-F238E27FC236}">
                      <a16:creationId xmlns:a16="http://schemas.microsoft.com/office/drawing/2014/main" id="{13FFBE54-61DF-4805-915E-79B99A2F0441}"/>
                    </a:ext>
                  </a:extLst>
                </p:cNvPr>
                <p:cNvGrpSpPr>
                  <a:grpSpLocks noGrp="1" noUngrp="1" noRot="1" noMove="1" noResize="1"/>
                </p:cNvGrpSpPr>
                <p:nvPr/>
              </p:nvGrpSpPr>
              <p:grpSpPr>
                <a:xfrm>
                  <a:off x="5460064" y="2274814"/>
                  <a:ext cx="1271938" cy="696055"/>
                  <a:chOff x="5460064" y="2274814"/>
                  <a:chExt cx="1271938" cy="696055"/>
                </a:xfrm>
                <a:solidFill>
                  <a:srgbClr val="121212"/>
                </a:solidFill>
              </p:grpSpPr>
              <p:sp>
                <p:nvSpPr>
                  <p:cNvPr id="178" name="Freeform: Shape 177">
                    <a:extLst>
                      <a:ext uri="{FF2B5EF4-FFF2-40B4-BE49-F238E27FC236}">
                        <a16:creationId xmlns:a16="http://schemas.microsoft.com/office/drawing/2014/main" id="{CDE44C4A-6947-4846-8EF9-141F72FE65D8}"/>
                      </a:ext>
                    </a:extLst>
                  </p:cNvPr>
                  <p:cNvSpPr>
                    <a:spLocks noGrp="1" noRot="1" noMove="1" noResize="1" noEditPoints="1" noAdjustHandles="1" noChangeArrowheads="1" noChangeShapeType="1"/>
                  </p:cNvSpPr>
                  <p:nvPr/>
                </p:nvSpPr>
                <p:spPr>
                  <a:xfrm>
                    <a:off x="6071575" y="2329937"/>
                    <a:ext cx="660428" cy="640863"/>
                  </a:xfrm>
                  <a:custGeom>
                    <a:avLst/>
                    <a:gdLst>
                      <a:gd name="connsiteX0" fmla="*/ 635903 w 660428"/>
                      <a:gd name="connsiteY0" fmla="*/ 640864 h 640863"/>
                      <a:gd name="connsiteX1" fmla="*/ 611572 w 660428"/>
                      <a:gd name="connsiteY1" fmla="*/ 618850 h 640863"/>
                      <a:gd name="connsiteX2" fmla="*/ 575723 w 660428"/>
                      <a:gd name="connsiteY2" fmla="*/ 263427 h 640863"/>
                      <a:gd name="connsiteX3" fmla="*/ 408132 w 660428"/>
                      <a:gd name="connsiteY3" fmla="*/ 85204 h 640863"/>
                      <a:gd name="connsiteX4" fmla="*/ 191811 w 660428"/>
                      <a:gd name="connsiteY4" fmla="*/ 49832 h 640863"/>
                      <a:gd name="connsiteX5" fmla="*/ 34034 w 660428"/>
                      <a:gd name="connsiteY5" fmla="*/ 116623 h 640863"/>
                      <a:gd name="connsiteX6" fmla="*/ 1934 w 660428"/>
                      <a:gd name="connsiteY6" fmla="*/ 103605 h 640863"/>
                      <a:gd name="connsiteX7" fmla="*/ 14951 w 660428"/>
                      <a:gd name="connsiteY7" fmla="*/ 71505 h 640863"/>
                      <a:gd name="connsiteX8" fmla="*/ 179270 w 660428"/>
                      <a:gd name="connsiteY8" fmla="*/ 1920 h 640863"/>
                      <a:gd name="connsiteX9" fmla="*/ 192765 w 660428"/>
                      <a:gd name="connsiteY9" fmla="*/ 284 h 640863"/>
                      <a:gd name="connsiteX10" fmla="*/ 416038 w 660428"/>
                      <a:gd name="connsiteY10" fmla="*/ 36815 h 640863"/>
                      <a:gd name="connsiteX11" fmla="*/ 624453 w 660428"/>
                      <a:gd name="connsiteY11" fmla="*/ 258451 h 640863"/>
                      <a:gd name="connsiteX12" fmla="*/ 660302 w 660428"/>
                      <a:gd name="connsiteY12" fmla="*/ 613875 h 640863"/>
                      <a:gd name="connsiteX13" fmla="*/ 638425 w 660428"/>
                      <a:gd name="connsiteY13" fmla="*/ 640659 h 640863"/>
                      <a:gd name="connsiteX14" fmla="*/ 635971 w 660428"/>
                      <a:gd name="connsiteY14" fmla="*/ 640795 h 64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0428" h="640863">
                        <a:moveTo>
                          <a:pt x="635903" y="640864"/>
                        </a:moveTo>
                        <a:cubicBezTo>
                          <a:pt x="623499" y="640864"/>
                          <a:pt x="612867" y="631458"/>
                          <a:pt x="611572" y="618850"/>
                        </a:cubicBezTo>
                        <a:lnTo>
                          <a:pt x="575723" y="263427"/>
                        </a:lnTo>
                        <a:cubicBezTo>
                          <a:pt x="566590" y="173123"/>
                          <a:pt x="497686" y="99857"/>
                          <a:pt x="408132" y="85204"/>
                        </a:cubicBezTo>
                        <a:lnTo>
                          <a:pt x="191811" y="49832"/>
                        </a:lnTo>
                        <a:lnTo>
                          <a:pt x="34034" y="116623"/>
                        </a:lnTo>
                        <a:cubicBezTo>
                          <a:pt x="21562" y="121939"/>
                          <a:pt x="7250" y="116078"/>
                          <a:pt x="1934" y="103605"/>
                        </a:cubicBezTo>
                        <a:cubicBezTo>
                          <a:pt x="-3314" y="91133"/>
                          <a:pt x="2479" y="76821"/>
                          <a:pt x="14951" y="71505"/>
                        </a:cubicBezTo>
                        <a:lnTo>
                          <a:pt x="179270" y="1920"/>
                        </a:lnTo>
                        <a:cubicBezTo>
                          <a:pt x="183564" y="148"/>
                          <a:pt x="188199" y="-398"/>
                          <a:pt x="192765" y="284"/>
                        </a:cubicBezTo>
                        <a:lnTo>
                          <a:pt x="416038" y="36815"/>
                        </a:lnTo>
                        <a:cubicBezTo>
                          <a:pt x="527401" y="55012"/>
                          <a:pt x="613139" y="146134"/>
                          <a:pt x="624453" y="258451"/>
                        </a:cubicBezTo>
                        <a:lnTo>
                          <a:pt x="660302" y="613875"/>
                        </a:lnTo>
                        <a:cubicBezTo>
                          <a:pt x="661665" y="627301"/>
                          <a:pt x="651851" y="639296"/>
                          <a:pt x="638425" y="640659"/>
                        </a:cubicBezTo>
                        <a:cubicBezTo>
                          <a:pt x="637606" y="640727"/>
                          <a:pt x="636789" y="640795"/>
                          <a:pt x="635971" y="640795"/>
                        </a:cubicBezTo>
                        <a:close/>
                      </a:path>
                    </a:pathLst>
                  </a:custGeom>
                  <a:solidFill>
                    <a:srgbClr val="121212"/>
                  </a:solidFill>
                  <a:ln w="0"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3EC24C75-D97D-4633-A635-59DD8FC2D850}"/>
                      </a:ext>
                    </a:extLst>
                  </p:cNvPr>
                  <p:cNvSpPr>
                    <a:spLocks noGrp="1" noRot="1" noMove="1" noResize="1" noEditPoints="1" noAdjustHandles="1" noChangeArrowheads="1" noChangeShapeType="1"/>
                  </p:cNvSpPr>
                  <p:nvPr/>
                </p:nvSpPr>
                <p:spPr>
                  <a:xfrm>
                    <a:off x="5460064" y="2329963"/>
                    <a:ext cx="660496" cy="640905"/>
                  </a:xfrm>
                  <a:custGeom>
                    <a:avLst/>
                    <a:gdLst>
                      <a:gd name="connsiteX0" fmla="*/ 24457 w 660496"/>
                      <a:gd name="connsiteY0" fmla="*/ 640837 h 640905"/>
                      <a:gd name="connsiteX1" fmla="*/ 22004 w 660496"/>
                      <a:gd name="connsiteY1" fmla="*/ 640701 h 640905"/>
                      <a:gd name="connsiteX2" fmla="*/ 126 w 660496"/>
                      <a:gd name="connsiteY2" fmla="*/ 613916 h 640905"/>
                      <a:gd name="connsiteX3" fmla="*/ 36043 w 660496"/>
                      <a:gd name="connsiteY3" fmla="*/ 258493 h 640905"/>
                      <a:gd name="connsiteX4" fmla="*/ 244459 w 660496"/>
                      <a:gd name="connsiteY4" fmla="*/ 36856 h 640905"/>
                      <a:gd name="connsiteX5" fmla="*/ 467731 w 660496"/>
                      <a:gd name="connsiteY5" fmla="*/ 326 h 640905"/>
                      <a:gd name="connsiteX6" fmla="*/ 481226 w 660496"/>
                      <a:gd name="connsiteY6" fmla="*/ 1961 h 640905"/>
                      <a:gd name="connsiteX7" fmla="*/ 645545 w 660496"/>
                      <a:gd name="connsiteY7" fmla="*/ 71547 h 640905"/>
                      <a:gd name="connsiteX8" fmla="*/ 658563 w 660496"/>
                      <a:gd name="connsiteY8" fmla="*/ 103647 h 640905"/>
                      <a:gd name="connsiteX9" fmla="*/ 626462 w 660496"/>
                      <a:gd name="connsiteY9" fmla="*/ 116664 h 640905"/>
                      <a:gd name="connsiteX10" fmla="*/ 468685 w 660496"/>
                      <a:gd name="connsiteY10" fmla="*/ 49873 h 640905"/>
                      <a:gd name="connsiteX11" fmla="*/ 252364 w 660496"/>
                      <a:gd name="connsiteY11" fmla="*/ 85245 h 640905"/>
                      <a:gd name="connsiteX12" fmla="*/ 84774 w 660496"/>
                      <a:gd name="connsiteY12" fmla="*/ 263468 h 640905"/>
                      <a:gd name="connsiteX13" fmla="*/ 48856 w 660496"/>
                      <a:gd name="connsiteY13" fmla="*/ 618892 h 640905"/>
                      <a:gd name="connsiteX14" fmla="*/ 24525 w 660496"/>
                      <a:gd name="connsiteY14" fmla="*/ 640905 h 64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0496" h="640905">
                        <a:moveTo>
                          <a:pt x="24457" y="640837"/>
                        </a:moveTo>
                        <a:cubicBezTo>
                          <a:pt x="23639" y="640837"/>
                          <a:pt x="22821" y="640837"/>
                          <a:pt x="22004" y="640701"/>
                        </a:cubicBezTo>
                        <a:cubicBezTo>
                          <a:pt x="8577" y="639338"/>
                          <a:pt x="-1237" y="627343"/>
                          <a:pt x="126" y="613916"/>
                        </a:cubicBezTo>
                        <a:lnTo>
                          <a:pt x="36043" y="258493"/>
                        </a:lnTo>
                        <a:cubicBezTo>
                          <a:pt x="47357" y="146243"/>
                          <a:pt x="133095" y="55053"/>
                          <a:pt x="244459" y="36856"/>
                        </a:cubicBezTo>
                        <a:lnTo>
                          <a:pt x="467731" y="326"/>
                        </a:lnTo>
                        <a:cubicBezTo>
                          <a:pt x="472297" y="-424"/>
                          <a:pt x="476932" y="121"/>
                          <a:pt x="481226" y="1961"/>
                        </a:cubicBezTo>
                        <a:lnTo>
                          <a:pt x="645545" y="71547"/>
                        </a:lnTo>
                        <a:cubicBezTo>
                          <a:pt x="658017" y="76794"/>
                          <a:pt x="663811" y="91175"/>
                          <a:pt x="658563" y="103647"/>
                        </a:cubicBezTo>
                        <a:cubicBezTo>
                          <a:pt x="653315" y="116119"/>
                          <a:pt x="638934" y="121912"/>
                          <a:pt x="626462" y="116664"/>
                        </a:cubicBezTo>
                        <a:lnTo>
                          <a:pt x="468685" y="49873"/>
                        </a:lnTo>
                        <a:lnTo>
                          <a:pt x="252364" y="85245"/>
                        </a:lnTo>
                        <a:cubicBezTo>
                          <a:pt x="162810" y="99899"/>
                          <a:pt x="93906" y="173164"/>
                          <a:pt x="84774" y="263468"/>
                        </a:cubicBezTo>
                        <a:lnTo>
                          <a:pt x="48856" y="618892"/>
                        </a:lnTo>
                        <a:cubicBezTo>
                          <a:pt x="47561" y="631500"/>
                          <a:pt x="36929" y="640905"/>
                          <a:pt x="24525" y="640905"/>
                        </a:cubicBezTo>
                        <a:close/>
                      </a:path>
                    </a:pathLst>
                  </a:custGeom>
                  <a:solidFill>
                    <a:srgbClr val="121212"/>
                  </a:solidFill>
                  <a:ln w="0"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73D94A0B-2E40-4F3C-8E41-563CB6060335}"/>
                      </a:ext>
                    </a:extLst>
                  </p:cNvPr>
                  <p:cNvSpPr>
                    <a:spLocks noGrp="1" noRot="1" noMove="1" noResize="1" noEditPoints="1" noAdjustHandles="1" noChangeArrowheads="1" noChangeShapeType="1"/>
                  </p:cNvSpPr>
                  <p:nvPr/>
                </p:nvSpPr>
                <p:spPr>
                  <a:xfrm>
                    <a:off x="5907215" y="2274814"/>
                    <a:ext cx="72579" cy="104137"/>
                  </a:xfrm>
                  <a:custGeom>
                    <a:avLst/>
                    <a:gdLst>
                      <a:gd name="connsiteX0" fmla="*/ 24465 w 72579"/>
                      <a:gd name="connsiteY0" fmla="*/ 104137 h 104137"/>
                      <a:gd name="connsiteX1" fmla="*/ 14855 w 72579"/>
                      <a:gd name="connsiteY1" fmla="*/ 102161 h 104137"/>
                      <a:gd name="connsiteX2" fmla="*/ 1975 w 72579"/>
                      <a:gd name="connsiteY2" fmla="*/ 70060 h 104137"/>
                      <a:gd name="connsiteX3" fmla="*/ 25624 w 72579"/>
                      <a:gd name="connsiteY3" fmla="*/ 14856 h 104137"/>
                      <a:gd name="connsiteX4" fmla="*/ 57725 w 72579"/>
                      <a:gd name="connsiteY4" fmla="*/ 1974 h 104137"/>
                      <a:gd name="connsiteX5" fmla="*/ 70605 w 72579"/>
                      <a:gd name="connsiteY5" fmla="*/ 34075 h 104137"/>
                      <a:gd name="connsiteX6" fmla="*/ 46956 w 72579"/>
                      <a:gd name="connsiteY6" fmla="*/ 89280 h 104137"/>
                      <a:gd name="connsiteX7" fmla="*/ 24465 w 72579"/>
                      <a:gd name="connsiteY7" fmla="*/ 104137 h 10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579" h="104137">
                        <a:moveTo>
                          <a:pt x="24465" y="104137"/>
                        </a:moveTo>
                        <a:cubicBezTo>
                          <a:pt x="21262" y="104137"/>
                          <a:pt x="17991" y="103524"/>
                          <a:pt x="14855" y="102161"/>
                        </a:cubicBezTo>
                        <a:cubicBezTo>
                          <a:pt x="2451" y="96845"/>
                          <a:pt x="-3342" y="82464"/>
                          <a:pt x="1975" y="70060"/>
                        </a:cubicBezTo>
                        <a:lnTo>
                          <a:pt x="25624" y="14856"/>
                        </a:lnTo>
                        <a:cubicBezTo>
                          <a:pt x="30940" y="2452"/>
                          <a:pt x="45320" y="-3342"/>
                          <a:pt x="57725" y="1974"/>
                        </a:cubicBezTo>
                        <a:cubicBezTo>
                          <a:pt x="70129" y="7290"/>
                          <a:pt x="75922" y="21671"/>
                          <a:pt x="70605" y="34075"/>
                        </a:cubicBezTo>
                        <a:lnTo>
                          <a:pt x="46956" y="89280"/>
                        </a:lnTo>
                        <a:cubicBezTo>
                          <a:pt x="43003" y="98549"/>
                          <a:pt x="33939" y="104137"/>
                          <a:pt x="24465" y="104137"/>
                        </a:cubicBezTo>
                        <a:close/>
                      </a:path>
                    </a:pathLst>
                  </a:custGeom>
                  <a:solidFill>
                    <a:srgbClr val="121212"/>
                  </a:solidFill>
                  <a:ln w="0"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92B35B4A-71F6-4579-83B1-7572D26FF82B}"/>
                      </a:ext>
                    </a:extLst>
                  </p:cNvPr>
                  <p:cNvSpPr>
                    <a:spLocks noGrp="1" noRot="1" noMove="1" noResize="1" noEditPoints="1" noAdjustHandles="1" noChangeArrowheads="1" noChangeShapeType="1"/>
                  </p:cNvSpPr>
                  <p:nvPr/>
                </p:nvSpPr>
                <p:spPr>
                  <a:xfrm>
                    <a:off x="6212136" y="2274814"/>
                    <a:ext cx="72580" cy="104137"/>
                  </a:xfrm>
                  <a:custGeom>
                    <a:avLst/>
                    <a:gdLst>
                      <a:gd name="connsiteX0" fmla="*/ 48115 w 72580"/>
                      <a:gd name="connsiteY0" fmla="*/ 104137 h 104137"/>
                      <a:gd name="connsiteX1" fmla="*/ 25624 w 72580"/>
                      <a:gd name="connsiteY1" fmla="*/ 89280 h 104137"/>
                      <a:gd name="connsiteX2" fmla="*/ 1975 w 72580"/>
                      <a:gd name="connsiteY2" fmla="*/ 34075 h 104137"/>
                      <a:gd name="connsiteX3" fmla="*/ 14855 w 72580"/>
                      <a:gd name="connsiteY3" fmla="*/ 1974 h 104137"/>
                      <a:gd name="connsiteX4" fmla="*/ 46956 w 72580"/>
                      <a:gd name="connsiteY4" fmla="*/ 14856 h 104137"/>
                      <a:gd name="connsiteX5" fmla="*/ 70606 w 72580"/>
                      <a:gd name="connsiteY5" fmla="*/ 70060 h 104137"/>
                      <a:gd name="connsiteX6" fmla="*/ 57725 w 72580"/>
                      <a:gd name="connsiteY6" fmla="*/ 102161 h 104137"/>
                      <a:gd name="connsiteX7" fmla="*/ 48115 w 72580"/>
                      <a:gd name="connsiteY7" fmla="*/ 104137 h 10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580" h="104137">
                        <a:moveTo>
                          <a:pt x="48115" y="104137"/>
                        </a:moveTo>
                        <a:cubicBezTo>
                          <a:pt x="38641" y="104137"/>
                          <a:pt x="29577" y="98549"/>
                          <a:pt x="25624" y="89280"/>
                        </a:cubicBezTo>
                        <a:lnTo>
                          <a:pt x="1975" y="34075"/>
                        </a:lnTo>
                        <a:cubicBezTo>
                          <a:pt x="-3342" y="21671"/>
                          <a:pt x="2452" y="7290"/>
                          <a:pt x="14855" y="1974"/>
                        </a:cubicBezTo>
                        <a:cubicBezTo>
                          <a:pt x="27328" y="-3342"/>
                          <a:pt x="41640" y="2452"/>
                          <a:pt x="46956" y="14856"/>
                        </a:cubicBezTo>
                        <a:lnTo>
                          <a:pt x="70606" y="70060"/>
                        </a:lnTo>
                        <a:cubicBezTo>
                          <a:pt x="75922" y="82464"/>
                          <a:pt x="70129" y="96845"/>
                          <a:pt x="57725" y="102161"/>
                        </a:cubicBezTo>
                        <a:cubicBezTo>
                          <a:pt x="54589" y="103524"/>
                          <a:pt x="51318" y="104137"/>
                          <a:pt x="48115" y="104137"/>
                        </a:cubicBezTo>
                        <a:close/>
                      </a:path>
                    </a:pathLst>
                  </a:custGeom>
                  <a:solidFill>
                    <a:srgbClr val="121212"/>
                  </a:solidFill>
                  <a:ln w="0" cap="flat">
                    <a:noFill/>
                    <a:prstDash val="solid"/>
                    <a:miter/>
                  </a:ln>
                </p:spPr>
                <p:txBody>
                  <a:bodyPr rtlCol="0" anchor="ctr"/>
                  <a:lstStyle/>
                  <a:p>
                    <a:endParaRPr lang="en-US"/>
                  </a:p>
                </p:txBody>
              </p:sp>
            </p:grpSp>
            <p:sp>
              <p:nvSpPr>
                <p:cNvPr id="177" name="Freeform: Shape 176">
                  <a:extLst>
                    <a:ext uri="{FF2B5EF4-FFF2-40B4-BE49-F238E27FC236}">
                      <a16:creationId xmlns:a16="http://schemas.microsoft.com/office/drawing/2014/main" id="{FF116221-02D3-464B-BC8E-5A24B1B894E7}"/>
                    </a:ext>
                  </a:extLst>
                </p:cNvPr>
                <p:cNvSpPr>
                  <a:spLocks noGrp="1" noRot="1" noMove="1" noResize="1" noEditPoints="1" noAdjustHandles="1" noChangeArrowheads="1" noChangeShapeType="1"/>
                </p:cNvSpPr>
                <p:nvPr/>
              </p:nvSpPr>
              <p:spPr>
                <a:xfrm>
                  <a:off x="5810588" y="1576850"/>
                  <a:ext cx="570685" cy="701505"/>
                </a:xfrm>
                <a:custGeom>
                  <a:avLst/>
                  <a:gdLst>
                    <a:gd name="connsiteX0" fmla="*/ 285412 w 570685"/>
                    <a:gd name="connsiteY0" fmla="*/ 701438 h 701505"/>
                    <a:gd name="connsiteX1" fmla="*/ 42374 w 570685"/>
                    <a:gd name="connsiteY1" fmla="*/ 474689 h 701505"/>
                    <a:gd name="connsiteX2" fmla="*/ 2709 w 570685"/>
                    <a:gd name="connsiteY2" fmla="*/ 401492 h 701505"/>
                    <a:gd name="connsiteX3" fmla="*/ 323 w 570685"/>
                    <a:gd name="connsiteY3" fmla="*/ 364075 h 701505"/>
                    <a:gd name="connsiteX4" fmla="*/ 30447 w 570685"/>
                    <a:gd name="connsiteY4" fmla="*/ 286243 h 701505"/>
                    <a:gd name="connsiteX5" fmla="*/ 110392 w 570685"/>
                    <a:gd name="connsiteY5" fmla="*/ 51453 h 701505"/>
                    <a:gd name="connsiteX6" fmla="*/ 113323 w 570685"/>
                    <a:gd name="connsiteY6" fmla="*/ 47295 h 701505"/>
                    <a:gd name="connsiteX7" fmla="*/ 203490 w 570685"/>
                    <a:gd name="connsiteY7" fmla="*/ 2314 h 701505"/>
                    <a:gd name="connsiteX8" fmla="*/ 444892 w 570685"/>
                    <a:gd name="connsiteY8" fmla="*/ 54247 h 701505"/>
                    <a:gd name="connsiteX9" fmla="*/ 447005 w 570685"/>
                    <a:gd name="connsiteY9" fmla="*/ 56019 h 701505"/>
                    <a:gd name="connsiteX10" fmla="*/ 540035 w 570685"/>
                    <a:gd name="connsiteY10" fmla="*/ 286107 h 701505"/>
                    <a:gd name="connsiteX11" fmla="*/ 570364 w 570685"/>
                    <a:gd name="connsiteY11" fmla="*/ 364075 h 701505"/>
                    <a:gd name="connsiteX12" fmla="*/ 567978 w 570685"/>
                    <a:gd name="connsiteY12" fmla="*/ 401492 h 701505"/>
                    <a:gd name="connsiteX13" fmla="*/ 530357 w 570685"/>
                    <a:gd name="connsiteY13" fmla="*/ 473667 h 701505"/>
                    <a:gd name="connsiteX14" fmla="*/ 285343 w 570685"/>
                    <a:gd name="connsiteY14" fmla="*/ 701506 h 701505"/>
                    <a:gd name="connsiteX15" fmla="*/ 247518 w 570685"/>
                    <a:gd name="connsiteY15" fmla="*/ 48795 h 701505"/>
                    <a:gd name="connsiteX16" fmla="*/ 209011 w 570685"/>
                    <a:gd name="connsiteY16" fmla="*/ 50839 h 701505"/>
                    <a:gd name="connsiteX17" fmla="*/ 157486 w 570685"/>
                    <a:gd name="connsiteY17" fmla="*/ 68287 h 701505"/>
                    <a:gd name="connsiteX18" fmla="*/ 131793 w 570685"/>
                    <a:gd name="connsiteY18" fmla="*/ 95344 h 701505"/>
                    <a:gd name="connsiteX19" fmla="*/ 79995 w 570685"/>
                    <a:gd name="connsiteY19" fmla="*/ 298784 h 701505"/>
                    <a:gd name="connsiteX20" fmla="*/ 64661 w 570685"/>
                    <a:gd name="connsiteY20" fmla="*/ 323047 h 701505"/>
                    <a:gd name="connsiteX21" fmla="*/ 49190 w 570685"/>
                    <a:gd name="connsiteY21" fmla="*/ 360872 h 701505"/>
                    <a:gd name="connsiteX22" fmla="*/ 51575 w 570685"/>
                    <a:gd name="connsiteY22" fmla="*/ 398289 h 701505"/>
                    <a:gd name="connsiteX23" fmla="*/ 70590 w 570685"/>
                    <a:gd name="connsiteY23" fmla="*/ 433592 h 701505"/>
                    <a:gd name="connsiteX24" fmla="*/ 86538 w 570685"/>
                    <a:gd name="connsiteY24" fmla="*/ 450631 h 701505"/>
                    <a:gd name="connsiteX25" fmla="*/ 285480 w 570685"/>
                    <a:gd name="connsiteY25" fmla="*/ 652503 h 701505"/>
                    <a:gd name="connsiteX26" fmla="*/ 485852 w 570685"/>
                    <a:gd name="connsiteY26" fmla="*/ 450631 h 701505"/>
                    <a:gd name="connsiteX27" fmla="*/ 501460 w 570685"/>
                    <a:gd name="connsiteY27" fmla="*/ 433184 h 701505"/>
                    <a:gd name="connsiteX28" fmla="*/ 519316 w 570685"/>
                    <a:gd name="connsiteY28" fmla="*/ 398289 h 701505"/>
                    <a:gd name="connsiteX29" fmla="*/ 521702 w 570685"/>
                    <a:gd name="connsiteY29" fmla="*/ 360872 h 701505"/>
                    <a:gd name="connsiteX30" fmla="*/ 506231 w 570685"/>
                    <a:gd name="connsiteY30" fmla="*/ 323047 h 701505"/>
                    <a:gd name="connsiteX31" fmla="*/ 490896 w 570685"/>
                    <a:gd name="connsiteY31" fmla="*/ 299465 h 701505"/>
                    <a:gd name="connsiteX32" fmla="*/ 416199 w 570685"/>
                    <a:gd name="connsiteY32" fmla="*/ 93776 h 701505"/>
                    <a:gd name="connsiteX33" fmla="*/ 414018 w 570685"/>
                    <a:gd name="connsiteY33" fmla="*/ 92004 h 701505"/>
                    <a:gd name="connsiteX34" fmla="*/ 247654 w 570685"/>
                    <a:gd name="connsiteY34" fmla="*/ 48727 h 70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0685" h="701505">
                      <a:moveTo>
                        <a:pt x="285412" y="701438"/>
                      </a:moveTo>
                      <a:cubicBezTo>
                        <a:pt x="154488" y="701438"/>
                        <a:pt x="73725" y="581827"/>
                        <a:pt x="42374" y="474689"/>
                      </a:cubicBezTo>
                      <a:cubicBezTo>
                        <a:pt x="6116" y="455538"/>
                        <a:pt x="3663" y="416895"/>
                        <a:pt x="2709" y="401492"/>
                      </a:cubicBezTo>
                      <a:lnTo>
                        <a:pt x="323" y="364075"/>
                      </a:lnTo>
                      <a:cubicBezTo>
                        <a:pt x="-1994" y="327886"/>
                        <a:pt x="8161" y="301783"/>
                        <a:pt x="30447" y="286243"/>
                      </a:cubicBezTo>
                      <a:cubicBezTo>
                        <a:pt x="29084" y="235332"/>
                        <a:pt x="32219" y="89415"/>
                        <a:pt x="110392" y="51453"/>
                      </a:cubicBezTo>
                      <a:cubicBezTo>
                        <a:pt x="111823" y="50430"/>
                        <a:pt x="112709" y="48590"/>
                        <a:pt x="113323" y="47295"/>
                      </a:cubicBezTo>
                      <a:cubicBezTo>
                        <a:pt x="124704" y="23510"/>
                        <a:pt x="142425" y="9334"/>
                        <a:pt x="203490" y="2314"/>
                      </a:cubicBezTo>
                      <a:cubicBezTo>
                        <a:pt x="279210" y="-6342"/>
                        <a:pt x="389551" y="8925"/>
                        <a:pt x="444892" y="54247"/>
                      </a:cubicBezTo>
                      <a:lnTo>
                        <a:pt x="447005" y="56019"/>
                      </a:lnTo>
                      <a:cubicBezTo>
                        <a:pt x="482786" y="85189"/>
                        <a:pt x="541807" y="133510"/>
                        <a:pt x="540035" y="286107"/>
                      </a:cubicBezTo>
                      <a:cubicBezTo>
                        <a:pt x="562458" y="301646"/>
                        <a:pt x="572681" y="327817"/>
                        <a:pt x="570364" y="364075"/>
                      </a:cubicBezTo>
                      <a:lnTo>
                        <a:pt x="567978" y="401492"/>
                      </a:lnTo>
                      <a:cubicBezTo>
                        <a:pt x="567024" y="416622"/>
                        <a:pt x="564638" y="454243"/>
                        <a:pt x="530357" y="473667"/>
                      </a:cubicBezTo>
                      <a:cubicBezTo>
                        <a:pt x="500437" y="585917"/>
                        <a:pt x="421583" y="701506"/>
                        <a:pt x="285343" y="701506"/>
                      </a:cubicBezTo>
                      <a:close/>
                      <a:moveTo>
                        <a:pt x="247518" y="48795"/>
                      </a:moveTo>
                      <a:cubicBezTo>
                        <a:pt x="234091" y="48795"/>
                        <a:pt x="221074" y="49476"/>
                        <a:pt x="209011" y="50839"/>
                      </a:cubicBezTo>
                      <a:cubicBezTo>
                        <a:pt x="163280" y="56087"/>
                        <a:pt x="159804" y="63448"/>
                        <a:pt x="157486" y="68287"/>
                      </a:cubicBezTo>
                      <a:cubicBezTo>
                        <a:pt x="154079" y="75375"/>
                        <a:pt x="148422" y="87302"/>
                        <a:pt x="131793" y="95344"/>
                      </a:cubicBezTo>
                      <a:cubicBezTo>
                        <a:pt x="86129" y="117562"/>
                        <a:pt x="75770" y="231925"/>
                        <a:pt x="79995" y="298784"/>
                      </a:cubicBezTo>
                      <a:cubicBezTo>
                        <a:pt x="80677" y="309348"/>
                        <a:pt x="74475" y="319094"/>
                        <a:pt x="64661" y="323047"/>
                      </a:cubicBezTo>
                      <a:cubicBezTo>
                        <a:pt x="55460" y="326727"/>
                        <a:pt x="47350" y="332384"/>
                        <a:pt x="49190" y="360872"/>
                      </a:cubicBezTo>
                      <a:lnTo>
                        <a:pt x="51575" y="398289"/>
                      </a:lnTo>
                      <a:cubicBezTo>
                        <a:pt x="53142" y="423301"/>
                        <a:pt x="59208" y="429776"/>
                        <a:pt x="70590" y="433592"/>
                      </a:cubicBezTo>
                      <a:cubicBezTo>
                        <a:pt x="78428" y="436182"/>
                        <a:pt x="84425" y="442589"/>
                        <a:pt x="86538" y="450631"/>
                      </a:cubicBezTo>
                      <a:cubicBezTo>
                        <a:pt x="110937" y="543729"/>
                        <a:pt x="177660" y="652503"/>
                        <a:pt x="285480" y="652503"/>
                      </a:cubicBezTo>
                      <a:cubicBezTo>
                        <a:pt x="426968" y="652503"/>
                        <a:pt x="474607" y="497998"/>
                        <a:pt x="485852" y="450631"/>
                      </a:cubicBezTo>
                      <a:cubicBezTo>
                        <a:pt x="487761" y="442521"/>
                        <a:pt x="493622" y="435978"/>
                        <a:pt x="501460" y="433184"/>
                      </a:cubicBezTo>
                      <a:cubicBezTo>
                        <a:pt x="512296" y="429367"/>
                        <a:pt x="517749" y="423165"/>
                        <a:pt x="519316" y="398289"/>
                      </a:cubicBezTo>
                      <a:lnTo>
                        <a:pt x="521702" y="360872"/>
                      </a:lnTo>
                      <a:cubicBezTo>
                        <a:pt x="523474" y="332384"/>
                        <a:pt x="515431" y="326727"/>
                        <a:pt x="506231" y="323047"/>
                      </a:cubicBezTo>
                      <a:cubicBezTo>
                        <a:pt x="496689" y="319162"/>
                        <a:pt x="490487" y="309757"/>
                        <a:pt x="490896" y="299465"/>
                      </a:cubicBezTo>
                      <a:cubicBezTo>
                        <a:pt x="496076" y="159068"/>
                        <a:pt x="447959" y="119811"/>
                        <a:pt x="416199" y="93776"/>
                      </a:cubicBezTo>
                      <a:lnTo>
                        <a:pt x="414018" y="92004"/>
                      </a:lnTo>
                      <a:cubicBezTo>
                        <a:pt x="378510" y="62971"/>
                        <a:pt x="308448" y="48727"/>
                        <a:pt x="247654" y="48727"/>
                      </a:cubicBezTo>
                      <a:close/>
                    </a:path>
                  </a:pathLst>
                </a:custGeom>
                <a:solidFill>
                  <a:srgbClr val="121212"/>
                </a:solidFill>
                <a:ln w="0" cap="flat">
                  <a:noFill/>
                  <a:prstDash val="solid"/>
                  <a:miter/>
                </a:ln>
              </p:spPr>
              <p:txBody>
                <a:bodyPr rtlCol="0" anchor="ctr"/>
                <a:lstStyle/>
                <a:p>
                  <a:endParaRPr lang="en-US"/>
                </a:p>
              </p:txBody>
            </p:sp>
          </p:grpSp>
          <p:sp>
            <p:nvSpPr>
              <p:cNvPr id="173" name="Freeform: Shape 172">
                <a:extLst>
                  <a:ext uri="{FF2B5EF4-FFF2-40B4-BE49-F238E27FC236}">
                    <a16:creationId xmlns:a16="http://schemas.microsoft.com/office/drawing/2014/main" id="{78CF6D69-C41E-4472-A58C-C538C2158D21}"/>
                  </a:ext>
                </a:extLst>
              </p:cNvPr>
              <p:cNvSpPr>
                <a:spLocks noGrp="1" noRot="1" noMove="1" noResize="1" noEditPoints="1" noAdjustHandles="1" noChangeArrowheads="1" noChangeShapeType="1"/>
              </p:cNvSpPr>
              <p:nvPr/>
            </p:nvSpPr>
            <p:spPr>
              <a:xfrm>
                <a:off x="5645285" y="2471709"/>
                <a:ext cx="901565" cy="499091"/>
              </a:xfrm>
              <a:custGeom>
                <a:avLst/>
                <a:gdLst>
                  <a:gd name="connsiteX0" fmla="*/ 863319 w 901565"/>
                  <a:gd name="connsiteY0" fmla="*/ 499092 h 499091"/>
                  <a:gd name="connsiteX1" fmla="*/ 38178 w 901565"/>
                  <a:gd name="connsiteY1" fmla="*/ 499092 h 499091"/>
                  <a:gd name="connsiteX2" fmla="*/ 13711 w 901565"/>
                  <a:gd name="connsiteY2" fmla="*/ 475374 h 499091"/>
                  <a:gd name="connsiteX3" fmla="*/ 12 w 901565"/>
                  <a:gd name="connsiteY3" fmla="*/ 25217 h 499091"/>
                  <a:gd name="connsiteX4" fmla="*/ 6895 w 901565"/>
                  <a:gd name="connsiteY4" fmla="*/ 7429 h 499091"/>
                  <a:gd name="connsiteX5" fmla="*/ 24479 w 901565"/>
                  <a:gd name="connsiteY5" fmla="*/ 0 h 499091"/>
                  <a:gd name="connsiteX6" fmla="*/ 877086 w 901565"/>
                  <a:gd name="connsiteY6" fmla="*/ 0 h 499091"/>
                  <a:gd name="connsiteX7" fmla="*/ 894670 w 901565"/>
                  <a:gd name="connsiteY7" fmla="*/ 7429 h 499091"/>
                  <a:gd name="connsiteX8" fmla="*/ 901554 w 901565"/>
                  <a:gd name="connsiteY8" fmla="*/ 25217 h 499091"/>
                  <a:gd name="connsiteX9" fmla="*/ 887855 w 901565"/>
                  <a:gd name="connsiteY9" fmla="*/ 475374 h 499091"/>
                  <a:gd name="connsiteX10" fmla="*/ 863387 w 901565"/>
                  <a:gd name="connsiteY10" fmla="*/ 499092 h 499091"/>
                  <a:gd name="connsiteX11" fmla="*/ 61896 w 901565"/>
                  <a:gd name="connsiteY11" fmla="*/ 450157 h 499091"/>
                  <a:gd name="connsiteX12" fmla="*/ 839601 w 901565"/>
                  <a:gd name="connsiteY12" fmla="*/ 450157 h 499091"/>
                  <a:gd name="connsiteX13" fmla="*/ 851801 w 901565"/>
                  <a:gd name="connsiteY13" fmla="*/ 48935 h 499091"/>
                  <a:gd name="connsiteX14" fmla="*/ 49628 w 901565"/>
                  <a:gd name="connsiteY14" fmla="*/ 48935 h 499091"/>
                  <a:gd name="connsiteX15" fmla="*/ 61828 w 901565"/>
                  <a:gd name="connsiteY15" fmla="*/ 450157 h 49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565" h="499091">
                    <a:moveTo>
                      <a:pt x="863319" y="499092"/>
                    </a:moveTo>
                    <a:lnTo>
                      <a:pt x="38178" y="499092"/>
                    </a:lnTo>
                    <a:cubicBezTo>
                      <a:pt x="24956" y="499092"/>
                      <a:pt x="14120" y="488596"/>
                      <a:pt x="13711" y="475374"/>
                    </a:cubicBezTo>
                    <a:lnTo>
                      <a:pt x="12" y="25217"/>
                    </a:lnTo>
                    <a:cubicBezTo>
                      <a:pt x="-192" y="18606"/>
                      <a:pt x="2261" y="12200"/>
                      <a:pt x="6895" y="7429"/>
                    </a:cubicBezTo>
                    <a:cubicBezTo>
                      <a:pt x="11530" y="2658"/>
                      <a:pt x="17868" y="0"/>
                      <a:pt x="24479" y="0"/>
                    </a:cubicBezTo>
                    <a:lnTo>
                      <a:pt x="877086" y="0"/>
                    </a:lnTo>
                    <a:cubicBezTo>
                      <a:pt x="883697" y="0"/>
                      <a:pt x="890036" y="2658"/>
                      <a:pt x="894670" y="7429"/>
                    </a:cubicBezTo>
                    <a:cubicBezTo>
                      <a:pt x="899304" y="12200"/>
                      <a:pt x="901758" y="18606"/>
                      <a:pt x="901554" y="25217"/>
                    </a:cubicBezTo>
                    <a:lnTo>
                      <a:pt x="887855" y="475374"/>
                    </a:lnTo>
                    <a:cubicBezTo>
                      <a:pt x="887446" y="488596"/>
                      <a:pt x="876609" y="499092"/>
                      <a:pt x="863387" y="499092"/>
                    </a:cubicBezTo>
                    <a:close/>
                    <a:moveTo>
                      <a:pt x="61896" y="450157"/>
                    </a:moveTo>
                    <a:lnTo>
                      <a:pt x="839601" y="450157"/>
                    </a:lnTo>
                    <a:lnTo>
                      <a:pt x="851801" y="48935"/>
                    </a:lnTo>
                    <a:lnTo>
                      <a:pt x="49628" y="48935"/>
                    </a:lnTo>
                    <a:lnTo>
                      <a:pt x="61828" y="450157"/>
                    </a:lnTo>
                    <a:close/>
                  </a:path>
                </a:pathLst>
              </a:custGeom>
              <a:solidFill>
                <a:srgbClr val="121212"/>
              </a:solidFill>
              <a:ln w="0"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3D91FB44-8BBC-4CF5-8E2F-BAB2CE4B6DB2}"/>
                  </a:ext>
                </a:extLst>
              </p:cNvPr>
              <p:cNvSpPr>
                <a:spLocks noGrp="1" noRot="1" noMove="1" noResize="1" noEditPoints="1" noAdjustHandles="1" noChangeArrowheads="1" noChangeShapeType="1"/>
              </p:cNvSpPr>
              <p:nvPr/>
            </p:nvSpPr>
            <p:spPr>
              <a:xfrm>
                <a:off x="5400419" y="2921866"/>
                <a:ext cx="1391160" cy="48934"/>
              </a:xfrm>
              <a:custGeom>
                <a:avLst/>
                <a:gdLst>
                  <a:gd name="connsiteX0" fmla="*/ 1366693 w 1391160"/>
                  <a:gd name="connsiteY0" fmla="*/ 48935 h 48934"/>
                  <a:gd name="connsiteX1" fmla="*/ 24467 w 1391160"/>
                  <a:gd name="connsiteY1" fmla="*/ 48935 h 48934"/>
                  <a:gd name="connsiteX2" fmla="*/ 0 w 1391160"/>
                  <a:gd name="connsiteY2" fmla="*/ 24467 h 48934"/>
                  <a:gd name="connsiteX3" fmla="*/ 24467 w 1391160"/>
                  <a:gd name="connsiteY3" fmla="*/ 0 h 48934"/>
                  <a:gd name="connsiteX4" fmla="*/ 1366693 w 1391160"/>
                  <a:gd name="connsiteY4" fmla="*/ 0 h 48934"/>
                  <a:gd name="connsiteX5" fmla="*/ 1391160 w 1391160"/>
                  <a:gd name="connsiteY5" fmla="*/ 24467 h 48934"/>
                  <a:gd name="connsiteX6" fmla="*/ 1366693 w 1391160"/>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1160" h="48934">
                    <a:moveTo>
                      <a:pt x="1366693" y="48935"/>
                    </a:moveTo>
                    <a:lnTo>
                      <a:pt x="24467" y="48935"/>
                    </a:lnTo>
                    <a:cubicBezTo>
                      <a:pt x="10973" y="48935"/>
                      <a:pt x="0" y="37962"/>
                      <a:pt x="0" y="24467"/>
                    </a:cubicBezTo>
                    <a:cubicBezTo>
                      <a:pt x="0" y="10973"/>
                      <a:pt x="10973" y="0"/>
                      <a:pt x="24467" y="0"/>
                    </a:cubicBezTo>
                    <a:lnTo>
                      <a:pt x="1366693" y="0"/>
                    </a:lnTo>
                    <a:cubicBezTo>
                      <a:pt x="1380188" y="0"/>
                      <a:pt x="1391160" y="10973"/>
                      <a:pt x="1391160" y="24467"/>
                    </a:cubicBezTo>
                    <a:cubicBezTo>
                      <a:pt x="1391160" y="37962"/>
                      <a:pt x="1380188" y="48935"/>
                      <a:pt x="1366693" y="48935"/>
                    </a:cubicBezTo>
                    <a:close/>
                  </a:path>
                </a:pathLst>
              </a:custGeom>
              <a:solidFill>
                <a:srgbClr val="121212"/>
              </a:solidFill>
              <a:ln w="0"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7651DBB2-4BD1-40F1-834D-FCAC71C2A092}"/>
                  </a:ext>
                </a:extLst>
              </p:cNvPr>
              <p:cNvSpPr>
                <a:spLocks noGrp="1" noRot="1" noMove="1" noResize="1" noEditPoints="1" noAdjustHandles="1" noChangeArrowheads="1" noChangeShapeType="1"/>
              </p:cNvSpPr>
              <p:nvPr/>
            </p:nvSpPr>
            <p:spPr>
              <a:xfrm>
                <a:off x="5870478" y="1665855"/>
                <a:ext cx="470728" cy="128470"/>
              </a:xfrm>
              <a:custGeom>
                <a:avLst/>
                <a:gdLst>
                  <a:gd name="connsiteX0" fmla="*/ 446205 w 470728"/>
                  <a:gd name="connsiteY0" fmla="*/ 128470 h 128470"/>
                  <a:gd name="connsiteX1" fmla="*/ 422419 w 470728"/>
                  <a:gd name="connsiteY1" fmla="*/ 109592 h 128470"/>
                  <a:gd name="connsiteX2" fmla="*/ 403540 w 470728"/>
                  <a:gd name="connsiteY2" fmla="*/ 84579 h 128470"/>
                  <a:gd name="connsiteX3" fmla="*/ 213527 w 470728"/>
                  <a:gd name="connsiteY3" fmla="*/ 98278 h 128470"/>
                  <a:gd name="connsiteX4" fmla="*/ 37076 w 470728"/>
                  <a:gd name="connsiteY4" fmla="*/ 94257 h 128470"/>
                  <a:gd name="connsiteX5" fmla="*/ 0 w 470728"/>
                  <a:gd name="connsiteY5" fmla="*/ 24467 h 128470"/>
                  <a:gd name="connsiteX6" fmla="*/ 24467 w 470728"/>
                  <a:gd name="connsiteY6" fmla="*/ 0 h 128470"/>
                  <a:gd name="connsiteX7" fmla="*/ 24467 w 470728"/>
                  <a:gd name="connsiteY7" fmla="*/ 0 h 128470"/>
                  <a:gd name="connsiteX8" fmla="*/ 48935 w 470728"/>
                  <a:gd name="connsiteY8" fmla="*/ 24127 h 128470"/>
                  <a:gd name="connsiteX9" fmla="*/ 66655 w 470728"/>
                  <a:gd name="connsiteY9" fmla="*/ 55273 h 128470"/>
                  <a:gd name="connsiteX10" fmla="*/ 198942 w 470728"/>
                  <a:gd name="connsiteY10" fmla="*/ 51593 h 128470"/>
                  <a:gd name="connsiteX11" fmla="*/ 427803 w 470728"/>
                  <a:gd name="connsiteY11" fmla="*/ 42051 h 128470"/>
                  <a:gd name="connsiteX12" fmla="*/ 470059 w 470728"/>
                  <a:gd name="connsiteY12" fmla="*/ 98346 h 128470"/>
                  <a:gd name="connsiteX13" fmla="*/ 451862 w 470728"/>
                  <a:gd name="connsiteY13" fmla="*/ 127789 h 128470"/>
                  <a:gd name="connsiteX14" fmla="*/ 446205 w 470728"/>
                  <a:gd name="connsiteY14" fmla="*/ 128470 h 128470"/>
                  <a:gd name="connsiteX15" fmla="*/ 49003 w 470728"/>
                  <a:gd name="connsiteY15" fmla="*/ 24467 h 128470"/>
                  <a:gd name="connsiteX16" fmla="*/ 49139 w 470728"/>
                  <a:gd name="connsiteY16" fmla="*/ 24467 h 128470"/>
                  <a:gd name="connsiteX17" fmla="*/ 49003 w 470728"/>
                  <a:gd name="connsiteY17" fmla="*/ 24467 h 12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0728" h="128470">
                    <a:moveTo>
                      <a:pt x="446205" y="128470"/>
                    </a:moveTo>
                    <a:cubicBezTo>
                      <a:pt x="435096" y="128470"/>
                      <a:pt x="425077" y="120905"/>
                      <a:pt x="422419" y="109592"/>
                    </a:cubicBezTo>
                    <a:cubicBezTo>
                      <a:pt x="419761" y="98346"/>
                      <a:pt x="413763" y="90372"/>
                      <a:pt x="403540" y="84579"/>
                    </a:cubicBezTo>
                    <a:cubicBezTo>
                      <a:pt x="371031" y="66109"/>
                      <a:pt x="300082" y="71221"/>
                      <a:pt x="213527" y="98278"/>
                    </a:cubicBezTo>
                    <a:cubicBezTo>
                      <a:pt x="133991" y="123222"/>
                      <a:pt x="74629" y="121859"/>
                      <a:pt x="37076" y="94257"/>
                    </a:cubicBezTo>
                    <a:cubicBezTo>
                      <a:pt x="7838" y="72789"/>
                      <a:pt x="0" y="40279"/>
                      <a:pt x="0" y="24467"/>
                    </a:cubicBezTo>
                    <a:cubicBezTo>
                      <a:pt x="0" y="10973"/>
                      <a:pt x="10973" y="0"/>
                      <a:pt x="24467" y="0"/>
                    </a:cubicBezTo>
                    <a:lnTo>
                      <a:pt x="24467" y="0"/>
                    </a:lnTo>
                    <a:cubicBezTo>
                      <a:pt x="37894" y="0"/>
                      <a:pt x="48730" y="10768"/>
                      <a:pt x="48935" y="24127"/>
                    </a:cubicBezTo>
                    <a:cubicBezTo>
                      <a:pt x="48935" y="25421"/>
                      <a:pt x="50025" y="43482"/>
                      <a:pt x="66655" y="55273"/>
                    </a:cubicBezTo>
                    <a:cubicBezTo>
                      <a:pt x="90441" y="72175"/>
                      <a:pt x="137467" y="70880"/>
                      <a:pt x="198942" y="51593"/>
                    </a:cubicBezTo>
                    <a:cubicBezTo>
                      <a:pt x="258100" y="33055"/>
                      <a:pt x="366533" y="7156"/>
                      <a:pt x="427803" y="42051"/>
                    </a:cubicBezTo>
                    <a:cubicBezTo>
                      <a:pt x="449681" y="54523"/>
                      <a:pt x="464334" y="74015"/>
                      <a:pt x="470059" y="98346"/>
                    </a:cubicBezTo>
                    <a:cubicBezTo>
                      <a:pt x="473194" y="111500"/>
                      <a:pt x="465015" y="124654"/>
                      <a:pt x="451862" y="127789"/>
                    </a:cubicBezTo>
                    <a:cubicBezTo>
                      <a:pt x="449953" y="128266"/>
                      <a:pt x="448045" y="128470"/>
                      <a:pt x="446205" y="128470"/>
                    </a:cubicBezTo>
                    <a:close/>
                    <a:moveTo>
                      <a:pt x="49003" y="24467"/>
                    </a:moveTo>
                    <a:lnTo>
                      <a:pt x="49139" y="24467"/>
                    </a:lnTo>
                    <a:lnTo>
                      <a:pt x="49003" y="24467"/>
                    </a:lnTo>
                    <a:close/>
                  </a:path>
                </a:pathLst>
              </a:custGeom>
              <a:solidFill>
                <a:srgbClr val="121212"/>
              </a:solidFill>
              <a:ln w="0" cap="flat">
                <a:noFill/>
                <a:prstDash val="solid"/>
                <a:miter/>
              </a:ln>
            </p:spPr>
            <p:txBody>
              <a:bodyPr rtlCol="0" anchor="ctr"/>
              <a:lstStyle/>
              <a:p>
                <a:endParaRPr lang="en-US"/>
              </a:p>
            </p:txBody>
          </p:sp>
        </p:grpSp>
        <p:grpSp>
          <p:nvGrpSpPr>
            <p:cNvPr id="144" name="Graphic 6">
              <a:extLst>
                <a:ext uri="{FF2B5EF4-FFF2-40B4-BE49-F238E27FC236}">
                  <a16:creationId xmlns:a16="http://schemas.microsoft.com/office/drawing/2014/main" id="{B4F24D24-65EE-4098-A2B6-A4DD9B2CF923}"/>
                </a:ext>
              </a:extLst>
            </p:cNvPr>
            <p:cNvGrpSpPr>
              <a:grpSpLocks noGrp="1" noUngrp="1" noRot="1" noMove="1" noResize="1"/>
            </p:cNvGrpSpPr>
            <p:nvPr/>
          </p:nvGrpSpPr>
          <p:grpSpPr>
            <a:xfrm>
              <a:off x="5274403" y="1633482"/>
              <a:ext cx="1643193" cy="644805"/>
              <a:chOff x="5274403" y="1633482"/>
              <a:chExt cx="1643193" cy="644805"/>
            </a:xfrm>
            <a:solidFill>
              <a:srgbClr val="121212"/>
            </a:solidFill>
          </p:grpSpPr>
          <p:grpSp>
            <p:nvGrpSpPr>
              <p:cNvPr id="145" name="Graphic 6">
                <a:extLst>
                  <a:ext uri="{FF2B5EF4-FFF2-40B4-BE49-F238E27FC236}">
                    <a16:creationId xmlns:a16="http://schemas.microsoft.com/office/drawing/2014/main" id="{FE352E20-D703-4CCD-96B7-31F7234E873C}"/>
                  </a:ext>
                </a:extLst>
              </p:cNvPr>
              <p:cNvGrpSpPr>
                <a:grpSpLocks noGrp="1" noUngrp="1" noRot="1" noMove="1" noResize="1"/>
              </p:cNvGrpSpPr>
              <p:nvPr/>
            </p:nvGrpSpPr>
            <p:grpSpPr>
              <a:xfrm>
                <a:off x="5274403" y="1782467"/>
                <a:ext cx="1643193" cy="48934"/>
                <a:chOff x="5274403" y="1782467"/>
                <a:chExt cx="1643193" cy="48934"/>
              </a:xfrm>
              <a:solidFill>
                <a:srgbClr val="121212"/>
              </a:solidFill>
            </p:grpSpPr>
            <p:sp>
              <p:nvSpPr>
                <p:cNvPr id="168" name="Freeform: Shape 167">
                  <a:extLst>
                    <a:ext uri="{FF2B5EF4-FFF2-40B4-BE49-F238E27FC236}">
                      <a16:creationId xmlns:a16="http://schemas.microsoft.com/office/drawing/2014/main" id="{4FDF190D-DBC1-43BB-A94A-235B1FB76797}"/>
                    </a:ext>
                  </a:extLst>
                </p:cNvPr>
                <p:cNvSpPr>
                  <a:spLocks noGrp="1" noRot="1" noMove="1" noResize="1" noEditPoints="1" noAdjustHandles="1" noChangeArrowheads="1" noChangeShapeType="1"/>
                </p:cNvSpPr>
                <p:nvPr/>
              </p:nvSpPr>
              <p:spPr>
                <a:xfrm>
                  <a:off x="5274403" y="1782467"/>
                  <a:ext cx="131264" cy="48934"/>
                </a:xfrm>
                <a:custGeom>
                  <a:avLst/>
                  <a:gdLst>
                    <a:gd name="connsiteX0" fmla="*/ 106797 w 131264"/>
                    <a:gd name="connsiteY0" fmla="*/ 48935 h 48934"/>
                    <a:gd name="connsiteX1" fmla="*/ 24467 w 131264"/>
                    <a:gd name="connsiteY1" fmla="*/ 48935 h 48934"/>
                    <a:gd name="connsiteX2" fmla="*/ 0 w 131264"/>
                    <a:gd name="connsiteY2" fmla="*/ 24467 h 48934"/>
                    <a:gd name="connsiteX3" fmla="*/ 24467 w 131264"/>
                    <a:gd name="connsiteY3" fmla="*/ 0 h 48934"/>
                    <a:gd name="connsiteX4" fmla="*/ 106797 w 131264"/>
                    <a:gd name="connsiteY4" fmla="*/ 0 h 48934"/>
                    <a:gd name="connsiteX5" fmla="*/ 131265 w 131264"/>
                    <a:gd name="connsiteY5" fmla="*/ 24467 h 48934"/>
                    <a:gd name="connsiteX6" fmla="*/ 106797 w 131264"/>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264" h="48934">
                      <a:moveTo>
                        <a:pt x="106797" y="48935"/>
                      </a:moveTo>
                      <a:lnTo>
                        <a:pt x="24467" y="48935"/>
                      </a:lnTo>
                      <a:cubicBezTo>
                        <a:pt x="10973" y="48935"/>
                        <a:pt x="0" y="37962"/>
                        <a:pt x="0" y="24467"/>
                      </a:cubicBezTo>
                      <a:cubicBezTo>
                        <a:pt x="0" y="10973"/>
                        <a:pt x="10973" y="0"/>
                        <a:pt x="24467" y="0"/>
                      </a:cubicBezTo>
                      <a:lnTo>
                        <a:pt x="106797" y="0"/>
                      </a:lnTo>
                      <a:cubicBezTo>
                        <a:pt x="120292" y="0"/>
                        <a:pt x="131265" y="10973"/>
                        <a:pt x="131265" y="24467"/>
                      </a:cubicBezTo>
                      <a:cubicBezTo>
                        <a:pt x="131265" y="37962"/>
                        <a:pt x="120292" y="48935"/>
                        <a:pt x="106797" y="48935"/>
                      </a:cubicBezTo>
                      <a:close/>
                    </a:path>
                  </a:pathLst>
                </a:custGeom>
                <a:solidFill>
                  <a:srgbClr val="121212"/>
                </a:solidFill>
                <a:ln w="0"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6BD6C026-4B58-4F03-A211-1B5A4C379D8A}"/>
                    </a:ext>
                  </a:extLst>
                </p:cNvPr>
                <p:cNvSpPr>
                  <a:spLocks noGrp="1" noRot="1" noMove="1" noResize="1" noEditPoints="1" noAdjustHandles="1" noChangeArrowheads="1" noChangeShapeType="1"/>
                </p:cNvSpPr>
                <p:nvPr/>
              </p:nvSpPr>
              <p:spPr>
                <a:xfrm>
                  <a:off x="5521256" y="1782467"/>
                  <a:ext cx="232950" cy="48934"/>
                </a:xfrm>
                <a:custGeom>
                  <a:avLst/>
                  <a:gdLst>
                    <a:gd name="connsiteX0" fmla="*/ 208483 w 232950"/>
                    <a:gd name="connsiteY0" fmla="*/ 48935 h 48934"/>
                    <a:gd name="connsiteX1" fmla="*/ 24467 w 232950"/>
                    <a:gd name="connsiteY1" fmla="*/ 48935 h 48934"/>
                    <a:gd name="connsiteX2" fmla="*/ 0 w 232950"/>
                    <a:gd name="connsiteY2" fmla="*/ 24467 h 48934"/>
                    <a:gd name="connsiteX3" fmla="*/ 24467 w 232950"/>
                    <a:gd name="connsiteY3" fmla="*/ 0 h 48934"/>
                    <a:gd name="connsiteX4" fmla="*/ 208483 w 232950"/>
                    <a:gd name="connsiteY4" fmla="*/ 0 h 48934"/>
                    <a:gd name="connsiteX5" fmla="*/ 232950 w 232950"/>
                    <a:gd name="connsiteY5" fmla="*/ 24467 h 48934"/>
                    <a:gd name="connsiteX6" fmla="*/ 208483 w 232950"/>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950" h="48934">
                      <a:moveTo>
                        <a:pt x="208483" y="48935"/>
                      </a:moveTo>
                      <a:lnTo>
                        <a:pt x="24467" y="48935"/>
                      </a:lnTo>
                      <a:cubicBezTo>
                        <a:pt x="10973" y="48935"/>
                        <a:pt x="0" y="37962"/>
                        <a:pt x="0" y="24467"/>
                      </a:cubicBezTo>
                      <a:cubicBezTo>
                        <a:pt x="0" y="10973"/>
                        <a:pt x="10973" y="0"/>
                        <a:pt x="24467" y="0"/>
                      </a:cubicBezTo>
                      <a:lnTo>
                        <a:pt x="208483" y="0"/>
                      </a:lnTo>
                      <a:cubicBezTo>
                        <a:pt x="221978" y="0"/>
                        <a:pt x="232950" y="10973"/>
                        <a:pt x="232950" y="24467"/>
                      </a:cubicBezTo>
                      <a:cubicBezTo>
                        <a:pt x="232950" y="37962"/>
                        <a:pt x="221978" y="48935"/>
                        <a:pt x="208483" y="48935"/>
                      </a:cubicBezTo>
                      <a:close/>
                    </a:path>
                  </a:pathLst>
                </a:custGeom>
                <a:solidFill>
                  <a:srgbClr val="121212"/>
                </a:solidFill>
                <a:ln w="0"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0183BF19-EEB8-4315-ACA0-FD09B191F0FA}"/>
                    </a:ext>
                  </a:extLst>
                </p:cNvPr>
                <p:cNvSpPr>
                  <a:spLocks noGrp="1" noRot="1" noMove="1" noResize="1" noEditPoints="1" noAdjustHandles="1" noChangeArrowheads="1" noChangeShapeType="1"/>
                </p:cNvSpPr>
                <p:nvPr/>
              </p:nvSpPr>
              <p:spPr>
                <a:xfrm>
                  <a:off x="6400171" y="1782467"/>
                  <a:ext cx="156140" cy="48934"/>
                </a:xfrm>
                <a:custGeom>
                  <a:avLst/>
                  <a:gdLst>
                    <a:gd name="connsiteX0" fmla="*/ 131674 w 156140"/>
                    <a:gd name="connsiteY0" fmla="*/ 48935 h 48934"/>
                    <a:gd name="connsiteX1" fmla="*/ 24467 w 156140"/>
                    <a:gd name="connsiteY1" fmla="*/ 48935 h 48934"/>
                    <a:gd name="connsiteX2" fmla="*/ 0 w 156140"/>
                    <a:gd name="connsiteY2" fmla="*/ 24467 h 48934"/>
                    <a:gd name="connsiteX3" fmla="*/ 24467 w 156140"/>
                    <a:gd name="connsiteY3" fmla="*/ 0 h 48934"/>
                    <a:gd name="connsiteX4" fmla="*/ 131674 w 156140"/>
                    <a:gd name="connsiteY4" fmla="*/ 0 h 48934"/>
                    <a:gd name="connsiteX5" fmla="*/ 156141 w 156140"/>
                    <a:gd name="connsiteY5" fmla="*/ 24467 h 48934"/>
                    <a:gd name="connsiteX6" fmla="*/ 131674 w 156140"/>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140" h="48934">
                      <a:moveTo>
                        <a:pt x="131674" y="48935"/>
                      </a:moveTo>
                      <a:lnTo>
                        <a:pt x="24467" y="48935"/>
                      </a:lnTo>
                      <a:cubicBezTo>
                        <a:pt x="10973" y="48935"/>
                        <a:pt x="0" y="37962"/>
                        <a:pt x="0" y="24467"/>
                      </a:cubicBezTo>
                      <a:cubicBezTo>
                        <a:pt x="0" y="10973"/>
                        <a:pt x="10973" y="0"/>
                        <a:pt x="24467" y="0"/>
                      </a:cubicBezTo>
                      <a:lnTo>
                        <a:pt x="131674" y="0"/>
                      </a:lnTo>
                      <a:cubicBezTo>
                        <a:pt x="145168" y="0"/>
                        <a:pt x="156141" y="10973"/>
                        <a:pt x="156141" y="24467"/>
                      </a:cubicBezTo>
                      <a:cubicBezTo>
                        <a:pt x="156141" y="37962"/>
                        <a:pt x="145168" y="48935"/>
                        <a:pt x="131674" y="48935"/>
                      </a:cubicBezTo>
                      <a:close/>
                    </a:path>
                  </a:pathLst>
                </a:custGeom>
                <a:solidFill>
                  <a:srgbClr val="121212"/>
                </a:solidFill>
                <a:ln w="0"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3FFD2D43-BC21-40A7-82F7-C22AC0751FA9}"/>
                    </a:ext>
                  </a:extLst>
                </p:cNvPr>
                <p:cNvSpPr>
                  <a:spLocks noGrp="1" noRot="1" noMove="1" noResize="1" noEditPoints="1" noAdjustHandles="1" noChangeArrowheads="1" noChangeShapeType="1"/>
                </p:cNvSpPr>
                <p:nvPr/>
              </p:nvSpPr>
              <p:spPr>
                <a:xfrm>
                  <a:off x="6671969" y="1782467"/>
                  <a:ext cx="245627" cy="48934"/>
                </a:xfrm>
                <a:custGeom>
                  <a:avLst/>
                  <a:gdLst>
                    <a:gd name="connsiteX0" fmla="*/ 221160 w 245627"/>
                    <a:gd name="connsiteY0" fmla="*/ 48935 h 48934"/>
                    <a:gd name="connsiteX1" fmla="*/ 24467 w 245627"/>
                    <a:gd name="connsiteY1" fmla="*/ 48935 h 48934"/>
                    <a:gd name="connsiteX2" fmla="*/ 0 w 245627"/>
                    <a:gd name="connsiteY2" fmla="*/ 24467 h 48934"/>
                    <a:gd name="connsiteX3" fmla="*/ 24467 w 245627"/>
                    <a:gd name="connsiteY3" fmla="*/ 0 h 48934"/>
                    <a:gd name="connsiteX4" fmla="*/ 221160 w 245627"/>
                    <a:gd name="connsiteY4" fmla="*/ 0 h 48934"/>
                    <a:gd name="connsiteX5" fmla="*/ 245627 w 245627"/>
                    <a:gd name="connsiteY5" fmla="*/ 24467 h 48934"/>
                    <a:gd name="connsiteX6" fmla="*/ 221160 w 245627"/>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627" h="48934">
                      <a:moveTo>
                        <a:pt x="221160" y="48935"/>
                      </a:moveTo>
                      <a:lnTo>
                        <a:pt x="24467" y="48935"/>
                      </a:lnTo>
                      <a:cubicBezTo>
                        <a:pt x="10973" y="48935"/>
                        <a:pt x="0" y="37962"/>
                        <a:pt x="0" y="24467"/>
                      </a:cubicBezTo>
                      <a:cubicBezTo>
                        <a:pt x="0" y="10973"/>
                        <a:pt x="10973" y="0"/>
                        <a:pt x="24467" y="0"/>
                      </a:cubicBezTo>
                      <a:lnTo>
                        <a:pt x="221160" y="0"/>
                      </a:lnTo>
                      <a:cubicBezTo>
                        <a:pt x="234654" y="0"/>
                        <a:pt x="245627" y="10973"/>
                        <a:pt x="245627" y="24467"/>
                      </a:cubicBezTo>
                      <a:cubicBezTo>
                        <a:pt x="245627" y="37962"/>
                        <a:pt x="234654" y="48935"/>
                        <a:pt x="221160" y="48935"/>
                      </a:cubicBezTo>
                      <a:close/>
                    </a:path>
                  </a:pathLst>
                </a:custGeom>
                <a:solidFill>
                  <a:srgbClr val="121212"/>
                </a:solidFill>
                <a:ln w="0" cap="flat">
                  <a:noFill/>
                  <a:prstDash val="solid"/>
                  <a:miter/>
                </a:ln>
              </p:spPr>
              <p:txBody>
                <a:bodyPr rtlCol="0" anchor="ctr"/>
                <a:lstStyle/>
                <a:p>
                  <a:endParaRPr lang="en-US"/>
                </a:p>
              </p:txBody>
            </p:sp>
          </p:grpSp>
          <p:grpSp>
            <p:nvGrpSpPr>
              <p:cNvPr id="146" name="Graphic 6">
                <a:extLst>
                  <a:ext uri="{FF2B5EF4-FFF2-40B4-BE49-F238E27FC236}">
                    <a16:creationId xmlns:a16="http://schemas.microsoft.com/office/drawing/2014/main" id="{AB53594C-AA60-4E7F-B75C-F37CEF9CBBF6}"/>
                  </a:ext>
                </a:extLst>
              </p:cNvPr>
              <p:cNvGrpSpPr>
                <a:grpSpLocks noGrp="1" noUngrp="1" noRot="1" noMove="1" noResize="1"/>
              </p:cNvGrpSpPr>
              <p:nvPr/>
            </p:nvGrpSpPr>
            <p:grpSpPr>
              <a:xfrm>
                <a:off x="5276993" y="2229353"/>
                <a:ext cx="1640603" cy="48934"/>
                <a:chOff x="5276993" y="2229353"/>
                <a:chExt cx="1640603" cy="48934"/>
              </a:xfrm>
              <a:solidFill>
                <a:srgbClr val="121212"/>
              </a:solidFill>
            </p:grpSpPr>
            <p:sp>
              <p:nvSpPr>
                <p:cNvPr id="163" name="Freeform: Shape 162">
                  <a:extLst>
                    <a:ext uri="{FF2B5EF4-FFF2-40B4-BE49-F238E27FC236}">
                      <a16:creationId xmlns:a16="http://schemas.microsoft.com/office/drawing/2014/main" id="{1FDAEA16-2872-4ED0-A344-77F6F48CC4E9}"/>
                    </a:ext>
                  </a:extLst>
                </p:cNvPr>
                <p:cNvSpPr>
                  <a:spLocks noGrp="1" noRot="1" noMove="1" noResize="1" noEditPoints="1" noAdjustHandles="1" noChangeArrowheads="1" noChangeShapeType="1"/>
                </p:cNvSpPr>
                <p:nvPr/>
              </p:nvSpPr>
              <p:spPr>
                <a:xfrm>
                  <a:off x="5808526" y="2229353"/>
                  <a:ext cx="78717" cy="48934"/>
                </a:xfrm>
                <a:custGeom>
                  <a:avLst/>
                  <a:gdLst>
                    <a:gd name="connsiteX0" fmla="*/ 54251 w 78717"/>
                    <a:gd name="connsiteY0" fmla="*/ 48935 h 48934"/>
                    <a:gd name="connsiteX1" fmla="*/ 24467 w 78717"/>
                    <a:gd name="connsiteY1" fmla="*/ 48935 h 48934"/>
                    <a:gd name="connsiteX2" fmla="*/ 0 w 78717"/>
                    <a:gd name="connsiteY2" fmla="*/ 24467 h 48934"/>
                    <a:gd name="connsiteX3" fmla="*/ 24467 w 78717"/>
                    <a:gd name="connsiteY3" fmla="*/ 0 h 48934"/>
                    <a:gd name="connsiteX4" fmla="*/ 54251 w 78717"/>
                    <a:gd name="connsiteY4" fmla="*/ 0 h 48934"/>
                    <a:gd name="connsiteX5" fmla="*/ 78718 w 78717"/>
                    <a:gd name="connsiteY5" fmla="*/ 24467 h 48934"/>
                    <a:gd name="connsiteX6" fmla="*/ 54251 w 78717"/>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17" h="48934">
                      <a:moveTo>
                        <a:pt x="54251" y="48935"/>
                      </a:moveTo>
                      <a:lnTo>
                        <a:pt x="24467" y="48935"/>
                      </a:lnTo>
                      <a:cubicBezTo>
                        <a:pt x="10973" y="48935"/>
                        <a:pt x="0" y="37962"/>
                        <a:pt x="0" y="24467"/>
                      </a:cubicBezTo>
                      <a:cubicBezTo>
                        <a:pt x="0" y="10973"/>
                        <a:pt x="10973" y="0"/>
                        <a:pt x="24467" y="0"/>
                      </a:cubicBezTo>
                      <a:lnTo>
                        <a:pt x="54251" y="0"/>
                      </a:lnTo>
                      <a:cubicBezTo>
                        <a:pt x="67745" y="0"/>
                        <a:pt x="78718" y="10973"/>
                        <a:pt x="78718" y="24467"/>
                      </a:cubicBezTo>
                      <a:cubicBezTo>
                        <a:pt x="78718" y="37962"/>
                        <a:pt x="67745" y="48935"/>
                        <a:pt x="54251" y="48935"/>
                      </a:cubicBezTo>
                      <a:close/>
                    </a:path>
                  </a:pathLst>
                </a:custGeom>
                <a:solidFill>
                  <a:srgbClr val="121212"/>
                </a:solidFill>
                <a:ln w="0"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8B1F71CB-3784-4D1E-BAF5-7223FAD998A6}"/>
                    </a:ext>
                  </a:extLst>
                </p:cNvPr>
                <p:cNvSpPr>
                  <a:spLocks noGrp="1" noRot="1" noMove="1" noResize="1" noEditPoints="1" noAdjustHandles="1" noChangeArrowheads="1" noChangeShapeType="1"/>
                </p:cNvSpPr>
                <p:nvPr/>
              </p:nvSpPr>
              <p:spPr>
                <a:xfrm>
                  <a:off x="5276993" y="2229353"/>
                  <a:ext cx="72856" cy="48934"/>
                </a:xfrm>
                <a:custGeom>
                  <a:avLst/>
                  <a:gdLst>
                    <a:gd name="connsiteX0" fmla="*/ 48389 w 72856"/>
                    <a:gd name="connsiteY0" fmla="*/ 48935 h 48934"/>
                    <a:gd name="connsiteX1" fmla="*/ 24467 w 72856"/>
                    <a:gd name="connsiteY1" fmla="*/ 48935 h 48934"/>
                    <a:gd name="connsiteX2" fmla="*/ 0 w 72856"/>
                    <a:gd name="connsiteY2" fmla="*/ 24467 h 48934"/>
                    <a:gd name="connsiteX3" fmla="*/ 24467 w 72856"/>
                    <a:gd name="connsiteY3" fmla="*/ 0 h 48934"/>
                    <a:gd name="connsiteX4" fmla="*/ 48389 w 72856"/>
                    <a:gd name="connsiteY4" fmla="*/ 0 h 48934"/>
                    <a:gd name="connsiteX5" fmla="*/ 72857 w 72856"/>
                    <a:gd name="connsiteY5" fmla="*/ 24467 h 48934"/>
                    <a:gd name="connsiteX6" fmla="*/ 48389 w 72856"/>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56" h="48934">
                      <a:moveTo>
                        <a:pt x="48389" y="48935"/>
                      </a:moveTo>
                      <a:lnTo>
                        <a:pt x="24467" y="48935"/>
                      </a:lnTo>
                      <a:cubicBezTo>
                        <a:pt x="10973" y="48935"/>
                        <a:pt x="0" y="37962"/>
                        <a:pt x="0" y="24467"/>
                      </a:cubicBezTo>
                      <a:cubicBezTo>
                        <a:pt x="0" y="10973"/>
                        <a:pt x="10973" y="0"/>
                        <a:pt x="24467" y="0"/>
                      </a:cubicBezTo>
                      <a:lnTo>
                        <a:pt x="48389" y="0"/>
                      </a:lnTo>
                      <a:cubicBezTo>
                        <a:pt x="61884" y="0"/>
                        <a:pt x="72857" y="10973"/>
                        <a:pt x="72857" y="24467"/>
                      </a:cubicBezTo>
                      <a:cubicBezTo>
                        <a:pt x="72857" y="37962"/>
                        <a:pt x="61884" y="48935"/>
                        <a:pt x="48389" y="48935"/>
                      </a:cubicBezTo>
                      <a:close/>
                    </a:path>
                  </a:pathLst>
                </a:custGeom>
                <a:solidFill>
                  <a:srgbClr val="121212"/>
                </a:solidFill>
                <a:ln w="0"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8C7C747B-6EE0-4359-B846-677CEC93E972}"/>
                    </a:ext>
                  </a:extLst>
                </p:cNvPr>
                <p:cNvSpPr>
                  <a:spLocks noGrp="1" noRot="1" noMove="1" noResize="1" noEditPoints="1" noAdjustHandles="1" noChangeArrowheads="1" noChangeShapeType="1"/>
                </p:cNvSpPr>
                <p:nvPr/>
              </p:nvSpPr>
              <p:spPr>
                <a:xfrm>
                  <a:off x="5465438" y="2229353"/>
                  <a:ext cx="227429" cy="48934"/>
                </a:xfrm>
                <a:custGeom>
                  <a:avLst/>
                  <a:gdLst>
                    <a:gd name="connsiteX0" fmla="*/ 202963 w 227429"/>
                    <a:gd name="connsiteY0" fmla="*/ 48935 h 48934"/>
                    <a:gd name="connsiteX1" fmla="*/ 24467 w 227429"/>
                    <a:gd name="connsiteY1" fmla="*/ 48935 h 48934"/>
                    <a:gd name="connsiteX2" fmla="*/ 0 w 227429"/>
                    <a:gd name="connsiteY2" fmla="*/ 24467 h 48934"/>
                    <a:gd name="connsiteX3" fmla="*/ 24467 w 227429"/>
                    <a:gd name="connsiteY3" fmla="*/ 0 h 48934"/>
                    <a:gd name="connsiteX4" fmla="*/ 202963 w 227429"/>
                    <a:gd name="connsiteY4" fmla="*/ 0 h 48934"/>
                    <a:gd name="connsiteX5" fmla="*/ 227430 w 227429"/>
                    <a:gd name="connsiteY5" fmla="*/ 24467 h 48934"/>
                    <a:gd name="connsiteX6" fmla="*/ 202963 w 227429"/>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429" h="48934">
                      <a:moveTo>
                        <a:pt x="202963" y="48935"/>
                      </a:moveTo>
                      <a:lnTo>
                        <a:pt x="24467" y="48935"/>
                      </a:lnTo>
                      <a:cubicBezTo>
                        <a:pt x="10973" y="48935"/>
                        <a:pt x="0" y="37962"/>
                        <a:pt x="0" y="24467"/>
                      </a:cubicBezTo>
                      <a:cubicBezTo>
                        <a:pt x="0" y="10973"/>
                        <a:pt x="10973" y="0"/>
                        <a:pt x="24467" y="0"/>
                      </a:cubicBezTo>
                      <a:lnTo>
                        <a:pt x="202963" y="0"/>
                      </a:lnTo>
                      <a:cubicBezTo>
                        <a:pt x="216457" y="0"/>
                        <a:pt x="227430" y="10973"/>
                        <a:pt x="227430" y="24467"/>
                      </a:cubicBezTo>
                      <a:cubicBezTo>
                        <a:pt x="227430" y="37962"/>
                        <a:pt x="216457" y="48935"/>
                        <a:pt x="202963" y="48935"/>
                      </a:cubicBezTo>
                      <a:close/>
                    </a:path>
                  </a:pathLst>
                </a:custGeom>
                <a:solidFill>
                  <a:srgbClr val="121212"/>
                </a:solidFill>
                <a:ln w="0"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DEFF04AD-A53A-4B76-B7BC-9047EB4E0A17}"/>
                    </a:ext>
                  </a:extLst>
                </p:cNvPr>
                <p:cNvSpPr>
                  <a:spLocks noGrp="1" noRot="1" noMove="1" noResize="1" noEditPoints="1" noAdjustHandles="1" noChangeArrowheads="1" noChangeShapeType="1"/>
                </p:cNvSpPr>
                <p:nvPr/>
              </p:nvSpPr>
              <p:spPr>
                <a:xfrm>
                  <a:off x="6820545" y="2229353"/>
                  <a:ext cx="97051" cy="48934"/>
                </a:xfrm>
                <a:custGeom>
                  <a:avLst/>
                  <a:gdLst>
                    <a:gd name="connsiteX0" fmla="*/ 72584 w 97051"/>
                    <a:gd name="connsiteY0" fmla="*/ 48935 h 48934"/>
                    <a:gd name="connsiteX1" fmla="*/ 24467 w 97051"/>
                    <a:gd name="connsiteY1" fmla="*/ 48935 h 48934"/>
                    <a:gd name="connsiteX2" fmla="*/ 0 w 97051"/>
                    <a:gd name="connsiteY2" fmla="*/ 24467 h 48934"/>
                    <a:gd name="connsiteX3" fmla="*/ 24467 w 97051"/>
                    <a:gd name="connsiteY3" fmla="*/ 0 h 48934"/>
                    <a:gd name="connsiteX4" fmla="*/ 72584 w 97051"/>
                    <a:gd name="connsiteY4" fmla="*/ 0 h 48934"/>
                    <a:gd name="connsiteX5" fmla="*/ 97051 w 97051"/>
                    <a:gd name="connsiteY5" fmla="*/ 24467 h 48934"/>
                    <a:gd name="connsiteX6" fmla="*/ 72584 w 97051"/>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1" h="48934">
                      <a:moveTo>
                        <a:pt x="72584" y="48935"/>
                      </a:moveTo>
                      <a:lnTo>
                        <a:pt x="24467" y="48935"/>
                      </a:lnTo>
                      <a:cubicBezTo>
                        <a:pt x="10973" y="48935"/>
                        <a:pt x="0" y="37962"/>
                        <a:pt x="0" y="24467"/>
                      </a:cubicBezTo>
                      <a:cubicBezTo>
                        <a:pt x="0" y="10973"/>
                        <a:pt x="10973" y="0"/>
                        <a:pt x="24467" y="0"/>
                      </a:cubicBezTo>
                      <a:lnTo>
                        <a:pt x="72584" y="0"/>
                      </a:lnTo>
                      <a:cubicBezTo>
                        <a:pt x="86079" y="0"/>
                        <a:pt x="97051" y="10973"/>
                        <a:pt x="97051" y="24467"/>
                      </a:cubicBezTo>
                      <a:cubicBezTo>
                        <a:pt x="97051" y="37962"/>
                        <a:pt x="86079" y="48935"/>
                        <a:pt x="72584" y="48935"/>
                      </a:cubicBezTo>
                      <a:close/>
                    </a:path>
                  </a:pathLst>
                </a:custGeom>
                <a:solidFill>
                  <a:srgbClr val="121212"/>
                </a:solidFill>
                <a:ln w="0"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5C9726D1-C7CB-43B4-81E5-8E5982580740}"/>
                    </a:ext>
                  </a:extLst>
                </p:cNvPr>
                <p:cNvSpPr>
                  <a:spLocks noGrp="1" noRot="1" noMove="1" noResize="1" noEditPoints="1" noAdjustHandles="1" noChangeArrowheads="1" noChangeShapeType="1"/>
                </p:cNvSpPr>
                <p:nvPr/>
              </p:nvSpPr>
              <p:spPr>
                <a:xfrm>
                  <a:off x="6332426" y="2229353"/>
                  <a:ext cx="372461" cy="48934"/>
                </a:xfrm>
                <a:custGeom>
                  <a:avLst/>
                  <a:gdLst>
                    <a:gd name="connsiteX0" fmla="*/ 347995 w 372461"/>
                    <a:gd name="connsiteY0" fmla="*/ 48935 h 48934"/>
                    <a:gd name="connsiteX1" fmla="*/ 24467 w 372461"/>
                    <a:gd name="connsiteY1" fmla="*/ 48935 h 48934"/>
                    <a:gd name="connsiteX2" fmla="*/ 0 w 372461"/>
                    <a:gd name="connsiteY2" fmla="*/ 24467 h 48934"/>
                    <a:gd name="connsiteX3" fmla="*/ 24467 w 372461"/>
                    <a:gd name="connsiteY3" fmla="*/ 0 h 48934"/>
                    <a:gd name="connsiteX4" fmla="*/ 347995 w 372461"/>
                    <a:gd name="connsiteY4" fmla="*/ 0 h 48934"/>
                    <a:gd name="connsiteX5" fmla="*/ 372462 w 372461"/>
                    <a:gd name="connsiteY5" fmla="*/ 24467 h 48934"/>
                    <a:gd name="connsiteX6" fmla="*/ 347995 w 372461"/>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461" h="48934">
                      <a:moveTo>
                        <a:pt x="347995" y="48935"/>
                      </a:moveTo>
                      <a:lnTo>
                        <a:pt x="24467" y="48935"/>
                      </a:lnTo>
                      <a:cubicBezTo>
                        <a:pt x="10973" y="48935"/>
                        <a:pt x="0" y="37962"/>
                        <a:pt x="0" y="24467"/>
                      </a:cubicBezTo>
                      <a:cubicBezTo>
                        <a:pt x="0" y="10973"/>
                        <a:pt x="10973" y="0"/>
                        <a:pt x="24467" y="0"/>
                      </a:cubicBezTo>
                      <a:lnTo>
                        <a:pt x="347995" y="0"/>
                      </a:lnTo>
                      <a:cubicBezTo>
                        <a:pt x="361489" y="0"/>
                        <a:pt x="372462" y="10973"/>
                        <a:pt x="372462" y="24467"/>
                      </a:cubicBezTo>
                      <a:cubicBezTo>
                        <a:pt x="372462" y="37962"/>
                        <a:pt x="361489" y="48935"/>
                        <a:pt x="347995" y="48935"/>
                      </a:cubicBezTo>
                      <a:close/>
                    </a:path>
                  </a:pathLst>
                </a:custGeom>
                <a:solidFill>
                  <a:srgbClr val="121212"/>
                </a:solidFill>
                <a:ln w="0" cap="flat">
                  <a:noFill/>
                  <a:prstDash val="solid"/>
                  <a:miter/>
                </a:ln>
              </p:spPr>
              <p:txBody>
                <a:bodyPr rtlCol="0" anchor="ctr"/>
                <a:lstStyle/>
                <a:p>
                  <a:endParaRPr lang="en-US"/>
                </a:p>
              </p:txBody>
            </p:sp>
          </p:grpSp>
          <p:grpSp>
            <p:nvGrpSpPr>
              <p:cNvPr id="147" name="Graphic 6">
                <a:extLst>
                  <a:ext uri="{FF2B5EF4-FFF2-40B4-BE49-F238E27FC236}">
                    <a16:creationId xmlns:a16="http://schemas.microsoft.com/office/drawing/2014/main" id="{6E77A0FD-5B03-46B8-8C88-51025FD41ABF}"/>
                  </a:ext>
                </a:extLst>
              </p:cNvPr>
              <p:cNvGrpSpPr>
                <a:grpSpLocks noGrp="1" noUngrp="1" noRot="1" noMove="1" noResize="1"/>
              </p:cNvGrpSpPr>
              <p:nvPr/>
            </p:nvGrpSpPr>
            <p:grpSpPr>
              <a:xfrm>
                <a:off x="5274403" y="1633482"/>
                <a:ext cx="1643193" cy="48934"/>
                <a:chOff x="5274403" y="1633482"/>
                <a:chExt cx="1643193" cy="48934"/>
              </a:xfrm>
              <a:solidFill>
                <a:srgbClr val="121212"/>
              </a:solidFill>
            </p:grpSpPr>
            <p:sp>
              <p:nvSpPr>
                <p:cNvPr id="158" name="Freeform: Shape 157">
                  <a:extLst>
                    <a:ext uri="{FF2B5EF4-FFF2-40B4-BE49-F238E27FC236}">
                      <a16:creationId xmlns:a16="http://schemas.microsoft.com/office/drawing/2014/main" id="{45F1C650-22B6-401D-BF99-9D3936A60FE5}"/>
                    </a:ext>
                  </a:extLst>
                </p:cNvPr>
                <p:cNvSpPr>
                  <a:spLocks noGrp="1" noRot="1" noMove="1" noResize="1" noEditPoints="1" noAdjustHandles="1" noChangeArrowheads="1" noChangeShapeType="1"/>
                </p:cNvSpPr>
                <p:nvPr/>
              </p:nvSpPr>
              <p:spPr>
                <a:xfrm>
                  <a:off x="5274403" y="1633482"/>
                  <a:ext cx="234586" cy="48934"/>
                </a:xfrm>
                <a:custGeom>
                  <a:avLst/>
                  <a:gdLst>
                    <a:gd name="connsiteX0" fmla="*/ 210119 w 234586"/>
                    <a:gd name="connsiteY0" fmla="*/ 48935 h 48934"/>
                    <a:gd name="connsiteX1" fmla="*/ 24467 w 234586"/>
                    <a:gd name="connsiteY1" fmla="*/ 48935 h 48934"/>
                    <a:gd name="connsiteX2" fmla="*/ 0 w 234586"/>
                    <a:gd name="connsiteY2" fmla="*/ 24467 h 48934"/>
                    <a:gd name="connsiteX3" fmla="*/ 24467 w 234586"/>
                    <a:gd name="connsiteY3" fmla="*/ 0 h 48934"/>
                    <a:gd name="connsiteX4" fmla="*/ 210119 w 234586"/>
                    <a:gd name="connsiteY4" fmla="*/ 0 h 48934"/>
                    <a:gd name="connsiteX5" fmla="*/ 234586 w 234586"/>
                    <a:gd name="connsiteY5" fmla="*/ 24467 h 48934"/>
                    <a:gd name="connsiteX6" fmla="*/ 210119 w 234586"/>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586" h="48934">
                      <a:moveTo>
                        <a:pt x="210119" y="48935"/>
                      </a:moveTo>
                      <a:lnTo>
                        <a:pt x="24467" y="48935"/>
                      </a:lnTo>
                      <a:cubicBezTo>
                        <a:pt x="10973" y="48935"/>
                        <a:pt x="0" y="37962"/>
                        <a:pt x="0" y="24467"/>
                      </a:cubicBezTo>
                      <a:cubicBezTo>
                        <a:pt x="0" y="10973"/>
                        <a:pt x="10973" y="0"/>
                        <a:pt x="24467" y="0"/>
                      </a:cubicBezTo>
                      <a:lnTo>
                        <a:pt x="210119" y="0"/>
                      </a:lnTo>
                      <a:cubicBezTo>
                        <a:pt x="223613" y="0"/>
                        <a:pt x="234586" y="10973"/>
                        <a:pt x="234586" y="24467"/>
                      </a:cubicBezTo>
                      <a:cubicBezTo>
                        <a:pt x="234586" y="37962"/>
                        <a:pt x="223613" y="48935"/>
                        <a:pt x="210119" y="48935"/>
                      </a:cubicBezTo>
                      <a:close/>
                    </a:path>
                  </a:pathLst>
                </a:custGeom>
                <a:solidFill>
                  <a:srgbClr val="121212"/>
                </a:solidFill>
                <a:ln w="0"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288DAB58-845E-433B-A3CD-659F3B8B93B0}"/>
                    </a:ext>
                  </a:extLst>
                </p:cNvPr>
                <p:cNvSpPr>
                  <a:spLocks noGrp="1" noRot="1" noMove="1" noResize="1" noEditPoints="1" noAdjustHandles="1" noChangeArrowheads="1" noChangeShapeType="1"/>
                </p:cNvSpPr>
                <p:nvPr/>
              </p:nvSpPr>
              <p:spPr>
                <a:xfrm>
                  <a:off x="5613810" y="1633482"/>
                  <a:ext cx="185856" cy="48934"/>
                </a:xfrm>
                <a:custGeom>
                  <a:avLst/>
                  <a:gdLst>
                    <a:gd name="connsiteX0" fmla="*/ 161389 w 185856"/>
                    <a:gd name="connsiteY0" fmla="*/ 48935 h 48934"/>
                    <a:gd name="connsiteX1" fmla="*/ 24467 w 185856"/>
                    <a:gd name="connsiteY1" fmla="*/ 48935 h 48934"/>
                    <a:gd name="connsiteX2" fmla="*/ 0 w 185856"/>
                    <a:gd name="connsiteY2" fmla="*/ 24467 h 48934"/>
                    <a:gd name="connsiteX3" fmla="*/ 24467 w 185856"/>
                    <a:gd name="connsiteY3" fmla="*/ 0 h 48934"/>
                    <a:gd name="connsiteX4" fmla="*/ 161389 w 185856"/>
                    <a:gd name="connsiteY4" fmla="*/ 0 h 48934"/>
                    <a:gd name="connsiteX5" fmla="*/ 185856 w 185856"/>
                    <a:gd name="connsiteY5" fmla="*/ 24467 h 48934"/>
                    <a:gd name="connsiteX6" fmla="*/ 161389 w 185856"/>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56" h="48934">
                      <a:moveTo>
                        <a:pt x="161389" y="48935"/>
                      </a:moveTo>
                      <a:lnTo>
                        <a:pt x="24467" y="48935"/>
                      </a:lnTo>
                      <a:cubicBezTo>
                        <a:pt x="10973" y="48935"/>
                        <a:pt x="0" y="37962"/>
                        <a:pt x="0" y="24467"/>
                      </a:cubicBezTo>
                      <a:cubicBezTo>
                        <a:pt x="0" y="10973"/>
                        <a:pt x="10973" y="0"/>
                        <a:pt x="24467" y="0"/>
                      </a:cubicBezTo>
                      <a:lnTo>
                        <a:pt x="161389" y="0"/>
                      </a:lnTo>
                      <a:cubicBezTo>
                        <a:pt x="174883" y="0"/>
                        <a:pt x="185856" y="10973"/>
                        <a:pt x="185856" y="24467"/>
                      </a:cubicBezTo>
                      <a:cubicBezTo>
                        <a:pt x="185856" y="37962"/>
                        <a:pt x="174883" y="48935"/>
                        <a:pt x="161389" y="48935"/>
                      </a:cubicBezTo>
                      <a:close/>
                    </a:path>
                  </a:pathLst>
                </a:custGeom>
                <a:solidFill>
                  <a:srgbClr val="121212"/>
                </a:solidFill>
                <a:ln w="0"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FECE4F43-3D75-46BD-865C-214AB8D49B62}"/>
                    </a:ext>
                  </a:extLst>
                </p:cNvPr>
                <p:cNvSpPr>
                  <a:spLocks noGrp="1" noRot="1" noMove="1" noResize="1" noEditPoints="1" noAdjustHandles="1" noChangeArrowheads="1" noChangeShapeType="1"/>
                </p:cNvSpPr>
                <p:nvPr/>
              </p:nvSpPr>
              <p:spPr>
                <a:xfrm>
                  <a:off x="6614447" y="1633482"/>
                  <a:ext cx="132014" cy="48934"/>
                </a:xfrm>
                <a:custGeom>
                  <a:avLst/>
                  <a:gdLst>
                    <a:gd name="connsiteX0" fmla="*/ 107547 w 132014"/>
                    <a:gd name="connsiteY0" fmla="*/ 48935 h 48934"/>
                    <a:gd name="connsiteX1" fmla="*/ 24467 w 132014"/>
                    <a:gd name="connsiteY1" fmla="*/ 48935 h 48934"/>
                    <a:gd name="connsiteX2" fmla="*/ 0 w 132014"/>
                    <a:gd name="connsiteY2" fmla="*/ 24467 h 48934"/>
                    <a:gd name="connsiteX3" fmla="*/ 24467 w 132014"/>
                    <a:gd name="connsiteY3" fmla="*/ 0 h 48934"/>
                    <a:gd name="connsiteX4" fmla="*/ 107547 w 132014"/>
                    <a:gd name="connsiteY4" fmla="*/ 0 h 48934"/>
                    <a:gd name="connsiteX5" fmla="*/ 132014 w 132014"/>
                    <a:gd name="connsiteY5" fmla="*/ 24467 h 48934"/>
                    <a:gd name="connsiteX6" fmla="*/ 107547 w 132014"/>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4" h="48934">
                      <a:moveTo>
                        <a:pt x="107547" y="48935"/>
                      </a:moveTo>
                      <a:lnTo>
                        <a:pt x="24467" y="48935"/>
                      </a:lnTo>
                      <a:cubicBezTo>
                        <a:pt x="10973" y="48935"/>
                        <a:pt x="0" y="37962"/>
                        <a:pt x="0" y="24467"/>
                      </a:cubicBezTo>
                      <a:cubicBezTo>
                        <a:pt x="0" y="10973"/>
                        <a:pt x="10973" y="0"/>
                        <a:pt x="24467" y="0"/>
                      </a:cubicBezTo>
                      <a:lnTo>
                        <a:pt x="107547" y="0"/>
                      </a:lnTo>
                      <a:cubicBezTo>
                        <a:pt x="121042" y="0"/>
                        <a:pt x="132014" y="10973"/>
                        <a:pt x="132014" y="24467"/>
                      </a:cubicBezTo>
                      <a:cubicBezTo>
                        <a:pt x="132014" y="37962"/>
                        <a:pt x="121042" y="48935"/>
                        <a:pt x="107547" y="48935"/>
                      </a:cubicBezTo>
                      <a:close/>
                    </a:path>
                  </a:pathLst>
                </a:custGeom>
                <a:solidFill>
                  <a:srgbClr val="121212"/>
                </a:solidFill>
                <a:ln w="0"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8BEF1B42-3055-4F1F-A6DB-B317090395DA}"/>
                    </a:ext>
                  </a:extLst>
                </p:cNvPr>
                <p:cNvSpPr>
                  <a:spLocks noGrp="1" noRot="1" noMove="1" noResize="1" noEditPoints="1" noAdjustHandles="1" noChangeArrowheads="1" noChangeShapeType="1"/>
                </p:cNvSpPr>
                <p:nvPr/>
              </p:nvSpPr>
              <p:spPr>
                <a:xfrm>
                  <a:off x="6430704" y="1633482"/>
                  <a:ext cx="77559" cy="48934"/>
                </a:xfrm>
                <a:custGeom>
                  <a:avLst/>
                  <a:gdLst>
                    <a:gd name="connsiteX0" fmla="*/ 53092 w 77559"/>
                    <a:gd name="connsiteY0" fmla="*/ 48935 h 48934"/>
                    <a:gd name="connsiteX1" fmla="*/ 24467 w 77559"/>
                    <a:gd name="connsiteY1" fmla="*/ 48935 h 48934"/>
                    <a:gd name="connsiteX2" fmla="*/ 0 w 77559"/>
                    <a:gd name="connsiteY2" fmla="*/ 24467 h 48934"/>
                    <a:gd name="connsiteX3" fmla="*/ 24467 w 77559"/>
                    <a:gd name="connsiteY3" fmla="*/ 0 h 48934"/>
                    <a:gd name="connsiteX4" fmla="*/ 53092 w 77559"/>
                    <a:gd name="connsiteY4" fmla="*/ 0 h 48934"/>
                    <a:gd name="connsiteX5" fmla="*/ 77559 w 77559"/>
                    <a:gd name="connsiteY5" fmla="*/ 24467 h 48934"/>
                    <a:gd name="connsiteX6" fmla="*/ 53092 w 77559"/>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59" h="48934">
                      <a:moveTo>
                        <a:pt x="53092" y="48935"/>
                      </a:moveTo>
                      <a:lnTo>
                        <a:pt x="24467" y="48935"/>
                      </a:lnTo>
                      <a:cubicBezTo>
                        <a:pt x="10973" y="48935"/>
                        <a:pt x="0" y="37962"/>
                        <a:pt x="0" y="24467"/>
                      </a:cubicBezTo>
                      <a:cubicBezTo>
                        <a:pt x="0" y="10973"/>
                        <a:pt x="10973" y="0"/>
                        <a:pt x="24467" y="0"/>
                      </a:cubicBezTo>
                      <a:lnTo>
                        <a:pt x="53092" y="0"/>
                      </a:lnTo>
                      <a:cubicBezTo>
                        <a:pt x="66587" y="0"/>
                        <a:pt x="77559" y="10973"/>
                        <a:pt x="77559" y="24467"/>
                      </a:cubicBezTo>
                      <a:cubicBezTo>
                        <a:pt x="77559" y="37962"/>
                        <a:pt x="66587" y="48935"/>
                        <a:pt x="53092" y="48935"/>
                      </a:cubicBezTo>
                      <a:close/>
                    </a:path>
                  </a:pathLst>
                </a:custGeom>
                <a:solidFill>
                  <a:srgbClr val="121212"/>
                </a:solidFill>
                <a:ln w="0"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F4AA0195-619E-4802-B2F5-C7EE79501817}"/>
                    </a:ext>
                  </a:extLst>
                </p:cNvPr>
                <p:cNvSpPr>
                  <a:spLocks noGrp="1" noRot="1" noMove="1" noResize="1" noEditPoints="1" noAdjustHandles="1" noChangeArrowheads="1" noChangeShapeType="1"/>
                </p:cNvSpPr>
                <p:nvPr/>
              </p:nvSpPr>
              <p:spPr>
                <a:xfrm>
                  <a:off x="6846035" y="1633482"/>
                  <a:ext cx="71561" cy="48934"/>
                </a:xfrm>
                <a:custGeom>
                  <a:avLst/>
                  <a:gdLst>
                    <a:gd name="connsiteX0" fmla="*/ 47095 w 71561"/>
                    <a:gd name="connsiteY0" fmla="*/ 48935 h 48934"/>
                    <a:gd name="connsiteX1" fmla="*/ 24467 w 71561"/>
                    <a:gd name="connsiteY1" fmla="*/ 48935 h 48934"/>
                    <a:gd name="connsiteX2" fmla="*/ 0 w 71561"/>
                    <a:gd name="connsiteY2" fmla="*/ 24467 h 48934"/>
                    <a:gd name="connsiteX3" fmla="*/ 24467 w 71561"/>
                    <a:gd name="connsiteY3" fmla="*/ 0 h 48934"/>
                    <a:gd name="connsiteX4" fmla="*/ 47095 w 71561"/>
                    <a:gd name="connsiteY4" fmla="*/ 0 h 48934"/>
                    <a:gd name="connsiteX5" fmla="*/ 71562 w 71561"/>
                    <a:gd name="connsiteY5" fmla="*/ 24467 h 48934"/>
                    <a:gd name="connsiteX6" fmla="*/ 47095 w 71561"/>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561" h="48934">
                      <a:moveTo>
                        <a:pt x="47095" y="48935"/>
                      </a:moveTo>
                      <a:lnTo>
                        <a:pt x="24467" y="48935"/>
                      </a:lnTo>
                      <a:cubicBezTo>
                        <a:pt x="10973" y="48935"/>
                        <a:pt x="0" y="37962"/>
                        <a:pt x="0" y="24467"/>
                      </a:cubicBezTo>
                      <a:cubicBezTo>
                        <a:pt x="0" y="10973"/>
                        <a:pt x="10973" y="0"/>
                        <a:pt x="24467" y="0"/>
                      </a:cubicBezTo>
                      <a:lnTo>
                        <a:pt x="47095" y="0"/>
                      </a:lnTo>
                      <a:cubicBezTo>
                        <a:pt x="60589" y="0"/>
                        <a:pt x="71562" y="10973"/>
                        <a:pt x="71562" y="24467"/>
                      </a:cubicBezTo>
                      <a:cubicBezTo>
                        <a:pt x="71562" y="37962"/>
                        <a:pt x="60589" y="48935"/>
                        <a:pt x="47095" y="48935"/>
                      </a:cubicBezTo>
                      <a:close/>
                    </a:path>
                  </a:pathLst>
                </a:custGeom>
                <a:solidFill>
                  <a:srgbClr val="121212"/>
                </a:solidFill>
                <a:ln w="0" cap="flat">
                  <a:noFill/>
                  <a:prstDash val="solid"/>
                  <a:miter/>
                </a:ln>
              </p:spPr>
              <p:txBody>
                <a:bodyPr rtlCol="0" anchor="ctr"/>
                <a:lstStyle/>
                <a:p>
                  <a:endParaRPr lang="en-US"/>
                </a:p>
              </p:txBody>
            </p:sp>
          </p:grpSp>
          <p:grpSp>
            <p:nvGrpSpPr>
              <p:cNvPr id="148" name="Graphic 6">
                <a:extLst>
                  <a:ext uri="{FF2B5EF4-FFF2-40B4-BE49-F238E27FC236}">
                    <a16:creationId xmlns:a16="http://schemas.microsoft.com/office/drawing/2014/main" id="{94830FCA-57DB-467F-9017-94242940A3CD}"/>
                  </a:ext>
                </a:extLst>
              </p:cNvPr>
              <p:cNvGrpSpPr>
                <a:grpSpLocks noGrp="1" noUngrp="1" noRot="1" noMove="1" noResize="1"/>
              </p:cNvGrpSpPr>
              <p:nvPr/>
            </p:nvGrpSpPr>
            <p:grpSpPr>
              <a:xfrm>
                <a:off x="5274403" y="1931383"/>
                <a:ext cx="1643193" cy="48934"/>
                <a:chOff x="5274403" y="1931383"/>
                <a:chExt cx="1643193" cy="48934"/>
              </a:xfrm>
              <a:solidFill>
                <a:srgbClr val="121212"/>
              </a:solidFill>
            </p:grpSpPr>
            <p:sp>
              <p:nvSpPr>
                <p:cNvPr id="154" name="Freeform: Shape 153">
                  <a:extLst>
                    <a:ext uri="{FF2B5EF4-FFF2-40B4-BE49-F238E27FC236}">
                      <a16:creationId xmlns:a16="http://schemas.microsoft.com/office/drawing/2014/main" id="{19DF2A3B-B43A-4F21-AEE2-053F00BE1E39}"/>
                    </a:ext>
                  </a:extLst>
                </p:cNvPr>
                <p:cNvSpPr>
                  <a:spLocks noGrp="1" noRot="1" noMove="1" noResize="1" noEditPoints="1" noAdjustHandles="1" noChangeArrowheads="1" noChangeShapeType="1"/>
                </p:cNvSpPr>
                <p:nvPr/>
              </p:nvSpPr>
              <p:spPr>
                <a:xfrm>
                  <a:off x="5611492" y="1931383"/>
                  <a:ext cx="108569" cy="48934"/>
                </a:xfrm>
                <a:custGeom>
                  <a:avLst/>
                  <a:gdLst>
                    <a:gd name="connsiteX0" fmla="*/ 84102 w 108569"/>
                    <a:gd name="connsiteY0" fmla="*/ 48935 h 48934"/>
                    <a:gd name="connsiteX1" fmla="*/ 24467 w 108569"/>
                    <a:gd name="connsiteY1" fmla="*/ 48935 h 48934"/>
                    <a:gd name="connsiteX2" fmla="*/ 0 w 108569"/>
                    <a:gd name="connsiteY2" fmla="*/ 24467 h 48934"/>
                    <a:gd name="connsiteX3" fmla="*/ 24467 w 108569"/>
                    <a:gd name="connsiteY3" fmla="*/ 0 h 48934"/>
                    <a:gd name="connsiteX4" fmla="*/ 84102 w 108569"/>
                    <a:gd name="connsiteY4" fmla="*/ 0 h 48934"/>
                    <a:gd name="connsiteX5" fmla="*/ 108570 w 108569"/>
                    <a:gd name="connsiteY5" fmla="*/ 24467 h 48934"/>
                    <a:gd name="connsiteX6" fmla="*/ 84102 w 108569"/>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69" h="48934">
                      <a:moveTo>
                        <a:pt x="84102" y="48935"/>
                      </a:moveTo>
                      <a:lnTo>
                        <a:pt x="24467" y="48935"/>
                      </a:lnTo>
                      <a:cubicBezTo>
                        <a:pt x="10973" y="48935"/>
                        <a:pt x="0" y="37962"/>
                        <a:pt x="0" y="24467"/>
                      </a:cubicBezTo>
                      <a:cubicBezTo>
                        <a:pt x="0" y="10973"/>
                        <a:pt x="10973" y="0"/>
                        <a:pt x="24467" y="0"/>
                      </a:cubicBezTo>
                      <a:lnTo>
                        <a:pt x="84102" y="0"/>
                      </a:lnTo>
                      <a:cubicBezTo>
                        <a:pt x="97597" y="0"/>
                        <a:pt x="108570" y="10973"/>
                        <a:pt x="108570" y="24467"/>
                      </a:cubicBezTo>
                      <a:cubicBezTo>
                        <a:pt x="108570" y="37962"/>
                        <a:pt x="97597" y="48935"/>
                        <a:pt x="84102" y="48935"/>
                      </a:cubicBezTo>
                      <a:close/>
                    </a:path>
                  </a:pathLst>
                </a:custGeom>
                <a:solidFill>
                  <a:srgbClr val="121212"/>
                </a:solidFill>
                <a:ln w="0"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AD0BE1B8-42A0-4C7C-B9A0-35FF6159332D}"/>
                    </a:ext>
                  </a:extLst>
                </p:cNvPr>
                <p:cNvSpPr>
                  <a:spLocks noGrp="1" noRot="1" noMove="1" noResize="1" noEditPoints="1" noAdjustHandles="1" noChangeArrowheads="1" noChangeShapeType="1"/>
                </p:cNvSpPr>
                <p:nvPr/>
              </p:nvSpPr>
              <p:spPr>
                <a:xfrm>
                  <a:off x="6430704" y="1931383"/>
                  <a:ext cx="236426" cy="48934"/>
                </a:xfrm>
                <a:custGeom>
                  <a:avLst/>
                  <a:gdLst>
                    <a:gd name="connsiteX0" fmla="*/ 211959 w 236426"/>
                    <a:gd name="connsiteY0" fmla="*/ 48935 h 48934"/>
                    <a:gd name="connsiteX1" fmla="*/ 24467 w 236426"/>
                    <a:gd name="connsiteY1" fmla="*/ 48935 h 48934"/>
                    <a:gd name="connsiteX2" fmla="*/ 0 w 236426"/>
                    <a:gd name="connsiteY2" fmla="*/ 24467 h 48934"/>
                    <a:gd name="connsiteX3" fmla="*/ 24467 w 236426"/>
                    <a:gd name="connsiteY3" fmla="*/ 0 h 48934"/>
                    <a:gd name="connsiteX4" fmla="*/ 211959 w 236426"/>
                    <a:gd name="connsiteY4" fmla="*/ 0 h 48934"/>
                    <a:gd name="connsiteX5" fmla="*/ 236426 w 236426"/>
                    <a:gd name="connsiteY5" fmla="*/ 24467 h 48934"/>
                    <a:gd name="connsiteX6" fmla="*/ 211959 w 236426"/>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426" h="48934">
                      <a:moveTo>
                        <a:pt x="211959" y="48935"/>
                      </a:moveTo>
                      <a:lnTo>
                        <a:pt x="24467" y="48935"/>
                      </a:lnTo>
                      <a:cubicBezTo>
                        <a:pt x="10973" y="48935"/>
                        <a:pt x="0" y="37962"/>
                        <a:pt x="0" y="24467"/>
                      </a:cubicBezTo>
                      <a:cubicBezTo>
                        <a:pt x="0" y="10973"/>
                        <a:pt x="10973" y="0"/>
                        <a:pt x="24467" y="0"/>
                      </a:cubicBezTo>
                      <a:lnTo>
                        <a:pt x="211959" y="0"/>
                      </a:lnTo>
                      <a:cubicBezTo>
                        <a:pt x="225454" y="0"/>
                        <a:pt x="236426" y="10973"/>
                        <a:pt x="236426" y="24467"/>
                      </a:cubicBezTo>
                      <a:cubicBezTo>
                        <a:pt x="236426" y="37962"/>
                        <a:pt x="225454" y="48935"/>
                        <a:pt x="211959" y="48935"/>
                      </a:cubicBezTo>
                      <a:close/>
                    </a:path>
                  </a:pathLst>
                </a:custGeom>
                <a:solidFill>
                  <a:srgbClr val="121212"/>
                </a:solidFill>
                <a:ln w="0"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BC47B86C-0C82-473D-AB3D-8B83B13E5BE4}"/>
                    </a:ext>
                  </a:extLst>
                </p:cNvPr>
                <p:cNvSpPr>
                  <a:spLocks noGrp="1" noRot="1" noMove="1" noResize="1" noEditPoints="1" noAdjustHandles="1" noChangeArrowheads="1" noChangeShapeType="1"/>
                </p:cNvSpPr>
                <p:nvPr/>
              </p:nvSpPr>
              <p:spPr>
                <a:xfrm>
                  <a:off x="5274403" y="1931383"/>
                  <a:ext cx="221500" cy="48934"/>
                </a:xfrm>
                <a:custGeom>
                  <a:avLst/>
                  <a:gdLst>
                    <a:gd name="connsiteX0" fmla="*/ 197033 w 221500"/>
                    <a:gd name="connsiteY0" fmla="*/ 48935 h 48934"/>
                    <a:gd name="connsiteX1" fmla="*/ 24467 w 221500"/>
                    <a:gd name="connsiteY1" fmla="*/ 48935 h 48934"/>
                    <a:gd name="connsiteX2" fmla="*/ 0 w 221500"/>
                    <a:gd name="connsiteY2" fmla="*/ 24467 h 48934"/>
                    <a:gd name="connsiteX3" fmla="*/ 24467 w 221500"/>
                    <a:gd name="connsiteY3" fmla="*/ 0 h 48934"/>
                    <a:gd name="connsiteX4" fmla="*/ 197033 w 221500"/>
                    <a:gd name="connsiteY4" fmla="*/ 0 h 48934"/>
                    <a:gd name="connsiteX5" fmla="*/ 221501 w 221500"/>
                    <a:gd name="connsiteY5" fmla="*/ 24467 h 48934"/>
                    <a:gd name="connsiteX6" fmla="*/ 197033 w 221500"/>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00" h="48934">
                      <a:moveTo>
                        <a:pt x="197033" y="48935"/>
                      </a:moveTo>
                      <a:lnTo>
                        <a:pt x="24467" y="48935"/>
                      </a:lnTo>
                      <a:cubicBezTo>
                        <a:pt x="10973" y="48935"/>
                        <a:pt x="0" y="37962"/>
                        <a:pt x="0" y="24467"/>
                      </a:cubicBezTo>
                      <a:cubicBezTo>
                        <a:pt x="0" y="10973"/>
                        <a:pt x="10973" y="0"/>
                        <a:pt x="24467" y="0"/>
                      </a:cubicBezTo>
                      <a:lnTo>
                        <a:pt x="197033" y="0"/>
                      </a:lnTo>
                      <a:cubicBezTo>
                        <a:pt x="210528" y="0"/>
                        <a:pt x="221501" y="10973"/>
                        <a:pt x="221501" y="24467"/>
                      </a:cubicBezTo>
                      <a:cubicBezTo>
                        <a:pt x="221501" y="37962"/>
                        <a:pt x="210528" y="48935"/>
                        <a:pt x="197033" y="48935"/>
                      </a:cubicBezTo>
                      <a:close/>
                    </a:path>
                  </a:pathLst>
                </a:custGeom>
                <a:solidFill>
                  <a:srgbClr val="121212"/>
                </a:solidFill>
                <a:ln w="0"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186CA76F-93BA-48B4-923D-C2190DC80725}"/>
                    </a:ext>
                  </a:extLst>
                </p:cNvPr>
                <p:cNvSpPr>
                  <a:spLocks noGrp="1" noRot="1" noMove="1" noResize="1" noEditPoints="1" noAdjustHandles="1" noChangeArrowheads="1" noChangeShapeType="1"/>
                </p:cNvSpPr>
                <p:nvPr/>
              </p:nvSpPr>
              <p:spPr>
                <a:xfrm>
                  <a:off x="6782788" y="1931383"/>
                  <a:ext cx="134808" cy="48934"/>
                </a:xfrm>
                <a:custGeom>
                  <a:avLst/>
                  <a:gdLst>
                    <a:gd name="connsiteX0" fmla="*/ 110341 w 134808"/>
                    <a:gd name="connsiteY0" fmla="*/ 48935 h 48934"/>
                    <a:gd name="connsiteX1" fmla="*/ 24467 w 134808"/>
                    <a:gd name="connsiteY1" fmla="*/ 48935 h 48934"/>
                    <a:gd name="connsiteX2" fmla="*/ 0 w 134808"/>
                    <a:gd name="connsiteY2" fmla="*/ 24467 h 48934"/>
                    <a:gd name="connsiteX3" fmla="*/ 24467 w 134808"/>
                    <a:gd name="connsiteY3" fmla="*/ 0 h 48934"/>
                    <a:gd name="connsiteX4" fmla="*/ 110341 w 134808"/>
                    <a:gd name="connsiteY4" fmla="*/ 0 h 48934"/>
                    <a:gd name="connsiteX5" fmla="*/ 134808 w 134808"/>
                    <a:gd name="connsiteY5" fmla="*/ 24467 h 48934"/>
                    <a:gd name="connsiteX6" fmla="*/ 110341 w 134808"/>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808" h="48934">
                      <a:moveTo>
                        <a:pt x="110341" y="48935"/>
                      </a:moveTo>
                      <a:lnTo>
                        <a:pt x="24467" y="48935"/>
                      </a:lnTo>
                      <a:cubicBezTo>
                        <a:pt x="10973" y="48935"/>
                        <a:pt x="0" y="37962"/>
                        <a:pt x="0" y="24467"/>
                      </a:cubicBezTo>
                      <a:cubicBezTo>
                        <a:pt x="0" y="10973"/>
                        <a:pt x="10973" y="0"/>
                        <a:pt x="24467" y="0"/>
                      </a:cubicBezTo>
                      <a:lnTo>
                        <a:pt x="110341" y="0"/>
                      </a:lnTo>
                      <a:cubicBezTo>
                        <a:pt x="123836" y="0"/>
                        <a:pt x="134808" y="10973"/>
                        <a:pt x="134808" y="24467"/>
                      </a:cubicBezTo>
                      <a:cubicBezTo>
                        <a:pt x="134808" y="37962"/>
                        <a:pt x="123836" y="48935"/>
                        <a:pt x="110341" y="48935"/>
                      </a:cubicBezTo>
                      <a:close/>
                    </a:path>
                  </a:pathLst>
                </a:custGeom>
                <a:solidFill>
                  <a:srgbClr val="121212"/>
                </a:solidFill>
                <a:ln w="0" cap="flat">
                  <a:noFill/>
                  <a:prstDash val="solid"/>
                  <a:miter/>
                </a:ln>
              </p:spPr>
              <p:txBody>
                <a:bodyPr rtlCol="0" anchor="ctr"/>
                <a:lstStyle/>
                <a:p>
                  <a:endParaRPr lang="en-US"/>
                </a:p>
              </p:txBody>
            </p:sp>
          </p:grpSp>
          <p:grpSp>
            <p:nvGrpSpPr>
              <p:cNvPr id="149" name="Graphic 6">
                <a:extLst>
                  <a:ext uri="{FF2B5EF4-FFF2-40B4-BE49-F238E27FC236}">
                    <a16:creationId xmlns:a16="http://schemas.microsoft.com/office/drawing/2014/main" id="{8E7CF8A9-FA91-4E32-B432-D2E81023EC74}"/>
                  </a:ext>
                </a:extLst>
              </p:cNvPr>
              <p:cNvGrpSpPr>
                <a:grpSpLocks noGrp="1" noUngrp="1" noRot="1" noMove="1" noResize="1"/>
              </p:cNvGrpSpPr>
              <p:nvPr/>
            </p:nvGrpSpPr>
            <p:grpSpPr>
              <a:xfrm>
                <a:off x="5274403" y="2080368"/>
                <a:ext cx="1643193" cy="48934"/>
                <a:chOff x="5274403" y="2080368"/>
                <a:chExt cx="1643193" cy="48934"/>
              </a:xfrm>
              <a:solidFill>
                <a:srgbClr val="121212"/>
              </a:solidFill>
            </p:grpSpPr>
            <p:sp>
              <p:nvSpPr>
                <p:cNvPr id="150" name="Freeform: Shape 149">
                  <a:extLst>
                    <a:ext uri="{FF2B5EF4-FFF2-40B4-BE49-F238E27FC236}">
                      <a16:creationId xmlns:a16="http://schemas.microsoft.com/office/drawing/2014/main" id="{181C1803-2F6D-4927-B6FF-8A2B7816ADC7}"/>
                    </a:ext>
                  </a:extLst>
                </p:cNvPr>
                <p:cNvSpPr>
                  <a:spLocks noGrp="1" noRot="1" noMove="1" noResize="1" noEditPoints="1" noAdjustHandles="1" noChangeArrowheads="1" noChangeShapeType="1"/>
                </p:cNvSpPr>
                <p:nvPr/>
              </p:nvSpPr>
              <p:spPr>
                <a:xfrm>
                  <a:off x="5274403" y="2080368"/>
                  <a:ext cx="156072" cy="48934"/>
                </a:xfrm>
                <a:custGeom>
                  <a:avLst/>
                  <a:gdLst>
                    <a:gd name="connsiteX0" fmla="*/ 131605 w 156072"/>
                    <a:gd name="connsiteY0" fmla="*/ 48935 h 48934"/>
                    <a:gd name="connsiteX1" fmla="*/ 24467 w 156072"/>
                    <a:gd name="connsiteY1" fmla="*/ 48935 h 48934"/>
                    <a:gd name="connsiteX2" fmla="*/ 0 w 156072"/>
                    <a:gd name="connsiteY2" fmla="*/ 24467 h 48934"/>
                    <a:gd name="connsiteX3" fmla="*/ 24467 w 156072"/>
                    <a:gd name="connsiteY3" fmla="*/ 0 h 48934"/>
                    <a:gd name="connsiteX4" fmla="*/ 131605 w 156072"/>
                    <a:gd name="connsiteY4" fmla="*/ 0 h 48934"/>
                    <a:gd name="connsiteX5" fmla="*/ 156073 w 156072"/>
                    <a:gd name="connsiteY5" fmla="*/ 24467 h 48934"/>
                    <a:gd name="connsiteX6" fmla="*/ 131605 w 156072"/>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072" h="48934">
                      <a:moveTo>
                        <a:pt x="131605" y="48935"/>
                      </a:moveTo>
                      <a:lnTo>
                        <a:pt x="24467" y="48935"/>
                      </a:lnTo>
                      <a:cubicBezTo>
                        <a:pt x="10973" y="48935"/>
                        <a:pt x="0" y="37962"/>
                        <a:pt x="0" y="24467"/>
                      </a:cubicBezTo>
                      <a:cubicBezTo>
                        <a:pt x="0" y="10973"/>
                        <a:pt x="10973" y="0"/>
                        <a:pt x="24467" y="0"/>
                      </a:cubicBezTo>
                      <a:lnTo>
                        <a:pt x="131605" y="0"/>
                      </a:lnTo>
                      <a:cubicBezTo>
                        <a:pt x="145100" y="0"/>
                        <a:pt x="156073" y="10973"/>
                        <a:pt x="156073" y="24467"/>
                      </a:cubicBezTo>
                      <a:cubicBezTo>
                        <a:pt x="156073" y="37962"/>
                        <a:pt x="145100" y="48935"/>
                        <a:pt x="131605" y="48935"/>
                      </a:cubicBezTo>
                      <a:close/>
                    </a:path>
                  </a:pathLst>
                </a:custGeom>
                <a:solidFill>
                  <a:srgbClr val="121212"/>
                </a:solidFill>
                <a:ln w="0"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BCFCD06E-926C-42F5-8D85-F3F199FE8BAC}"/>
                    </a:ext>
                  </a:extLst>
                </p:cNvPr>
                <p:cNvSpPr>
                  <a:spLocks noGrp="1" noRot="1" noMove="1" noResize="1" noEditPoints="1" noAdjustHandles="1" noChangeArrowheads="1" noChangeShapeType="1"/>
                </p:cNvSpPr>
                <p:nvPr/>
              </p:nvSpPr>
              <p:spPr>
                <a:xfrm>
                  <a:off x="5501151" y="2080368"/>
                  <a:ext cx="270844" cy="48934"/>
                </a:xfrm>
                <a:custGeom>
                  <a:avLst/>
                  <a:gdLst>
                    <a:gd name="connsiteX0" fmla="*/ 246377 w 270844"/>
                    <a:gd name="connsiteY0" fmla="*/ 48935 h 48934"/>
                    <a:gd name="connsiteX1" fmla="*/ 24467 w 270844"/>
                    <a:gd name="connsiteY1" fmla="*/ 48935 h 48934"/>
                    <a:gd name="connsiteX2" fmla="*/ 0 w 270844"/>
                    <a:gd name="connsiteY2" fmla="*/ 24467 h 48934"/>
                    <a:gd name="connsiteX3" fmla="*/ 24467 w 270844"/>
                    <a:gd name="connsiteY3" fmla="*/ 0 h 48934"/>
                    <a:gd name="connsiteX4" fmla="*/ 246377 w 270844"/>
                    <a:gd name="connsiteY4" fmla="*/ 0 h 48934"/>
                    <a:gd name="connsiteX5" fmla="*/ 270845 w 270844"/>
                    <a:gd name="connsiteY5" fmla="*/ 24467 h 48934"/>
                    <a:gd name="connsiteX6" fmla="*/ 246377 w 270844"/>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844" h="48934">
                      <a:moveTo>
                        <a:pt x="246377" y="48935"/>
                      </a:moveTo>
                      <a:lnTo>
                        <a:pt x="24467" y="48935"/>
                      </a:lnTo>
                      <a:cubicBezTo>
                        <a:pt x="10973" y="48935"/>
                        <a:pt x="0" y="37962"/>
                        <a:pt x="0" y="24467"/>
                      </a:cubicBezTo>
                      <a:cubicBezTo>
                        <a:pt x="0" y="10973"/>
                        <a:pt x="10973" y="0"/>
                        <a:pt x="24467" y="0"/>
                      </a:cubicBezTo>
                      <a:lnTo>
                        <a:pt x="246377" y="0"/>
                      </a:lnTo>
                      <a:cubicBezTo>
                        <a:pt x="259871" y="0"/>
                        <a:pt x="270845" y="10973"/>
                        <a:pt x="270845" y="24467"/>
                      </a:cubicBezTo>
                      <a:cubicBezTo>
                        <a:pt x="270845" y="37962"/>
                        <a:pt x="259871" y="48935"/>
                        <a:pt x="246377" y="48935"/>
                      </a:cubicBezTo>
                      <a:close/>
                    </a:path>
                  </a:pathLst>
                </a:custGeom>
                <a:solidFill>
                  <a:srgbClr val="121212"/>
                </a:solidFill>
                <a:ln w="0"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9FC6DA96-5E8F-4E06-8061-B6FB5713C3BC}"/>
                    </a:ext>
                  </a:extLst>
                </p:cNvPr>
                <p:cNvSpPr>
                  <a:spLocks noGrp="1" noRot="1" noMove="1" noResize="1" noEditPoints="1" noAdjustHandles="1" noChangeArrowheads="1" noChangeShapeType="1"/>
                </p:cNvSpPr>
                <p:nvPr/>
              </p:nvSpPr>
              <p:spPr>
                <a:xfrm>
                  <a:off x="6377271" y="2080368"/>
                  <a:ext cx="148984" cy="48934"/>
                </a:xfrm>
                <a:custGeom>
                  <a:avLst/>
                  <a:gdLst>
                    <a:gd name="connsiteX0" fmla="*/ 124517 w 148984"/>
                    <a:gd name="connsiteY0" fmla="*/ 48935 h 48934"/>
                    <a:gd name="connsiteX1" fmla="*/ 24467 w 148984"/>
                    <a:gd name="connsiteY1" fmla="*/ 48935 h 48934"/>
                    <a:gd name="connsiteX2" fmla="*/ 0 w 148984"/>
                    <a:gd name="connsiteY2" fmla="*/ 24467 h 48934"/>
                    <a:gd name="connsiteX3" fmla="*/ 24467 w 148984"/>
                    <a:gd name="connsiteY3" fmla="*/ 0 h 48934"/>
                    <a:gd name="connsiteX4" fmla="*/ 124517 w 148984"/>
                    <a:gd name="connsiteY4" fmla="*/ 0 h 48934"/>
                    <a:gd name="connsiteX5" fmla="*/ 148985 w 148984"/>
                    <a:gd name="connsiteY5" fmla="*/ 24467 h 48934"/>
                    <a:gd name="connsiteX6" fmla="*/ 124517 w 148984"/>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984" h="48934">
                      <a:moveTo>
                        <a:pt x="124517" y="48935"/>
                      </a:moveTo>
                      <a:lnTo>
                        <a:pt x="24467" y="48935"/>
                      </a:lnTo>
                      <a:cubicBezTo>
                        <a:pt x="10973" y="48935"/>
                        <a:pt x="0" y="37962"/>
                        <a:pt x="0" y="24467"/>
                      </a:cubicBezTo>
                      <a:cubicBezTo>
                        <a:pt x="0" y="10973"/>
                        <a:pt x="10973" y="0"/>
                        <a:pt x="24467" y="0"/>
                      </a:cubicBezTo>
                      <a:lnTo>
                        <a:pt x="124517" y="0"/>
                      </a:lnTo>
                      <a:cubicBezTo>
                        <a:pt x="138012" y="0"/>
                        <a:pt x="148985" y="10973"/>
                        <a:pt x="148985" y="24467"/>
                      </a:cubicBezTo>
                      <a:cubicBezTo>
                        <a:pt x="148985" y="37962"/>
                        <a:pt x="138012" y="48935"/>
                        <a:pt x="124517" y="48935"/>
                      </a:cubicBezTo>
                      <a:close/>
                    </a:path>
                  </a:pathLst>
                </a:custGeom>
                <a:solidFill>
                  <a:srgbClr val="121212"/>
                </a:solidFill>
                <a:ln w="0"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4FB02404-D25E-4418-83C1-6005B3289F18}"/>
                    </a:ext>
                  </a:extLst>
                </p:cNvPr>
                <p:cNvSpPr>
                  <a:spLocks noGrp="1" noRot="1" noMove="1" noResize="1" noEditPoints="1" noAdjustHandles="1" noChangeArrowheads="1" noChangeShapeType="1"/>
                </p:cNvSpPr>
                <p:nvPr/>
              </p:nvSpPr>
              <p:spPr>
                <a:xfrm>
                  <a:off x="6641845" y="2080368"/>
                  <a:ext cx="275750" cy="48934"/>
                </a:xfrm>
                <a:custGeom>
                  <a:avLst/>
                  <a:gdLst>
                    <a:gd name="connsiteX0" fmla="*/ 251284 w 275750"/>
                    <a:gd name="connsiteY0" fmla="*/ 48935 h 48934"/>
                    <a:gd name="connsiteX1" fmla="*/ 24467 w 275750"/>
                    <a:gd name="connsiteY1" fmla="*/ 48935 h 48934"/>
                    <a:gd name="connsiteX2" fmla="*/ 0 w 275750"/>
                    <a:gd name="connsiteY2" fmla="*/ 24467 h 48934"/>
                    <a:gd name="connsiteX3" fmla="*/ 24467 w 275750"/>
                    <a:gd name="connsiteY3" fmla="*/ 0 h 48934"/>
                    <a:gd name="connsiteX4" fmla="*/ 251284 w 275750"/>
                    <a:gd name="connsiteY4" fmla="*/ 0 h 48934"/>
                    <a:gd name="connsiteX5" fmla="*/ 275751 w 275750"/>
                    <a:gd name="connsiteY5" fmla="*/ 24467 h 48934"/>
                    <a:gd name="connsiteX6" fmla="*/ 251284 w 275750"/>
                    <a:gd name="connsiteY6" fmla="*/ 48935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750" h="48934">
                      <a:moveTo>
                        <a:pt x="251284" y="48935"/>
                      </a:moveTo>
                      <a:lnTo>
                        <a:pt x="24467" y="48935"/>
                      </a:lnTo>
                      <a:cubicBezTo>
                        <a:pt x="10973" y="48935"/>
                        <a:pt x="0" y="37962"/>
                        <a:pt x="0" y="24467"/>
                      </a:cubicBezTo>
                      <a:cubicBezTo>
                        <a:pt x="0" y="10973"/>
                        <a:pt x="10973" y="0"/>
                        <a:pt x="24467" y="0"/>
                      </a:cubicBezTo>
                      <a:lnTo>
                        <a:pt x="251284" y="0"/>
                      </a:lnTo>
                      <a:cubicBezTo>
                        <a:pt x="264778" y="0"/>
                        <a:pt x="275751" y="10973"/>
                        <a:pt x="275751" y="24467"/>
                      </a:cubicBezTo>
                      <a:cubicBezTo>
                        <a:pt x="275751" y="37962"/>
                        <a:pt x="264778" y="48935"/>
                        <a:pt x="251284" y="48935"/>
                      </a:cubicBezTo>
                      <a:close/>
                    </a:path>
                  </a:pathLst>
                </a:custGeom>
                <a:solidFill>
                  <a:srgbClr val="121212"/>
                </a:solidFill>
                <a:ln w="0" cap="flat">
                  <a:noFill/>
                  <a:prstDash val="solid"/>
                  <a:miter/>
                </a:ln>
              </p:spPr>
              <p:txBody>
                <a:bodyPr rtlCol="0" anchor="ctr"/>
                <a:lstStyle/>
                <a:p>
                  <a:endParaRPr lang="en-US"/>
                </a:p>
              </p:txBody>
            </p:sp>
          </p:grpSp>
        </p:grpSp>
      </p:grpSp>
      <p:grpSp>
        <p:nvGrpSpPr>
          <p:cNvPr id="182" name="Group 181">
            <a:extLst>
              <a:ext uri="{FF2B5EF4-FFF2-40B4-BE49-F238E27FC236}">
                <a16:creationId xmlns:a16="http://schemas.microsoft.com/office/drawing/2014/main" id="{6A8E52D0-EFF2-4903-9E2B-3FA7BEF65450}"/>
              </a:ext>
            </a:extLst>
          </p:cNvPr>
          <p:cNvGrpSpPr>
            <a:grpSpLocks noGrp="1" noUngrp="1" noRot="1" noMove="1" noResize="1"/>
          </p:cNvGrpSpPr>
          <p:nvPr/>
        </p:nvGrpSpPr>
        <p:grpSpPr>
          <a:xfrm>
            <a:off x="780197" y="3598340"/>
            <a:ext cx="270354" cy="279612"/>
            <a:chOff x="425897" y="2371310"/>
            <a:chExt cx="347663" cy="359568"/>
          </a:xfrm>
        </p:grpSpPr>
        <p:sp>
          <p:nvSpPr>
            <p:cNvPr id="183" name="Oval 182">
              <a:extLst>
                <a:ext uri="{FF2B5EF4-FFF2-40B4-BE49-F238E27FC236}">
                  <a16:creationId xmlns:a16="http://schemas.microsoft.com/office/drawing/2014/main" id="{12E2D058-29DE-49FC-9C1F-53C6F918C50A}"/>
                </a:ext>
              </a:extLst>
            </p:cNvPr>
            <p:cNvSpPr>
              <a:spLocks noGrp="1" noRot="1" noMove="1" noResize="1" noEditPoints="1" noAdjustHandles="1" noChangeArrowheads="1" noChangeShapeType="1"/>
            </p:cNvSpPr>
            <p:nvPr/>
          </p:nvSpPr>
          <p:spPr>
            <a:xfrm>
              <a:off x="551713" y="2421692"/>
              <a:ext cx="45719" cy="614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4" name="Oval 183">
              <a:extLst>
                <a:ext uri="{FF2B5EF4-FFF2-40B4-BE49-F238E27FC236}">
                  <a16:creationId xmlns:a16="http://schemas.microsoft.com/office/drawing/2014/main" id="{1743BA4D-9C69-4B09-ADAE-5E9FC899A41B}"/>
                </a:ext>
              </a:extLst>
            </p:cNvPr>
            <p:cNvSpPr>
              <a:spLocks noGrp="1" noRot="1" noMove="1" noResize="1" noEditPoints="1" noAdjustHandles="1" noChangeArrowheads="1" noChangeShapeType="1"/>
            </p:cNvSpPr>
            <p:nvPr/>
          </p:nvSpPr>
          <p:spPr>
            <a:xfrm>
              <a:off x="591145" y="2518490"/>
              <a:ext cx="45719" cy="614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5" name="Oval 184">
              <a:extLst>
                <a:ext uri="{FF2B5EF4-FFF2-40B4-BE49-F238E27FC236}">
                  <a16:creationId xmlns:a16="http://schemas.microsoft.com/office/drawing/2014/main" id="{54D95455-4766-428C-816A-DB27B5822D62}"/>
                </a:ext>
              </a:extLst>
            </p:cNvPr>
            <p:cNvSpPr>
              <a:spLocks noGrp="1" noRot="1" noMove="1" noResize="1" noEditPoints="1" noAdjustHandles="1" noChangeArrowheads="1" noChangeShapeType="1"/>
            </p:cNvSpPr>
            <p:nvPr/>
          </p:nvSpPr>
          <p:spPr>
            <a:xfrm>
              <a:off x="681807" y="2605473"/>
              <a:ext cx="45719" cy="614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6" name="Freeform: Shape 185">
              <a:extLst>
                <a:ext uri="{FF2B5EF4-FFF2-40B4-BE49-F238E27FC236}">
                  <a16:creationId xmlns:a16="http://schemas.microsoft.com/office/drawing/2014/main" id="{3BF61711-E09E-42B5-8F24-802BC2219226}"/>
                </a:ext>
              </a:extLst>
            </p:cNvPr>
            <p:cNvSpPr>
              <a:spLocks noGrp="1" noRot="1" noMove="1" noResize="1" noEditPoints="1" noAdjustHandles="1" noChangeArrowheads="1" noChangeShapeType="1"/>
            </p:cNvSpPr>
            <p:nvPr/>
          </p:nvSpPr>
          <p:spPr>
            <a:xfrm>
              <a:off x="587457" y="2509023"/>
              <a:ext cx="55394" cy="76541"/>
            </a:xfrm>
            <a:custGeom>
              <a:avLst/>
              <a:gdLst>
                <a:gd name="connsiteX0" fmla="*/ 66151 w 132302"/>
                <a:gd name="connsiteY0" fmla="*/ 0 h 182808"/>
                <a:gd name="connsiteX1" fmla="*/ 0 w 132302"/>
                <a:gd name="connsiteY1" fmla="*/ 66151 h 182808"/>
                <a:gd name="connsiteX2" fmla="*/ 0 w 132302"/>
                <a:gd name="connsiteY2" fmla="*/ 116657 h 182808"/>
                <a:gd name="connsiteX3" fmla="*/ 66151 w 132302"/>
                <a:gd name="connsiteY3" fmla="*/ 182809 h 182808"/>
                <a:gd name="connsiteX4" fmla="*/ 132302 w 132302"/>
                <a:gd name="connsiteY4" fmla="*/ 116657 h 182808"/>
                <a:gd name="connsiteX5" fmla="*/ 132302 w 132302"/>
                <a:gd name="connsiteY5" fmla="*/ 66151 h 182808"/>
                <a:gd name="connsiteX6" fmla="*/ 66151 w 132302"/>
                <a:gd name="connsiteY6" fmla="*/ 0 h 182808"/>
                <a:gd name="connsiteX7" fmla="*/ 101013 w 132302"/>
                <a:gd name="connsiteY7" fmla="*/ 116729 h 182808"/>
                <a:gd name="connsiteX8" fmla="*/ 66151 w 132302"/>
                <a:gd name="connsiteY8" fmla="*/ 151590 h 182808"/>
                <a:gd name="connsiteX9" fmla="*/ 31290 w 132302"/>
                <a:gd name="connsiteY9" fmla="*/ 116729 h 182808"/>
                <a:gd name="connsiteX10" fmla="*/ 31290 w 132302"/>
                <a:gd name="connsiteY10" fmla="*/ 66223 h 182808"/>
                <a:gd name="connsiteX11" fmla="*/ 66151 w 132302"/>
                <a:gd name="connsiteY11" fmla="*/ 31361 h 182808"/>
                <a:gd name="connsiteX12" fmla="*/ 101013 w 132302"/>
                <a:gd name="connsiteY12" fmla="*/ 66223 h 182808"/>
                <a:gd name="connsiteX13" fmla="*/ 101013 w 132302"/>
                <a:gd name="connsiteY13" fmla="*/ 116729 h 18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302" h="182808">
                  <a:moveTo>
                    <a:pt x="66151" y="0"/>
                  </a:moveTo>
                  <a:cubicBezTo>
                    <a:pt x="29504" y="0"/>
                    <a:pt x="0" y="29575"/>
                    <a:pt x="0" y="66151"/>
                  </a:cubicBezTo>
                  <a:lnTo>
                    <a:pt x="0" y="116657"/>
                  </a:lnTo>
                  <a:cubicBezTo>
                    <a:pt x="0" y="153305"/>
                    <a:pt x="29575" y="182809"/>
                    <a:pt x="66151" y="182809"/>
                  </a:cubicBezTo>
                  <a:cubicBezTo>
                    <a:pt x="102727" y="182809"/>
                    <a:pt x="132302" y="153233"/>
                    <a:pt x="132302" y="116657"/>
                  </a:cubicBezTo>
                  <a:lnTo>
                    <a:pt x="132302" y="66151"/>
                  </a:lnTo>
                  <a:cubicBezTo>
                    <a:pt x="132302" y="29504"/>
                    <a:pt x="102727" y="0"/>
                    <a:pt x="66151" y="0"/>
                  </a:cubicBezTo>
                  <a:close/>
                  <a:moveTo>
                    <a:pt x="101013" y="116729"/>
                  </a:moveTo>
                  <a:cubicBezTo>
                    <a:pt x="101013" y="135946"/>
                    <a:pt x="85368" y="151590"/>
                    <a:pt x="66151" y="151590"/>
                  </a:cubicBezTo>
                  <a:cubicBezTo>
                    <a:pt x="46934" y="151590"/>
                    <a:pt x="31290" y="135946"/>
                    <a:pt x="31290" y="116729"/>
                  </a:cubicBezTo>
                  <a:lnTo>
                    <a:pt x="31290" y="66223"/>
                  </a:lnTo>
                  <a:cubicBezTo>
                    <a:pt x="31290" y="47006"/>
                    <a:pt x="46934" y="31361"/>
                    <a:pt x="66151" y="31361"/>
                  </a:cubicBezTo>
                  <a:cubicBezTo>
                    <a:pt x="85368" y="31361"/>
                    <a:pt x="101013" y="47006"/>
                    <a:pt x="101013" y="66223"/>
                  </a:cubicBezTo>
                  <a:lnTo>
                    <a:pt x="101013" y="116729"/>
                  </a:lnTo>
                  <a:close/>
                </a:path>
              </a:pathLst>
            </a:custGeom>
            <a:solidFill>
              <a:srgbClr val="121212"/>
            </a:solidFill>
            <a:ln w="0"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17B71754-0208-4851-A67C-25C26FD52D68}"/>
                </a:ext>
              </a:extLst>
            </p:cNvPr>
            <p:cNvSpPr>
              <a:spLocks noGrp="1" noRot="1" noMove="1" noResize="1" noEditPoints="1" noAdjustHandles="1" noChangeArrowheads="1" noChangeShapeType="1"/>
            </p:cNvSpPr>
            <p:nvPr/>
          </p:nvSpPr>
          <p:spPr>
            <a:xfrm>
              <a:off x="672012" y="2508963"/>
              <a:ext cx="13220" cy="76690"/>
            </a:xfrm>
            <a:custGeom>
              <a:avLst/>
              <a:gdLst>
                <a:gd name="connsiteX0" fmla="*/ 15788 w 31575"/>
                <a:gd name="connsiteY0" fmla="*/ 183166 h 183165"/>
                <a:gd name="connsiteX1" fmla="*/ 0 w 31575"/>
                <a:gd name="connsiteY1" fmla="*/ 167378 h 183165"/>
                <a:gd name="connsiteX2" fmla="*/ 0 w 31575"/>
                <a:gd name="connsiteY2" fmla="*/ 15788 h 183165"/>
                <a:gd name="connsiteX3" fmla="*/ 15788 w 31575"/>
                <a:gd name="connsiteY3" fmla="*/ 0 h 183165"/>
                <a:gd name="connsiteX4" fmla="*/ 31575 w 31575"/>
                <a:gd name="connsiteY4" fmla="*/ 15788 h 183165"/>
                <a:gd name="connsiteX5" fmla="*/ 31575 w 31575"/>
                <a:gd name="connsiteY5" fmla="*/ 167378 h 183165"/>
                <a:gd name="connsiteX6" fmla="*/ 15788 w 31575"/>
                <a:gd name="connsiteY6" fmla="*/ 183166 h 18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75" h="183165">
                  <a:moveTo>
                    <a:pt x="15788" y="183166"/>
                  </a:moveTo>
                  <a:cubicBezTo>
                    <a:pt x="7072" y="183166"/>
                    <a:pt x="0" y="176093"/>
                    <a:pt x="0" y="167378"/>
                  </a:cubicBezTo>
                  <a:lnTo>
                    <a:pt x="0" y="15788"/>
                  </a:lnTo>
                  <a:cubicBezTo>
                    <a:pt x="0" y="7072"/>
                    <a:pt x="7072" y="0"/>
                    <a:pt x="15788" y="0"/>
                  </a:cubicBezTo>
                  <a:cubicBezTo>
                    <a:pt x="24503" y="0"/>
                    <a:pt x="31575" y="7072"/>
                    <a:pt x="31575" y="15788"/>
                  </a:cubicBezTo>
                  <a:lnTo>
                    <a:pt x="31575" y="167378"/>
                  </a:lnTo>
                  <a:cubicBezTo>
                    <a:pt x="31575" y="176093"/>
                    <a:pt x="24503" y="183166"/>
                    <a:pt x="15788" y="183166"/>
                  </a:cubicBezTo>
                  <a:close/>
                </a:path>
              </a:pathLst>
            </a:custGeom>
            <a:solidFill>
              <a:srgbClr val="121212"/>
            </a:solidFill>
            <a:ln w="0"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E3F3EAB5-6284-4684-976C-B69A96ADCE0B}"/>
                </a:ext>
              </a:extLst>
            </p:cNvPr>
            <p:cNvSpPr>
              <a:spLocks noGrp="1" noRot="1" noMove="1" noResize="1" noEditPoints="1" noAdjustHandles="1" noChangeArrowheads="1" noChangeShapeType="1"/>
            </p:cNvSpPr>
            <p:nvPr/>
          </p:nvSpPr>
          <p:spPr>
            <a:xfrm>
              <a:off x="545103" y="2508963"/>
              <a:ext cx="13220" cy="76690"/>
            </a:xfrm>
            <a:custGeom>
              <a:avLst/>
              <a:gdLst>
                <a:gd name="connsiteX0" fmla="*/ 15788 w 31575"/>
                <a:gd name="connsiteY0" fmla="*/ 183166 h 183165"/>
                <a:gd name="connsiteX1" fmla="*/ 0 w 31575"/>
                <a:gd name="connsiteY1" fmla="*/ 167378 h 183165"/>
                <a:gd name="connsiteX2" fmla="*/ 0 w 31575"/>
                <a:gd name="connsiteY2" fmla="*/ 15788 h 183165"/>
                <a:gd name="connsiteX3" fmla="*/ 15788 w 31575"/>
                <a:gd name="connsiteY3" fmla="*/ 0 h 183165"/>
                <a:gd name="connsiteX4" fmla="*/ 31575 w 31575"/>
                <a:gd name="connsiteY4" fmla="*/ 15788 h 183165"/>
                <a:gd name="connsiteX5" fmla="*/ 31575 w 31575"/>
                <a:gd name="connsiteY5" fmla="*/ 167378 h 183165"/>
                <a:gd name="connsiteX6" fmla="*/ 15788 w 31575"/>
                <a:gd name="connsiteY6" fmla="*/ 183166 h 18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75" h="183165">
                  <a:moveTo>
                    <a:pt x="15788" y="183166"/>
                  </a:moveTo>
                  <a:cubicBezTo>
                    <a:pt x="7072" y="183166"/>
                    <a:pt x="0" y="176093"/>
                    <a:pt x="0" y="167378"/>
                  </a:cubicBezTo>
                  <a:lnTo>
                    <a:pt x="0" y="15788"/>
                  </a:lnTo>
                  <a:cubicBezTo>
                    <a:pt x="0" y="7072"/>
                    <a:pt x="7072" y="0"/>
                    <a:pt x="15788" y="0"/>
                  </a:cubicBezTo>
                  <a:cubicBezTo>
                    <a:pt x="24503" y="0"/>
                    <a:pt x="31575" y="7072"/>
                    <a:pt x="31575" y="15788"/>
                  </a:cubicBezTo>
                  <a:lnTo>
                    <a:pt x="31575" y="167378"/>
                  </a:lnTo>
                  <a:cubicBezTo>
                    <a:pt x="31575" y="176093"/>
                    <a:pt x="24503" y="183166"/>
                    <a:pt x="15788" y="183166"/>
                  </a:cubicBezTo>
                  <a:close/>
                </a:path>
              </a:pathLst>
            </a:custGeom>
            <a:solidFill>
              <a:srgbClr val="121212"/>
            </a:solidFill>
            <a:ln w="0"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74C99110-FEF6-4D1D-B442-DBD300E344E2}"/>
                </a:ext>
              </a:extLst>
            </p:cNvPr>
            <p:cNvSpPr>
              <a:spLocks noGrp="1" noRot="1" noMove="1" noResize="1" noEditPoints="1" noAdjustHandles="1" noChangeArrowheads="1" noChangeShapeType="1"/>
            </p:cNvSpPr>
            <p:nvPr/>
          </p:nvSpPr>
          <p:spPr>
            <a:xfrm>
              <a:off x="714306" y="2508963"/>
              <a:ext cx="13220" cy="76690"/>
            </a:xfrm>
            <a:custGeom>
              <a:avLst/>
              <a:gdLst>
                <a:gd name="connsiteX0" fmla="*/ 15788 w 31575"/>
                <a:gd name="connsiteY0" fmla="*/ 183166 h 183165"/>
                <a:gd name="connsiteX1" fmla="*/ 0 w 31575"/>
                <a:gd name="connsiteY1" fmla="*/ 167378 h 183165"/>
                <a:gd name="connsiteX2" fmla="*/ 0 w 31575"/>
                <a:gd name="connsiteY2" fmla="*/ 15788 h 183165"/>
                <a:gd name="connsiteX3" fmla="*/ 15788 w 31575"/>
                <a:gd name="connsiteY3" fmla="*/ 0 h 183165"/>
                <a:gd name="connsiteX4" fmla="*/ 31575 w 31575"/>
                <a:gd name="connsiteY4" fmla="*/ 15788 h 183165"/>
                <a:gd name="connsiteX5" fmla="*/ 31575 w 31575"/>
                <a:gd name="connsiteY5" fmla="*/ 167378 h 183165"/>
                <a:gd name="connsiteX6" fmla="*/ 15788 w 31575"/>
                <a:gd name="connsiteY6" fmla="*/ 183166 h 18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75" h="183165">
                  <a:moveTo>
                    <a:pt x="15788" y="183166"/>
                  </a:moveTo>
                  <a:cubicBezTo>
                    <a:pt x="7072" y="183166"/>
                    <a:pt x="0" y="176093"/>
                    <a:pt x="0" y="167378"/>
                  </a:cubicBezTo>
                  <a:lnTo>
                    <a:pt x="0" y="15788"/>
                  </a:lnTo>
                  <a:cubicBezTo>
                    <a:pt x="0" y="7072"/>
                    <a:pt x="7072" y="0"/>
                    <a:pt x="15788" y="0"/>
                  </a:cubicBezTo>
                  <a:cubicBezTo>
                    <a:pt x="24503" y="0"/>
                    <a:pt x="31575" y="7072"/>
                    <a:pt x="31575" y="15788"/>
                  </a:cubicBezTo>
                  <a:lnTo>
                    <a:pt x="31575" y="167378"/>
                  </a:lnTo>
                  <a:cubicBezTo>
                    <a:pt x="31575" y="176093"/>
                    <a:pt x="24503" y="183166"/>
                    <a:pt x="15788" y="183166"/>
                  </a:cubicBezTo>
                  <a:close/>
                </a:path>
              </a:pathLst>
            </a:custGeom>
            <a:solidFill>
              <a:srgbClr val="121212"/>
            </a:solidFill>
            <a:ln w="0"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3C4595F9-BC79-4E5B-A095-C0688A8CFEFE}"/>
                </a:ext>
              </a:extLst>
            </p:cNvPr>
            <p:cNvSpPr>
              <a:spLocks noGrp="1" noRot="1" noMove="1" noResize="1" noEditPoints="1" noAdjustHandles="1" noChangeArrowheads="1" noChangeShapeType="1"/>
            </p:cNvSpPr>
            <p:nvPr/>
          </p:nvSpPr>
          <p:spPr>
            <a:xfrm>
              <a:off x="460547" y="2509023"/>
              <a:ext cx="55394" cy="76541"/>
            </a:xfrm>
            <a:custGeom>
              <a:avLst/>
              <a:gdLst>
                <a:gd name="connsiteX0" fmla="*/ 66151 w 132302"/>
                <a:gd name="connsiteY0" fmla="*/ 0 h 182808"/>
                <a:gd name="connsiteX1" fmla="*/ 0 w 132302"/>
                <a:gd name="connsiteY1" fmla="*/ 66151 h 182808"/>
                <a:gd name="connsiteX2" fmla="*/ 0 w 132302"/>
                <a:gd name="connsiteY2" fmla="*/ 116657 h 182808"/>
                <a:gd name="connsiteX3" fmla="*/ 66151 w 132302"/>
                <a:gd name="connsiteY3" fmla="*/ 182809 h 182808"/>
                <a:gd name="connsiteX4" fmla="*/ 132302 w 132302"/>
                <a:gd name="connsiteY4" fmla="*/ 116657 h 182808"/>
                <a:gd name="connsiteX5" fmla="*/ 132302 w 132302"/>
                <a:gd name="connsiteY5" fmla="*/ 66151 h 182808"/>
                <a:gd name="connsiteX6" fmla="*/ 66151 w 132302"/>
                <a:gd name="connsiteY6" fmla="*/ 0 h 182808"/>
                <a:gd name="connsiteX7" fmla="*/ 101013 w 132302"/>
                <a:gd name="connsiteY7" fmla="*/ 116729 h 182808"/>
                <a:gd name="connsiteX8" fmla="*/ 66151 w 132302"/>
                <a:gd name="connsiteY8" fmla="*/ 151590 h 182808"/>
                <a:gd name="connsiteX9" fmla="*/ 31290 w 132302"/>
                <a:gd name="connsiteY9" fmla="*/ 116729 h 182808"/>
                <a:gd name="connsiteX10" fmla="*/ 31290 w 132302"/>
                <a:gd name="connsiteY10" fmla="*/ 66223 h 182808"/>
                <a:gd name="connsiteX11" fmla="*/ 66151 w 132302"/>
                <a:gd name="connsiteY11" fmla="*/ 31361 h 182808"/>
                <a:gd name="connsiteX12" fmla="*/ 101013 w 132302"/>
                <a:gd name="connsiteY12" fmla="*/ 66223 h 182808"/>
                <a:gd name="connsiteX13" fmla="*/ 101013 w 132302"/>
                <a:gd name="connsiteY13" fmla="*/ 116729 h 18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302" h="182808">
                  <a:moveTo>
                    <a:pt x="66151" y="0"/>
                  </a:moveTo>
                  <a:cubicBezTo>
                    <a:pt x="29504" y="0"/>
                    <a:pt x="0" y="29575"/>
                    <a:pt x="0" y="66151"/>
                  </a:cubicBezTo>
                  <a:lnTo>
                    <a:pt x="0" y="116657"/>
                  </a:lnTo>
                  <a:cubicBezTo>
                    <a:pt x="0" y="153305"/>
                    <a:pt x="29575" y="182809"/>
                    <a:pt x="66151" y="182809"/>
                  </a:cubicBezTo>
                  <a:cubicBezTo>
                    <a:pt x="102727" y="182809"/>
                    <a:pt x="132302" y="153233"/>
                    <a:pt x="132302" y="116657"/>
                  </a:cubicBezTo>
                  <a:lnTo>
                    <a:pt x="132302" y="66151"/>
                  </a:lnTo>
                  <a:cubicBezTo>
                    <a:pt x="132302" y="29504"/>
                    <a:pt x="102727" y="0"/>
                    <a:pt x="66151" y="0"/>
                  </a:cubicBezTo>
                  <a:close/>
                  <a:moveTo>
                    <a:pt x="101013" y="116729"/>
                  </a:moveTo>
                  <a:cubicBezTo>
                    <a:pt x="101013" y="135946"/>
                    <a:pt x="85368" y="151590"/>
                    <a:pt x="66151" y="151590"/>
                  </a:cubicBezTo>
                  <a:cubicBezTo>
                    <a:pt x="46934" y="151590"/>
                    <a:pt x="31290" y="135946"/>
                    <a:pt x="31290" y="116729"/>
                  </a:cubicBezTo>
                  <a:lnTo>
                    <a:pt x="31290" y="66223"/>
                  </a:lnTo>
                  <a:cubicBezTo>
                    <a:pt x="31290" y="47006"/>
                    <a:pt x="46934" y="31361"/>
                    <a:pt x="66151" y="31361"/>
                  </a:cubicBezTo>
                  <a:cubicBezTo>
                    <a:pt x="85368" y="31361"/>
                    <a:pt x="101013" y="47006"/>
                    <a:pt x="101013" y="66223"/>
                  </a:cubicBezTo>
                  <a:lnTo>
                    <a:pt x="101013" y="116729"/>
                  </a:lnTo>
                  <a:close/>
                </a:path>
              </a:pathLst>
            </a:custGeom>
            <a:solidFill>
              <a:srgbClr val="121212"/>
            </a:solidFill>
            <a:ln w="0"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E15C7E9D-64BB-4D46-995D-5B1F1D2971C0}"/>
                </a:ext>
              </a:extLst>
            </p:cNvPr>
            <p:cNvSpPr>
              <a:spLocks noGrp="1" noRot="1" noMove="1" noResize="1" noEditPoints="1" noAdjustHandles="1" noChangeArrowheads="1" noChangeShapeType="1"/>
            </p:cNvSpPr>
            <p:nvPr/>
          </p:nvSpPr>
          <p:spPr>
            <a:xfrm>
              <a:off x="675018" y="2604198"/>
              <a:ext cx="55394" cy="76541"/>
            </a:xfrm>
            <a:custGeom>
              <a:avLst/>
              <a:gdLst>
                <a:gd name="connsiteX0" fmla="*/ 66151 w 132302"/>
                <a:gd name="connsiteY0" fmla="*/ 0 h 182808"/>
                <a:gd name="connsiteX1" fmla="*/ 0 w 132302"/>
                <a:gd name="connsiteY1" fmla="*/ 66151 h 182808"/>
                <a:gd name="connsiteX2" fmla="*/ 0 w 132302"/>
                <a:gd name="connsiteY2" fmla="*/ 116657 h 182808"/>
                <a:gd name="connsiteX3" fmla="*/ 66151 w 132302"/>
                <a:gd name="connsiteY3" fmla="*/ 182809 h 182808"/>
                <a:gd name="connsiteX4" fmla="*/ 132302 w 132302"/>
                <a:gd name="connsiteY4" fmla="*/ 116657 h 182808"/>
                <a:gd name="connsiteX5" fmla="*/ 132302 w 132302"/>
                <a:gd name="connsiteY5" fmla="*/ 66151 h 182808"/>
                <a:gd name="connsiteX6" fmla="*/ 66151 w 132302"/>
                <a:gd name="connsiteY6" fmla="*/ 0 h 182808"/>
                <a:gd name="connsiteX7" fmla="*/ 101013 w 132302"/>
                <a:gd name="connsiteY7" fmla="*/ 116729 h 182808"/>
                <a:gd name="connsiteX8" fmla="*/ 66151 w 132302"/>
                <a:gd name="connsiteY8" fmla="*/ 151590 h 182808"/>
                <a:gd name="connsiteX9" fmla="*/ 31290 w 132302"/>
                <a:gd name="connsiteY9" fmla="*/ 116729 h 182808"/>
                <a:gd name="connsiteX10" fmla="*/ 31290 w 132302"/>
                <a:gd name="connsiteY10" fmla="*/ 66223 h 182808"/>
                <a:gd name="connsiteX11" fmla="*/ 66151 w 132302"/>
                <a:gd name="connsiteY11" fmla="*/ 31361 h 182808"/>
                <a:gd name="connsiteX12" fmla="*/ 101013 w 132302"/>
                <a:gd name="connsiteY12" fmla="*/ 66223 h 182808"/>
                <a:gd name="connsiteX13" fmla="*/ 101013 w 132302"/>
                <a:gd name="connsiteY13" fmla="*/ 116729 h 18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302" h="182808">
                  <a:moveTo>
                    <a:pt x="66151" y="0"/>
                  </a:moveTo>
                  <a:cubicBezTo>
                    <a:pt x="29504" y="0"/>
                    <a:pt x="0" y="29575"/>
                    <a:pt x="0" y="66151"/>
                  </a:cubicBezTo>
                  <a:lnTo>
                    <a:pt x="0" y="116657"/>
                  </a:lnTo>
                  <a:cubicBezTo>
                    <a:pt x="0" y="153305"/>
                    <a:pt x="29575" y="182809"/>
                    <a:pt x="66151" y="182809"/>
                  </a:cubicBezTo>
                  <a:cubicBezTo>
                    <a:pt x="102727" y="182809"/>
                    <a:pt x="132302" y="153233"/>
                    <a:pt x="132302" y="116657"/>
                  </a:cubicBezTo>
                  <a:lnTo>
                    <a:pt x="132302" y="66151"/>
                  </a:lnTo>
                  <a:cubicBezTo>
                    <a:pt x="132302" y="29504"/>
                    <a:pt x="102727" y="0"/>
                    <a:pt x="66151" y="0"/>
                  </a:cubicBezTo>
                  <a:close/>
                  <a:moveTo>
                    <a:pt x="101013" y="116729"/>
                  </a:moveTo>
                  <a:cubicBezTo>
                    <a:pt x="101013" y="135946"/>
                    <a:pt x="85368" y="151590"/>
                    <a:pt x="66151" y="151590"/>
                  </a:cubicBezTo>
                  <a:cubicBezTo>
                    <a:pt x="46934" y="151590"/>
                    <a:pt x="31290" y="135946"/>
                    <a:pt x="31290" y="116729"/>
                  </a:cubicBezTo>
                  <a:lnTo>
                    <a:pt x="31290" y="66223"/>
                  </a:lnTo>
                  <a:cubicBezTo>
                    <a:pt x="31290" y="47006"/>
                    <a:pt x="46934" y="31361"/>
                    <a:pt x="66151" y="31361"/>
                  </a:cubicBezTo>
                  <a:cubicBezTo>
                    <a:pt x="85368" y="31361"/>
                    <a:pt x="101013" y="47006"/>
                    <a:pt x="101013" y="66223"/>
                  </a:cubicBezTo>
                  <a:lnTo>
                    <a:pt x="101013" y="116729"/>
                  </a:lnTo>
                  <a:close/>
                </a:path>
              </a:pathLst>
            </a:custGeom>
            <a:solidFill>
              <a:srgbClr val="121212"/>
            </a:solidFill>
            <a:ln w="0"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326FECE5-4412-4E91-BB8F-083B53AE88FB}"/>
                </a:ext>
              </a:extLst>
            </p:cNvPr>
            <p:cNvSpPr>
              <a:spLocks noGrp="1" noRot="1" noMove="1" noResize="1" noEditPoints="1" noAdjustHandles="1" noChangeArrowheads="1" noChangeShapeType="1"/>
            </p:cNvSpPr>
            <p:nvPr/>
          </p:nvSpPr>
          <p:spPr>
            <a:xfrm>
              <a:off x="632635" y="2604138"/>
              <a:ext cx="13220" cy="76690"/>
            </a:xfrm>
            <a:custGeom>
              <a:avLst/>
              <a:gdLst>
                <a:gd name="connsiteX0" fmla="*/ 15788 w 31575"/>
                <a:gd name="connsiteY0" fmla="*/ 183166 h 183165"/>
                <a:gd name="connsiteX1" fmla="*/ 0 w 31575"/>
                <a:gd name="connsiteY1" fmla="*/ 167378 h 183165"/>
                <a:gd name="connsiteX2" fmla="*/ 0 w 31575"/>
                <a:gd name="connsiteY2" fmla="*/ 15788 h 183165"/>
                <a:gd name="connsiteX3" fmla="*/ 15788 w 31575"/>
                <a:gd name="connsiteY3" fmla="*/ 0 h 183165"/>
                <a:gd name="connsiteX4" fmla="*/ 31575 w 31575"/>
                <a:gd name="connsiteY4" fmla="*/ 15788 h 183165"/>
                <a:gd name="connsiteX5" fmla="*/ 31575 w 31575"/>
                <a:gd name="connsiteY5" fmla="*/ 167378 h 183165"/>
                <a:gd name="connsiteX6" fmla="*/ 15788 w 31575"/>
                <a:gd name="connsiteY6" fmla="*/ 183166 h 18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75" h="183165">
                  <a:moveTo>
                    <a:pt x="15788" y="183166"/>
                  </a:moveTo>
                  <a:cubicBezTo>
                    <a:pt x="7072" y="183166"/>
                    <a:pt x="0" y="176093"/>
                    <a:pt x="0" y="167378"/>
                  </a:cubicBezTo>
                  <a:lnTo>
                    <a:pt x="0" y="15788"/>
                  </a:lnTo>
                  <a:cubicBezTo>
                    <a:pt x="0" y="7072"/>
                    <a:pt x="7072" y="0"/>
                    <a:pt x="15788" y="0"/>
                  </a:cubicBezTo>
                  <a:cubicBezTo>
                    <a:pt x="24503" y="0"/>
                    <a:pt x="31575" y="7072"/>
                    <a:pt x="31575" y="15788"/>
                  </a:cubicBezTo>
                  <a:lnTo>
                    <a:pt x="31575" y="167378"/>
                  </a:lnTo>
                  <a:cubicBezTo>
                    <a:pt x="31575" y="176093"/>
                    <a:pt x="24503" y="183166"/>
                    <a:pt x="15788" y="183166"/>
                  </a:cubicBezTo>
                  <a:close/>
                </a:path>
              </a:pathLst>
            </a:custGeom>
            <a:solidFill>
              <a:srgbClr val="121212"/>
            </a:solidFill>
            <a:ln w="0"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0ED942C2-BB8C-4B9B-AA8B-575E38EF72D3}"/>
                </a:ext>
              </a:extLst>
            </p:cNvPr>
            <p:cNvSpPr>
              <a:spLocks noGrp="1" noRot="1" noMove="1" noResize="1" noEditPoints="1" noAdjustHandles="1" noChangeArrowheads="1" noChangeShapeType="1"/>
            </p:cNvSpPr>
            <p:nvPr/>
          </p:nvSpPr>
          <p:spPr>
            <a:xfrm>
              <a:off x="548109" y="2604198"/>
              <a:ext cx="55394" cy="76541"/>
            </a:xfrm>
            <a:custGeom>
              <a:avLst/>
              <a:gdLst>
                <a:gd name="connsiteX0" fmla="*/ 66151 w 132302"/>
                <a:gd name="connsiteY0" fmla="*/ 0 h 182808"/>
                <a:gd name="connsiteX1" fmla="*/ 0 w 132302"/>
                <a:gd name="connsiteY1" fmla="*/ 66151 h 182808"/>
                <a:gd name="connsiteX2" fmla="*/ 0 w 132302"/>
                <a:gd name="connsiteY2" fmla="*/ 116657 h 182808"/>
                <a:gd name="connsiteX3" fmla="*/ 66151 w 132302"/>
                <a:gd name="connsiteY3" fmla="*/ 182809 h 182808"/>
                <a:gd name="connsiteX4" fmla="*/ 132302 w 132302"/>
                <a:gd name="connsiteY4" fmla="*/ 116657 h 182808"/>
                <a:gd name="connsiteX5" fmla="*/ 132302 w 132302"/>
                <a:gd name="connsiteY5" fmla="*/ 66151 h 182808"/>
                <a:gd name="connsiteX6" fmla="*/ 66151 w 132302"/>
                <a:gd name="connsiteY6" fmla="*/ 0 h 182808"/>
                <a:gd name="connsiteX7" fmla="*/ 100941 w 132302"/>
                <a:gd name="connsiteY7" fmla="*/ 116729 h 182808"/>
                <a:gd name="connsiteX8" fmla="*/ 66080 w 132302"/>
                <a:gd name="connsiteY8" fmla="*/ 151590 h 182808"/>
                <a:gd name="connsiteX9" fmla="*/ 31218 w 132302"/>
                <a:gd name="connsiteY9" fmla="*/ 116729 h 182808"/>
                <a:gd name="connsiteX10" fmla="*/ 31218 w 132302"/>
                <a:gd name="connsiteY10" fmla="*/ 66223 h 182808"/>
                <a:gd name="connsiteX11" fmla="*/ 66080 w 132302"/>
                <a:gd name="connsiteY11" fmla="*/ 31361 h 182808"/>
                <a:gd name="connsiteX12" fmla="*/ 100941 w 132302"/>
                <a:gd name="connsiteY12" fmla="*/ 66223 h 182808"/>
                <a:gd name="connsiteX13" fmla="*/ 100941 w 132302"/>
                <a:gd name="connsiteY13" fmla="*/ 116729 h 18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302" h="182808">
                  <a:moveTo>
                    <a:pt x="66151" y="0"/>
                  </a:moveTo>
                  <a:cubicBezTo>
                    <a:pt x="29504" y="0"/>
                    <a:pt x="0" y="29575"/>
                    <a:pt x="0" y="66151"/>
                  </a:cubicBezTo>
                  <a:lnTo>
                    <a:pt x="0" y="116657"/>
                  </a:lnTo>
                  <a:cubicBezTo>
                    <a:pt x="0" y="153305"/>
                    <a:pt x="29575" y="182809"/>
                    <a:pt x="66151" y="182809"/>
                  </a:cubicBezTo>
                  <a:cubicBezTo>
                    <a:pt x="102727" y="182809"/>
                    <a:pt x="132302" y="153233"/>
                    <a:pt x="132302" y="116657"/>
                  </a:cubicBezTo>
                  <a:lnTo>
                    <a:pt x="132302" y="66151"/>
                  </a:lnTo>
                  <a:cubicBezTo>
                    <a:pt x="132302" y="29504"/>
                    <a:pt x="102727" y="0"/>
                    <a:pt x="66151" y="0"/>
                  </a:cubicBezTo>
                  <a:close/>
                  <a:moveTo>
                    <a:pt x="100941" y="116729"/>
                  </a:moveTo>
                  <a:cubicBezTo>
                    <a:pt x="100941" y="135946"/>
                    <a:pt x="85296" y="151590"/>
                    <a:pt x="66080" y="151590"/>
                  </a:cubicBezTo>
                  <a:cubicBezTo>
                    <a:pt x="46863" y="151590"/>
                    <a:pt x="31218" y="135946"/>
                    <a:pt x="31218" y="116729"/>
                  </a:cubicBezTo>
                  <a:lnTo>
                    <a:pt x="31218" y="66223"/>
                  </a:lnTo>
                  <a:cubicBezTo>
                    <a:pt x="31218" y="47006"/>
                    <a:pt x="46863" y="31361"/>
                    <a:pt x="66080" y="31361"/>
                  </a:cubicBezTo>
                  <a:cubicBezTo>
                    <a:pt x="85296" y="31361"/>
                    <a:pt x="100941" y="47006"/>
                    <a:pt x="100941" y="66223"/>
                  </a:cubicBezTo>
                  <a:lnTo>
                    <a:pt x="100941" y="116729"/>
                  </a:lnTo>
                  <a:close/>
                </a:path>
              </a:pathLst>
            </a:custGeom>
            <a:solidFill>
              <a:srgbClr val="121212"/>
            </a:solidFill>
            <a:ln w="0"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9CA2248C-FC0E-4E7B-878C-B0C8A93C6E4B}"/>
                </a:ext>
              </a:extLst>
            </p:cNvPr>
            <p:cNvSpPr>
              <a:spLocks noGrp="1" noRot="1" noMove="1" noResize="1" noEditPoints="1" noAdjustHandles="1" noChangeArrowheads="1" noChangeShapeType="1"/>
            </p:cNvSpPr>
            <p:nvPr/>
          </p:nvSpPr>
          <p:spPr>
            <a:xfrm>
              <a:off x="505726" y="2604138"/>
              <a:ext cx="13220" cy="76690"/>
            </a:xfrm>
            <a:custGeom>
              <a:avLst/>
              <a:gdLst>
                <a:gd name="connsiteX0" fmla="*/ 15788 w 31575"/>
                <a:gd name="connsiteY0" fmla="*/ 183166 h 183165"/>
                <a:gd name="connsiteX1" fmla="*/ 0 w 31575"/>
                <a:gd name="connsiteY1" fmla="*/ 167378 h 183165"/>
                <a:gd name="connsiteX2" fmla="*/ 0 w 31575"/>
                <a:gd name="connsiteY2" fmla="*/ 15788 h 183165"/>
                <a:gd name="connsiteX3" fmla="*/ 15788 w 31575"/>
                <a:gd name="connsiteY3" fmla="*/ 0 h 183165"/>
                <a:gd name="connsiteX4" fmla="*/ 31575 w 31575"/>
                <a:gd name="connsiteY4" fmla="*/ 15788 h 183165"/>
                <a:gd name="connsiteX5" fmla="*/ 31575 w 31575"/>
                <a:gd name="connsiteY5" fmla="*/ 167378 h 183165"/>
                <a:gd name="connsiteX6" fmla="*/ 15788 w 31575"/>
                <a:gd name="connsiteY6" fmla="*/ 183166 h 18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75" h="183165">
                  <a:moveTo>
                    <a:pt x="15788" y="183166"/>
                  </a:moveTo>
                  <a:cubicBezTo>
                    <a:pt x="7072" y="183166"/>
                    <a:pt x="0" y="176093"/>
                    <a:pt x="0" y="167378"/>
                  </a:cubicBezTo>
                  <a:lnTo>
                    <a:pt x="0" y="15788"/>
                  </a:lnTo>
                  <a:cubicBezTo>
                    <a:pt x="0" y="7072"/>
                    <a:pt x="7072" y="0"/>
                    <a:pt x="15788" y="0"/>
                  </a:cubicBezTo>
                  <a:cubicBezTo>
                    <a:pt x="24503" y="0"/>
                    <a:pt x="31575" y="7072"/>
                    <a:pt x="31575" y="15788"/>
                  </a:cubicBezTo>
                  <a:lnTo>
                    <a:pt x="31575" y="167378"/>
                  </a:lnTo>
                  <a:cubicBezTo>
                    <a:pt x="31575" y="176093"/>
                    <a:pt x="24503" y="183166"/>
                    <a:pt x="15788" y="183166"/>
                  </a:cubicBezTo>
                  <a:close/>
                </a:path>
              </a:pathLst>
            </a:custGeom>
            <a:solidFill>
              <a:srgbClr val="121212"/>
            </a:solidFill>
            <a:ln w="0"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721831D4-A1BD-40E8-A792-CFA96937E47A}"/>
                </a:ext>
              </a:extLst>
            </p:cNvPr>
            <p:cNvSpPr>
              <a:spLocks noGrp="1" noRot="1" noMove="1" noResize="1" noEditPoints="1" noAdjustHandles="1" noChangeArrowheads="1" noChangeShapeType="1"/>
            </p:cNvSpPr>
            <p:nvPr/>
          </p:nvSpPr>
          <p:spPr>
            <a:xfrm>
              <a:off x="463433" y="2604138"/>
              <a:ext cx="13220" cy="76690"/>
            </a:xfrm>
            <a:custGeom>
              <a:avLst/>
              <a:gdLst>
                <a:gd name="connsiteX0" fmla="*/ 15788 w 31575"/>
                <a:gd name="connsiteY0" fmla="*/ 183166 h 183165"/>
                <a:gd name="connsiteX1" fmla="*/ 0 w 31575"/>
                <a:gd name="connsiteY1" fmla="*/ 167378 h 183165"/>
                <a:gd name="connsiteX2" fmla="*/ 0 w 31575"/>
                <a:gd name="connsiteY2" fmla="*/ 15788 h 183165"/>
                <a:gd name="connsiteX3" fmla="*/ 15788 w 31575"/>
                <a:gd name="connsiteY3" fmla="*/ 0 h 183165"/>
                <a:gd name="connsiteX4" fmla="*/ 31575 w 31575"/>
                <a:gd name="connsiteY4" fmla="*/ 15788 h 183165"/>
                <a:gd name="connsiteX5" fmla="*/ 31575 w 31575"/>
                <a:gd name="connsiteY5" fmla="*/ 167378 h 183165"/>
                <a:gd name="connsiteX6" fmla="*/ 15788 w 31575"/>
                <a:gd name="connsiteY6" fmla="*/ 183166 h 18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75" h="183165">
                  <a:moveTo>
                    <a:pt x="15788" y="183166"/>
                  </a:moveTo>
                  <a:cubicBezTo>
                    <a:pt x="7072" y="183166"/>
                    <a:pt x="0" y="176093"/>
                    <a:pt x="0" y="167378"/>
                  </a:cubicBezTo>
                  <a:lnTo>
                    <a:pt x="0" y="15788"/>
                  </a:lnTo>
                  <a:cubicBezTo>
                    <a:pt x="0" y="7072"/>
                    <a:pt x="7072" y="0"/>
                    <a:pt x="15788" y="0"/>
                  </a:cubicBezTo>
                  <a:cubicBezTo>
                    <a:pt x="24503" y="0"/>
                    <a:pt x="31575" y="7072"/>
                    <a:pt x="31575" y="15788"/>
                  </a:cubicBezTo>
                  <a:lnTo>
                    <a:pt x="31575" y="167378"/>
                  </a:lnTo>
                  <a:cubicBezTo>
                    <a:pt x="31575" y="176093"/>
                    <a:pt x="24503" y="183166"/>
                    <a:pt x="15788" y="183166"/>
                  </a:cubicBezTo>
                  <a:close/>
                </a:path>
              </a:pathLst>
            </a:custGeom>
            <a:solidFill>
              <a:srgbClr val="121212"/>
            </a:solidFill>
            <a:ln w="0"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D6ABC3A1-5C95-4488-97FA-88DCD0E2598E}"/>
                </a:ext>
              </a:extLst>
            </p:cNvPr>
            <p:cNvSpPr>
              <a:spLocks noGrp="1" noRot="1" noMove="1" noResize="1" noEditPoints="1" noAdjustHandles="1" noChangeArrowheads="1" noChangeShapeType="1"/>
            </p:cNvSpPr>
            <p:nvPr/>
          </p:nvSpPr>
          <p:spPr>
            <a:xfrm>
              <a:off x="675018" y="2413788"/>
              <a:ext cx="55394" cy="76541"/>
            </a:xfrm>
            <a:custGeom>
              <a:avLst/>
              <a:gdLst>
                <a:gd name="connsiteX0" fmla="*/ 66151 w 132302"/>
                <a:gd name="connsiteY0" fmla="*/ 0 h 182808"/>
                <a:gd name="connsiteX1" fmla="*/ 0 w 132302"/>
                <a:gd name="connsiteY1" fmla="*/ 66151 h 182808"/>
                <a:gd name="connsiteX2" fmla="*/ 0 w 132302"/>
                <a:gd name="connsiteY2" fmla="*/ 116657 h 182808"/>
                <a:gd name="connsiteX3" fmla="*/ 66151 w 132302"/>
                <a:gd name="connsiteY3" fmla="*/ 182809 h 182808"/>
                <a:gd name="connsiteX4" fmla="*/ 132302 w 132302"/>
                <a:gd name="connsiteY4" fmla="*/ 116657 h 182808"/>
                <a:gd name="connsiteX5" fmla="*/ 132302 w 132302"/>
                <a:gd name="connsiteY5" fmla="*/ 66151 h 182808"/>
                <a:gd name="connsiteX6" fmla="*/ 66151 w 132302"/>
                <a:gd name="connsiteY6" fmla="*/ 0 h 182808"/>
                <a:gd name="connsiteX7" fmla="*/ 101013 w 132302"/>
                <a:gd name="connsiteY7" fmla="*/ 116729 h 182808"/>
                <a:gd name="connsiteX8" fmla="*/ 66151 w 132302"/>
                <a:gd name="connsiteY8" fmla="*/ 151590 h 182808"/>
                <a:gd name="connsiteX9" fmla="*/ 31290 w 132302"/>
                <a:gd name="connsiteY9" fmla="*/ 116729 h 182808"/>
                <a:gd name="connsiteX10" fmla="*/ 31290 w 132302"/>
                <a:gd name="connsiteY10" fmla="*/ 66223 h 182808"/>
                <a:gd name="connsiteX11" fmla="*/ 66151 w 132302"/>
                <a:gd name="connsiteY11" fmla="*/ 31361 h 182808"/>
                <a:gd name="connsiteX12" fmla="*/ 101013 w 132302"/>
                <a:gd name="connsiteY12" fmla="*/ 66223 h 182808"/>
                <a:gd name="connsiteX13" fmla="*/ 101013 w 132302"/>
                <a:gd name="connsiteY13" fmla="*/ 116729 h 18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302" h="182808">
                  <a:moveTo>
                    <a:pt x="66151" y="0"/>
                  </a:moveTo>
                  <a:cubicBezTo>
                    <a:pt x="29504" y="0"/>
                    <a:pt x="0" y="29575"/>
                    <a:pt x="0" y="66151"/>
                  </a:cubicBezTo>
                  <a:lnTo>
                    <a:pt x="0" y="116657"/>
                  </a:lnTo>
                  <a:cubicBezTo>
                    <a:pt x="0" y="153305"/>
                    <a:pt x="29575" y="182809"/>
                    <a:pt x="66151" y="182809"/>
                  </a:cubicBezTo>
                  <a:cubicBezTo>
                    <a:pt x="102727" y="182809"/>
                    <a:pt x="132302" y="153233"/>
                    <a:pt x="132302" y="116657"/>
                  </a:cubicBezTo>
                  <a:lnTo>
                    <a:pt x="132302" y="66151"/>
                  </a:lnTo>
                  <a:cubicBezTo>
                    <a:pt x="132302" y="29504"/>
                    <a:pt x="102727" y="0"/>
                    <a:pt x="66151" y="0"/>
                  </a:cubicBezTo>
                  <a:close/>
                  <a:moveTo>
                    <a:pt x="101013" y="116729"/>
                  </a:moveTo>
                  <a:cubicBezTo>
                    <a:pt x="101013" y="135946"/>
                    <a:pt x="85368" y="151590"/>
                    <a:pt x="66151" y="151590"/>
                  </a:cubicBezTo>
                  <a:cubicBezTo>
                    <a:pt x="46934" y="151590"/>
                    <a:pt x="31290" y="135946"/>
                    <a:pt x="31290" y="116729"/>
                  </a:cubicBezTo>
                  <a:lnTo>
                    <a:pt x="31290" y="66223"/>
                  </a:lnTo>
                  <a:cubicBezTo>
                    <a:pt x="31290" y="47006"/>
                    <a:pt x="46934" y="31361"/>
                    <a:pt x="66151" y="31361"/>
                  </a:cubicBezTo>
                  <a:cubicBezTo>
                    <a:pt x="85368" y="31361"/>
                    <a:pt x="101013" y="47006"/>
                    <a:pt x="101013" y="66223"/>
                  </a:cubicBezTo>
                  <a:lnTo>
                    <a:pt x="101013" y="116729"/>
                  </a:lnTo>
                  <a:close/>
                </a:path>
              </a:pathLst>
            </a:custGeom>
            <a:solidFill>
              <a:srgbClr val="121212"/>
            </a:solidFill>
            <a:ln w="0"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B144BDFB-957F-452B-87F0-562753415F3E}"/>
                </a:ext>
              </a:extLst>
            </p:cNvPr>
            <p:cNvSpPr>
              <a:spLocks noGrp="1" noRot="1" noMove="1" noResize="1" noEditPoints="1" noAdjustHandles="1" noChangeArrowheads="1" noChangeShapeType="1"/>
            </p:cNvSpPr>
            <p:nvPr/>
          </p:nvSpPr>
          <p:spPr>
            <a:xfrm>
              <a:off x="632635" y="2413728"/>
              <a:ext cx="13220" cy="76690"/>
            </a:xfrm>
            <a:custGeom>
              <a:avLst/>
              <a:gdLst>
                <a:gd name="connsiteX0" fmla="*/ 15788 w 31575"/>
                <a:gd name="connsiteY0" fmla="*/ 183166 h 183165"/>
                <a:gd name="connsiteX1" fmla="*/ 0 w 31575"/>
                <a:gd name="connsiteY1" fmla="*/ 167378 h 183165"/>
                <a:gd name="connsiteX2" fmla="*/ 0 w 31575"/>
                <a:gd name="connsiteY2" fmla="*/ 15788 h 183165"/>
                <a:gd name="connsiteX3" fmla="*/ 15788 w 31575"/>
                <a:gd name="connsiteY3" fmla="*/ 0 h 183165"/>
                <a:gd name="connsiteX4" fmla="*/ 31575 w 31575"/>
                <a:gd name="connsiteY4" fmla="*/ 15788 h 183165"/>
                <a:gd name="connsiteX5" fmla="*/ 31575 w 31575"/>
                <a:gd name="connsiteY5" fmla="*/ 167378 h 183165"/>
                <a:gd name="connsiteX6" fmla="*/ 15788 w 31575"/>
                <a:gd name="connsiteY6" fmla="*/ 183166 h 18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75" h="183165">
                  <a:moveTo>
                    <a:pt x="15788" y="183166"/>
                  </a:moveTo>
                  <a:cubicBezTo>
                    <a:pt x="7072" y="183166"/>
                    <a:pt x="0" y="176093"/>
                    <a:pt x="0" y="167378"/>
                  </a:cubicBezTo>
                  <a:lnTo>
                    <a:pt x="0" y="15788"/>
                  </a:lnTo>
                  <a:cubicBezTo>
                    <a:pt x="0" y="7072"/>
                    <a:pt x="7072" y="0"/>
                    <a:pt x="15788" y="0"/>
                  </a:cubicBezTo>
                  <a:cubicBezTo>
                    <a:pt x="24503" y="0"/>
                    <a:pt x="31575" y="7072"/>
                    <a:pt x="31575" y="15788"/>
                  </a:cubicBezTo>
                  <a:lnTo>
                    <a:pt x="31575" y="167378"/>
                  </a:lnTo>
                  <a:cubicBezTo>
                    <a:pt x="31575" y="176093"/>
                    <a:pt x="24503" y="183166"/>
                    <a:pt x="15788" y="183166"/>
                  </a:cubicBezTo>
                  <a:close/>
                </a:path>
              </a:pathLst>
            </a:custGeom>
            <a:solidFill>
              <a:srgbClr val="121212"/>
            </a:solidFill>
            <a:ln w="0"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EAE69D25-F19C-4449-8829-A8977EF33EFC}"/>
                </a:ext>
              </a:extLst>
            </p:cNvPr>
            <p:cNvSpPr>
              <a:spLocks noGrp="1" noRot="1" noMove="1" noResize="1" noEditPoints="1" noAdjustHandles="1" noChangeArrowheads="1" noChangeShapeType="1"/>
            </p:cNvSpPr>
            <p:nvPr/>
          </p:nvSpPr>
          <p:spPr>
            <a:xfrm>
              <a:off x="548109" y="2413788"/>
              <a:ext cx="55394" cy="76541"/>
            </a:xfrm>
            <a:custGeom>
              <a:avLst/>
              <a:gdLst>
                <a:gd name="connsiteX0" fmla="*/ 66151 w 132302"/>
                <a:gd name="connsiteY0" fmla="*/ 0 h 182808"/>
                <a:gd name="connsiteX1" fmla="*/ 0 w 132302"/>
                <a:gd name="connsiteY1" fmla="*/ 66151 h 182808"/>
                <a:gd name="connsiteX2" fmla="*/ 0 w 132302"/>
                <a:gd name="connsiteY2" fmla="*/ 116657 h 182808"/>
                <a:gd name="connsiteX3" fmla="*/ 66151 w 132302"/>
                <a:gd name="connsiteY3" fmla="*/ 182809 h 182808"/>
                <a:gd name="connsiteX4" fmla="*/ 132302 w 132302"/>
                <a:gd name="connsiteY4" fmla="*/ 116657 h 182808"/>
                <a:gd name="connsiteX5" fmla="*/ 132302 w 132302"/>
                <a:gd name="connsiteY5" fmla="*/ 66151 h 182808"/>
                <a:gd name="connsiteX6" fmla="*/ 66151 w 132302"/>
                <a:gd name="connsiteY6" fmla="*/ 0 h 182808"/>
                <a:gd name="connsiteX7" fmla="*/ 100941 w 132302"/>
                <a:gd name="connsiteY7" fmla="*/ 116729 h 182808"/>
                <a:gd name="connsiteX8" fmla="*/ 66080 w 132302"/>
                <a:gd name="connsiteY8" fmla="*/ 151590 h 182808"/>
                <a:gd name="connsiteX9" fmla="*/ 31218 w 132302"/>
                <a:gd name="connsiteY9" fmla="*/ 116729 h 182808"/>
                <a:gd name="connsiteX10" fmla="*/ 31218 w 132302"/>
                <a:gd name="connsiteY10" fmla="*/ 66223 h 182808"/>
                <a:gd name="connsiteX11" fmla="*/ 66080 w 132302"/>
                <a:gd name="connsiteY11" fmla="*/ 31361 h 182808"/>
                <a:gd name="connsiteX12" fmla="*/ 100941 w 132302"/>
                <a:gd name="connsiteY12" fmla="*/ 66223 h 182808"/>
                <a:gd name="connsiteX13" fmla="*/ 100941 w 132302"/>
                <a:gd name="connsiteY13" fmla="*/ 116729 h 18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302" h="182808">
                  <a:moveTo>
                    <a:pt x="66151" y="0"/>
                  </a:moveTo>
                  <a:cubicBezTo>
                    <a:pt x="29504" y="0"/>
                    <a:pt x="0" y="29575"/>
                    <a:pt x="0" y="66151"/>
                  </a:cubicBezTo>
                  <a:lnTo>
                    <a:pt x="0" y="116657"/>
                  </a:lnTo>
                  <a:cubicBezTo>
                    <a:pt x="0" y="153305"/>
                    <a:pt x="29575" y="182809"/>
                    <a:pt x="66151" y="182809"/>
                  </a:cubicBezTo>
                  <a:cubicBezTo>
                    <a:pt x="102727" y="182809"/>
                    <a:pt x="132302" y="153233"/>
                    <a:pt x="132302" y="116657"/>
                  </a:cubicBezTo>
                  <a:lnTo>
                    <a:pt x="132302" y="66151"/>
                  </a:lnTo>
                  <a:cubicBezTo>
                    <a:pt x="132302" y="29504"/>
                    <a:pt x="102727" y="0"/>
                    <a:pt x="66151" y="0"/>
                  </a:cubicBezTo>
                  <a:close/>
                  <a:moveTo>
                    <a:pt x="100941" y="116729"/>
                  </a:moveTo>
                  <a:cubicBezTo>
                    <a:pt x="100941" y="135946"/>
                    <a:pt x="85296" y="151590"/>
                    <a:pt x="66080" y="151590"/>
                  </a:cubicBezTo>
                  <a:cubicBezTo>
                    <a:pt x="46863" y="151590"/>
                    <a:pt x="31218" y="135946"/>
                    <a:pt x="31218" y="116729"/>
                  </a:cubicBezTo>
                  <a:lnTo>
                    <a:pt x="31218" y="66223"/>
                  </a:lnTo>
                  <a:cubicBezTo>
                    <a:pt x="31218" y="47006"/>
                    <a:pt x="46863" y="31361"/>
                    <a:pt x="66080" y="31361"/>
                  </a:cubicBezTo>
                  <a:cubicBezTo>
                    <a:pt x="85296" y="31361"/>
                    <a:pt x="100941" y="47006"/>
                    <a:pt x="100941" y="66223"/>
                  </a:cubicBezTo>
                  <a:lnTo>
                    <a:pt x="100941" y="116729"/>
                  </a:lnTo>
                  <a:close/>
                </a:path>
              </a:pathLst>
            </a:custGeom>
            <a:solidFill>
              <a:srgbClr val="121212"/>
            </a:solidFill>
            <a:ln w="0"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9805C5A1-DC6F-4F01-900C-823A7E10F43E}"/>
                </a:ext>
              </a:extLst>
            </p:cNvPr>
            <p:cNvSpPr>
              <a:spLocks noGrp="1" noRot="1" noMove="1" noResize="1" noEditPoints="1" noAdjustHandles="1" noChangeArrowheads="1" noChangeShapeType="1"/>
            </p:cNvSpPr>
            <p:nvPr/>
          </p:nvSpPr>
          <p:spPr>
            <a:xfrm>
              <a:off x="505726" y="2413728"/>
              <a:ext cx="13220" cy="76690"/>
            </a:xfrm>
            <a:custGeom>
              <a:avLst/>
              <a:gdLst>
                <a:gd name="connsiteX0" fmla="*/ 15788 w 31575"/>
                <a:gd name="connsiteY0" fmla="*/ 183166 h 183165"/>
                <a:gd name="connsiteX1" fmla="*/ 0 w 31575"/>
                <a:gd name="connsiteY1" fmla="*/ 167378 h 183165"/>
                <a:gd name="connsiteX2" fmla="*/ 0 w 31575"/>
                <a:gd name="connsiteY2" fmla="*/ 15788 h 183165"/>
                <a:gd name="connsiteX3" fmla="*/ 15788 w 31575"/>
                <a:gd name="connsiteY3" fmla="*/ 0 h 183165"/>
                <a:gd name="connsiteX4" fmla="*/ 31575 w 31575"/>
                <a:gd name="connsiteY4" fmla="*/ 15788 h 183165"/>
                <a:gd name="connsiteX5" fmla="*/ 31575 w 31575"/>
                <a:gd name="connsiteY5" fmla="*/ 167378 h 183165"/>
                <a:gd name="connsiteX6" fmla="*/ 15788 w 31575"/>
                <a:gd name="connsiteY6" fmla="*/ 183166 h 18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75" h="183165">
                  <a:moveTo>
                    <a:pt x="15788" y="183166"/>
                  </a:moveTo>
                  <a:cubicBezTo>
                    <a:pt x="7072" y="183166"/>
                    <a:pt x="0" y="176093"/>
                    <a:pt x="0" y="167378"/>
                  </a:cubicBezTo>
                  <a:lnTo>
                    <a:pt x="0" y="15788"/>
                  </a:lnTo>
                  <a:cubicBezTo>
                    <a:pt x="0" y="7072"/>
                    <a:pt x="7072" y="0"/>
                    <a:pt x="15788" y="0"/>
                  </a:cubicBezTo>
                  <a:cubicBezTo>
                    <a:pt x="24503" y="0"/>
                    <a:pt x="31575" y="7072"/>
                    <a:pt x="31575" y="15788"/>
                  </a:cubicBezTo>
                  <a:lnTo>
                    <a:pt x="31575" y="167378"/>
                  </a:lnTo>
                  <a:cubicBezTo>
                    <a:pt x="31575" y="176093"/>
                    <a:pt x="24503" y="183166"/>
                    <a:pt x="15788" y="183166"/>
                  </a:cubicBezTo>
                  <a:close/>
                </a:path>
              </a:pathLst>
            </a:custGeom>
            <a:solidFill>
              <a:srgbClr val="121212"/>
            </a:solidFill>
            <a:ln w="0"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97AAEF55-1FE1-4186-805C-640F8F14DFB8}"/>
                </a:ext>
              </a:extLst>
            </p:cNvPr>
            <p:cNvSpPr>
              <a:spLocks noGrp="1" noRot="1" noMove="1" noResize="1" noEditPoints="1" noAdjustHandles="1" noChangeArrowheads="1" noChangeShapeType="1"/>
            </p:cNvSpPr>
            <p:nvPr/>
          </p:nvSpPr>
          <p:spPr>
            <a:xfrm>
              <a:off x="463433" y="2413728"/>
              <a:ext cx="13220" cy="76690"/>
            </a:xfrm>
            <a:custGeom>
              <a:avLst/>
              <a:gdLst>
                <a:gd name="connsiteX0" fmla="*/ 15788 w 31575"/>
                <a:gd name="connsiteY0" fmla="*/ 183166 h 183165"/>
                <a:gd name="connsiteX1" fmla="*/ 0 w 31575"/>
                <a:gd name="connsiteY1" fmla="*/ 167378 h 183165"/>
                <a:gd name="connsiteX2" fmla="*/ 0 w 31575"/>
                <a:gd name="connsiteY2" fmla="*/ 15788 h 183165"/>
                <a:gd name="connsiteX3" fmla="*/ 15788 w 31575"/>
                <a:gd name="connsiteY3" fmla="*/ 0 h 183165"/>
                <a:gd name="connsiteX4" fmla="*/ 31575 w 31575"/>
                <a:gd name="connsiteY4" fmla="*/ 15788 h 183165"/>
                <a:gd name="connsiteX5" fmla="*/ 31575 w 31575"/>
                <a:gd name="connsiteY5" fmla="*/ 167378 h 183165"/>
                <a:gd name="connsiteX6" fmla="*/ 15788 w 31575"/>
                <a:gd name="connsiteY6" fmla="*/ 183166 h 18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75" h="183165">
                  <a:moveTo>
                    <a:pt x="15788" y="183166"/>
                  </a:moveTo>
                  <a:cubicBezTo>
                    <a:pt x="7072" y="183166"/>
                    <a:pt x="0" y="176093"/>
                    <a:pt x="0" y="167378"/>
                  </a:cubicBezTo>
                  <a:lnTo>
                    <a:pt x="0" y="15788"/>
                  </a:lnTo>
                  <a:cubicBezTo>
                    <a:pt x="0" y="7072"/>
                    <a:pt x="7072" y="0"/>
                    <a:pt x="15788" y="0"/>
                  </a:cubicBezTo>
                  <a:cubicBezTo>
                    <a:pt x="24503" y="0"/>
                    <a:pt x="31575" y="7072"/>
                    <a:pt x="31575" y="15788"/>
                  </a:cubicBezTo>
                  <a:lnTo>
                    <a:pt x="31575" y="167378"/>
                  </a:lnTo>
                  <a:cubicBezTo>
                    <a:pt x="31575" y="176093"/>
                    <a:pt x="24503" y="183166"/>
                    <a:pt x="15788" y="183166"/>
                  </a:cubicBezTo>
                  <a:close/>
                </a:path>
              </a:pathLst>
            </a:custGeom>
            <a:solidFill>
              <a:srgbClr val="121212"/>
            </a:solidFill>
            <a:ln w="0" cap="flat">
              <a:noFill/>
              <a:prstDash val="solid"/>
              <a:miter/>
            </a:ln>
          </p:spPr>
          <p:txBody>
            <a:bodyPr rtlCol="0" anchor="ctr"/>
            <a:lstStyle/>
            <a:p>
              <a:endParaRPr lang="en-US"/>
            </a:p>
          </p:txBody>
        </p:sp>
        <p:sp>
          <p:nvSpPr>
            <p:cNvPr id="201" name="Rectangle 200">
              <a:extLst>
                <a:ext uri="{FF2B5EF4-FFF2-40B4-BE49-F238E27FC236}">
                  <a16:creationId xmlns:a16="http://schemas.microsoft.com/office/drawing/2014/main" id="{227108F6-94D5-4A4C-9DA2-F36DDF282742}"/>
                </a:ext>
              </a:extLst>
            </p:cNvPr>
            <p:cNvSpPr>
              <a:spLocks noGrp="1" noRot="1" noMove="1" noResize="1" noEditPoints="1" noAdjustHandles="1" noChangeArrowheads="1" noChangeShapeType="1"/>
            </p:cNvSpPr>
            <p:nvPr/>
          </p:nvSpPr>
          <p:spPr>
            <a:xfrm>
              <a:off x="425897" y="2371310"/>
              <a:ext cx="347663" cy="359568"/>
            </a:xfrm>
            <a:prstGeom prst="rect">
              <a:avLst/>
            </a:prstGeom>
            <a:noFill/>
            <a:ln w="12700">
              <a:solidFill>
                <a:srgbClr val="121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02" name="Group 201">
            <a:extLst>
              <a:ext uri="{FF2B5EF4-FFF2-40B4-BE49-F238E27FC236}">
                <a16:creationId xmlns:a16="http://schemas.microsoft.com/office/drawing/2014/main" id="{425EDD8C-4153-4E03-AF03-E20F339851C4}"/>
              </a:ext>
            </a:extLst>
          </p:cNvPr>
          <p:cNvGrpSpPr>
            <a:grpSpLocks noGrp="1" noUngrp="1" noRot="1" noMove="1" noResize="1"/>
          </p:cNvGrpSpPr>
          <p:nvPr/>
        </p:nvGrpSpPr>
        <p:grpSpPr>
          <a:xfrm>
            <a:off x="731128" y="4330253"/>
            <a:ext cx="384602" cy="323516"/>
            <a:chOff x="1690882" y="1735589"/>
            <a:chExt cx="741246" cy="623515"/>
          </a:xfrm>
        </p:grpSpPr>
        <p:grpSp>
          <p:nvGrpSpPr>
            <p:cNvPr id="203" name="Group 202">
              <a:extLst>
                <a:ext uri="{FF2B5EF4-FFF2-40B4-BE49-F238E27FC236}">
                  <a16:creationId xmlns:a16="http://schemas.microsoft.com/office/drawing/2014/main" id="{17510344-F544-4AE2-92F2-D4F1318DBD43}"/>
                </a:ext>
              </a:extLst>
            </p:cNvPr>
            <p:cNvGrpSpPr>
              <a:grpSpLocks noGrp="1" noUngrp="1" noRot="1" noMove="1" noResize="1"/>
            </p:cNvGrpSpPr>
            <p:nvPr/>
          </p:nvGrpSpPr>
          <p:grpSpPr>
            <a:xfrm>
              <a:off x="1690882" y="1735589"/>
              <a:ext cx="590798" cy="623515"/>
              <a:chOff x="1690882" y="1735589"/>
              <a:chExt cx="590798" cy="623515"/>
            </a:xfrm>
          </p:grpSpPr>
          <p:sp>
            <p:nvSpPr>
              <p:cNvPr id="209" name="Freeform: Shape 208">
                <a:extLst>
                  <a:ext uri="{FF2B5EF4-FFF2-40B4-BE49-F238E27FC236}">
                    <a16:creationId xmlns:a16="http://schemas.microsoft.com/office/drawing/2014/main" id="{83A0578E-9F31-4434-8EB5-27C5537A8CB0}"/>
                  </a:ext>
                </a:extLst>
              </p:cNvPr>
              <p:cNvSpPr>
                <a:spLocks noGrp="1" noRot="1" noMove="1" noResize="1" noEditPoints="1" noAdjustHandles="1" noChangeArrowheads="1" noChangeShapeType="1"/>
              </p:cNvSpPr>
              <p:nvPr/>
            </p:nvSpPr>
            <p:spPr>
              <a:xfrm>
                <a:off x="1769644" y="2007961"/>
                <a:ext cx="167992" cy="132636"/>
              </a:xfrm>
              <a:custGeom>
                <a:avLst/>
                <a:gdLst>
                  <a:gd name="connsiteX0" fmla="*/ 167992 w 167992"/>
                  <a:gd name="connsiteY0" fmla="*/ 87881 h 132636"/>
                  <a:gd name="connsiteX1" fmla="*/ 148005 w 167992"/>
                  <a:gd name="connsiteY1" fmla="*/ 114825 h 132636"/>
                  <a:gd name="connsiteX2" fmla="*/ 81761 w 167992"/>
                  <a:gd name="connsiteY2" fmla="*/ 132269 h 132636"/>
                  <a:gd name="connsiteX3" fmla="*/ 71741 w 167992"/>
                  <a:gd name="connsiteY3" fmla="*/ 131282 h 132636"/>
                  <a:gd name="connsiteX4" fmla="*/ 5394 w 167992"/>
                  <a:gd name="connsiteY4" fmla="*/ 106259 h 132636"/>
                  <a:gd name="connsiteX5" fmla="*/ 2746 w 167992"/>
                  <a:gd name="connsiteY5" fmla="*/ 94942 h 132636"/>
                  <a:gd name="connsiteX6" fmla="*/ 41163 w 167992"/>
                  <a:gd name="connsiteY6" fmla="*/ 11773 h 132636"/>
                  <a:gd name="connsiteX7" fmla="*/ 52533 w 167992"/>
                  <a:gd name="connsiteY7" fmla="*/ 2377 h 132636"/>
                  <a:gd name="connsiteX8" fmla="*/ 78231 w 167992"/>
                  <a:gd name="connsiteY8" fmla="*/ 144 h 132636"/>
                  <a:gd name="connsiteX9" fmla="*/ 83215 w 167992"/>
                  <a:gd name="connsiteY9" fmla="*/ 1754 h 132636"/>
                  <a:gd name="connsiteX10" fmla="*/ 123501 w 167992"/>
                  <a:gd name="connsiteY10" fmla="*/ 19820 h 132636"/>
                  <a:gd name="connsiteX11" fmla="*/ 130561 w 167992"/>
                  <a:gd name="connsiteY11" fmla="*/ 24389 h 132636"/>
                  <a:gd name="connsiteX12" fmla="*/ 165604 w 167992"/>
                  <a:gd name="connsiteY12" fmla="*/ 64779 h 132636"/>
                  <a:gd name="connsiteX13" fmla="*/ 167940 w 167992"/>
                  <a:gd name="connsiteY13" fmla="*/ 71995 h 132636"/>
                  <a:gd name="connsiteX14" fmla="*/ 167940 w 167992"/>
                  <a:gd name="connsiteY14" fmla="*/ 87829 h 13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7992" h="132636">
                    <a:moveTo>
                      <a:pt x="167992" y="87881"/>
                    </a:moveTo>
                    <a:cubicBezTo>
                      <a:pt x="167733" y="109011"/>
                      <a:pt x="167785" y="109322"/>
                      <a:pt x="148005" y="114825"/>
                    </a:cubicBezTo>
                    <a:cubicBezTo>
                      <a:pt x="125993" y="120951"/>
                      <a:pt x="103825" y="126402"/>
                      <a:pt x="81761" y="132269"/>
                    </a:cubicBezTo>
                    <a:cubicBezTo>
                      <a:pt x="78179" y="133203"/>
                      <a:pt x="75064" y="132165"/>
                      <a:pt x="71741" y="131282"/>
                    </a:cubicBezTo>
                    <a:cubicBezTo>
                      <a:pt x="48795" y="125156"/>
                      <a:pt x="26679" y="116798"/>
                      <a:pt x="5394" y="106259"/>
                    </a:cubicBezTo>
                    <a:cubicBezTo>
                      <a:pt x="-369" y="103404"/>
                      <a:pt x="-1926" y="101327"/>
                      <a:pt x="2746" y="94942"/>
                    </a:cubicBezTo>
                    <a:cubicBezTo>
                      <a:pt x="21228" y="69970"/>
                      <a:pt x="35193" y="42611"/>
                      <a:pt x="41163" y="11773"/>
                    </a:cubicBezTo>
                    <a:cubicBezTo>
                      <a:pt x="42461" y="5076"/>
                      <a:pt x="45057" y="2065"/>
                      <a:pt x="52533" y="2377"/>
                    </a:cubicBezTo>
                    <a:cubicBezTo>
                      <a:pt x="61047" y="2688"/>
                      <a:pt x="69924" y="4557"/>
                      <a:pt x="78231" y="144"/>
                    </a:cubicBezTo>
                    <a:cubicBezTo>
                      <a:pt x="79321" y="-427"/>
                      <a:pt x="81761" y="819"/>
                      <a:pt x="83215" y="1754"/>
                    </a:cubicBezTo>
                    <a:cubicBezTo>
                      <a:pt x="95778" y="9697"/>
                      <a:pt x="109640" y="14732"/>
                      <a:pt x="123501" y="19820"/>
                    </a:cubicBezTo>
                    <a:cubicBezTo>
                      <a:pt x="126304" y="20858"/>
                      <a:pt x="128692" y="21845"/>
                      <a:pt x="130561" y="24389"/>
                    </a:cubicBezTo>
                    <a:cubicBezTo>
                      <a:pt x="140996" y="38925"/>
                      <a:pt x="151224" y="53669"/>
                      <a:pt x="165604" y="64779"/>
                    </a:cubicBezTo>
                    <a:cubicBezTo>
                      <a:pt x="167992" y="66596"/>
                      <a:pt x="167992" y="69295"/>
                      <a:pt x="167940" y="71995"/>
                    </a:cubicBezTo>
                    <a:cubicBezTo>
                      <a:pt x="167888" y="77290"/>
                      <a:pt x="167940" y="82534"/>
                      <a:pt x="167940" y="87829"/>
                    </a:cubicBezTo>
                    <a:close/>
                  </a:path>
                </a:pathLst>
              </a:custGeom>
              <a:solidFill>
                <a:srgbClr val="121212"/>
              </a:solidFill>
              <a:ln w="3175" cap="flat">
                <a:solidFill>
                  <a:srgbClr val="121212"/>
                </a:solidFill>
                <a:prstDash val="solid"/>
                <a:miter/>
              </a:ln>
            </p:spPr>
            <p:txBody>
              <a:bodyPr rtlCol="0" anchor="ctr"/>
              <a:lstStyle/>
              <a:p>
                <a:endParaRPr lang="en-IN"/>
              </a:p>
            </p:txBody>
          </p:sp>
          <p:sp>
            <p:nvSpPr>
              <p:cNvPr id="210" name="Freeform: Shape 209">
                <a:extLst>
                  <a:ext uri="{FF2B5EF4-FFF2-40B4-BE49-F238E27FC236}">
                    <a16:creationId xmlns:a16="http://schemas.microsoft.com/office/drawing/2014/main" id="{45D0D613-5BD1-485F-9BDD-A94DA71F1D0F}"/>
                  </a:ext>
                </a:extLst>
              </p:cNvPr>
              <p:cNvSpPr>
                <a:spLocks noGrp="1" noRot="1" noMove="1" noResize="1" noEditPoints="1" noAdjustHandles="1" noChangeArrowheads="1" noChangeShapeType="1"/>
              </p:cNvSpPr>
              <p:nvPr/>
            </p:nvSpPr>
            <p:spPr>
              <a:xfrm>
                <a:off x="2039335" y="1995589"/>
                <a:ext cx="163767" cy="145088"/>
              </a:xfrm>
              <a:custGeom>
                <a:avLst/>
                <a:gdLst>
                  <a:gd name="connsiteX0" fmla="*/ 87480 w 163767"/>
                  <a:gd name="connsiteY0" fmla="*/ 4 h 145088"/>
                  <a:gd name="connsiteX1" fmla="*/ 112918 w 163767"/>
                  <a:gd name="connsiteY1" fmla="*/ 4 h 145088"/>
                  <a:gd name="connsiteX2" fmla="*/ 119200 w 163767"/>
                  <a:gd name="connsiteY2" fmla="*/ 5767 h 145088"/>
                  <a:gd name="connsiteX3" fmla="*/ 161303 w 163767"/>
                  <a:gd name="connsiteY3" fmla="*/ 109026 h 145088"/>
                  <a:gd name="connsiteX4" fmla="*/ 158915 w 163767"/>
                  <a:gd name="connsiteY4" fmla="*/ 119046 h 145088"/>
                  <a:gd name="connsiteX5" fmla="*/ 90699 w 163767"/>
                  <a:gd name="connsiteY5" fmla="*/ 144640 h 145088"/>
                  <a:gd name="connsiteX6" fmla="*/ 83898 w 163767"/>
                  <a:gd name="connsiteY6" fmla="*/ 144640 h 145088"/>
                  <a:gd name="connsiteX7" fmla="*/ 6077 w 163767"/>
                  <a:gd name="connsiteY7" fmla="*/ 123978 h 145088"/>
                  <a:gd name="connsiteX8" fmla="*/ 107 w 163767"/>
                  <a:gd name="connsiteY8" fmla="*/ 116035 h 145088"/>
                  <a:gd name="connsiteX9" fmla="*/ 3 w 163767"/>
                  <a:gd name="connsiteY9" fmla="*/ 86755 h 145088"/>
                  <a:gd name="connsiteX10" fmla="*/ 3481 w 163767"/>
                  <a:gd name="connsiteY10" fmla="*/ 77877 h 145088"/>
                  <a:gd name="connsiteX11" fmla="*/ 54098 w 163767"/>
                  <a:gd name="connsiteY11" fmla="*/ 5507 h 145088"/>
                  <a:gd name="connsiteX12" fmla="*/ 61938 w 163767"/>
                  <a:gd name="connsiteY12" fmla="*/ 4 h 145088"/>
                  <a:gd name="connsiteX13" fmla="*/ 87376 w 163767"/>
                  <a:gd name="connsiteY13" fmla="*/ 108 h 14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767" h="145088">
                    <a:moveTo>
                      <a:pt x="87480" y="4"/>
                    </a:moveTo>
                    <a:cubicBezTo>
                      <a:pt x="95942" y="4"/>
                      <a:pt x="104456" y="108"/>
                      <a:pt x="112918" y="4"/>
                    </a:cubicBezTo>
                    <a:cubicBezTo>
                      <a:pt x="117020" y="-47"/>
                      <a:pt x="118733" y="1510"/>
                      <a:pt x="119200" y="5767"/>
                    </a:cubicBezTo>
                    <a:cubicBezTo>
                      <a:pt x="123820" y="44029"/>
                      <a:pt x="138201" y="78396"/>
                      <a:pt x="161303" y="109026"/>
                    </a:cubicBezTo>
                    <a:cubicBezTo>
                      <a:pt x="165560" y="114633"/>
                      <a:pt x="164003" y="116502"/>
                      <a:pt x="158915" y="119046"/>
                    </a:cubicBezTo>
                    <a:cubicBezTo>
                      <a:pt x="137111" y="130052"/>
                      <a:pt x="114268" y="138307"/>
                      <a:pt x="90699" y="144640"/>
                    </a:cubicBezTo>
                    <a:cubicBezTo>
                      <a:pt x="88414" y="145263"/>
                      <a:pt x="86182" y="145211"/>
                      <a:pt x="83898" y="144640"/>
                    </a:cubicBezTo>
                    <a:cubicBezTo>
                      <a:pt x="57992" y="137684"/>
                      <a:pt x="32086" y="130571"/>
                      <a:pt x="6077" y="123978"/>
                    </a:cubicBezTo>
                    <a:cubicBezTo>
                      <a:pt x="1145" y="122732"/>
                      <a:pt x="3" y="120500"/>
                      <a:pt x="107" y="116035"/>
                    </a:cubicBezTo>
                    <a:cubicBezTo>
                      <a:pt x="262" y="106275"/>
                      <a:pt x="210" y="96515"/>
                      <a:pt x="3" y="86755"/>
                    </a:cubicBezTo>
                    <a:cubicBezTo>
                      <a:pt x="-49" y="83173"/>
                      <a:pt x="626" y="80317"/>
                      <a:pt x="3481" y="77877"/>
                    </a:cubicBezTo>
                    <a:cubicBezTo>
                      <a:pt x="26739" y="58253"/>
                      <a:pt x="42314" y="33126"/>
                      <a:pt x="54098" y="5507"/>
                    </a:cubicBezTo>
                    <a:cubicBezTo>
                      <a:pt x="55760" y="1614"/>
                      <a:pt x="57629" y="-99"/>
                      <a:pt x="61938" y="4"/>
                    </a:cubicBezTo>
                    <a:cubicBezTo>
                      <a:pt x="70400" y="316"/>
                      <a:pt x="78914" y="108"/>
                      <a:pt x="87376" y="108"/>
                    </a:cubicBezTo>
                    <a:close/>
                  </a:path>
                </a:pathLst>
              </a:custGeom>
              <a:solidFill>
                <a:srgbClr val="121212"/>
              </a:solidFill>
              <a:ln w="3175" cap="flat">
                <a:solidFill>
                  <a:srgbClr val="121212"/>
                </a:solidFill>
                <a:prstDash val="solid"/>
                <a:miter/>
              </a:ln>
            </p:spPr>
            <p:txBody>
              <a:bodyPr rtlCol="0" anchor="ctr"/>
              <a:lstStyle/>
              <a:p>
                <a:endParaRPr lang="en-IN"/>
              </a:p>
            </p:txBody>
          </p:sp>
          <p:sp>
            <p:nvSpPr>
              <p:cNvPr id="211" name="Freeform: Shape 210">
                <a:extLst>
                  <a:ext uri="{FF2B5EF4-FFF2-40B4-BE49-F238E27FC236}">
                    <a16:creationId xmlns:a16="http://schemas.microsoft.com/office/drawing/2014/main" id="{3D6960FA-C331-44E2-923F-9E6A797608A4}"/>
                  </a:ext>
                </a:extLst>
              </p:cNvPr>
              <p:cNvSpPr>
                <a:spLocks noGrp="1" noRot="1" noMove="1" noResize="1" noEditPoints="1" noAdjustHandles="1" noChangeArrowheads="1" noChangeShapeType="1"/>
              </p:cNvSpPr>
              <p:nvPr/>
            </p:nvSpPr>
            <p:spPr>
              <a:xfrm>
                <a:off x="1690882" y="2127265"/>
                <a:ext cx="590798" cy="231839"/>
              </a:xfrm>
              <a:custGeom>
                <a:avLst/>
                <a:gdLst>
                  <a:gd name="connsiteX0" fmla="*/ 295451 w 590798"/>
                  <a:gd name="connsiteY0" fmla="*/ 231684 h 231839"/>
                  <a:gd name="connsiteX1" fmla="*/ 7789 w 590798"/>
                  <a:gd name="connsiteY1" fmla="*/ 231840 h 231839"/>
                  <a:gd name="connsiteX2" fmla="*/ 1 w 590798"/>
                  <a:gd name="connsiteY2" fmla="*/ 223897 h 231839"/>
                  <a:gd name="connsiteX3" fmla="*/ 105 w 590798"/>
                  <a:gd name="connsiteY3" fmla="*/ 155732 h 231839"/>
                  <a:gd name="connsiteX4" fmla="*/ 56018 w 590798"/>
                  <a:gd name="connsiteY4" fmla="*/ 59533 h 231839"/>
                  <a:gd name="connsiteX5" fmla="*/ 145052 w 590798"/>
                  <a:gd name="connsiteY5" fmla="*/ 26463 h 231839"/>
                  <a:gd name="connsiteX6" fmla="*/ 170750 w 590798"/>
                  <a:gd name="connsiteY6" fmla="*/ 19662 h 231839"/>
                  <a:gd name="connsiteX7" fmla="*/ 420047 w 590798"/>
                  <a:gd name="connsiteY7" fmla="*/ 19662 h 231839"/>
                  <a:gd name="connsiteX8" fmla="*/ 513391 w 590798"/>
                  <a:gd name="connsiteY8" fmla="*/ 48683 h 231839"/>
                  <a:gd name="connsiteX9" fmla="*/ 570601 w 590798"/>
                  <a:gd name="connsiteY9" fmla="*/ 90111 h 231839"/>
                  <a:gd name="connsiteX10" fmla="*/ 590381 w 590798"/>
                  <a:gd name="connsiteY10" fmla="*/ 146024 h 231839"/>
                  <a:gd name="connsiteX11" fmla="*/ 590796 w 590798"/>
                  <a:gd name="connsiteY11" fmla="*/ 226544 h 231839"/>
                  <a:gd name="connsiteX12" fmla="*/ 583788 w 590798"/>
                  <a:gd name="connsiteY12" fmla="*/ 231788 h 231839"/>
                  <a:gd name="connsiteX13" fmla="*/ 295451 w 590798"/>
                  <a:gd name="connsiteY13" fmla="*/ 231788 h 23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798" h="231839">
                    <a:moveTo>
                      <a:pt x="295451" y="231684"/>
                    </a:moveTo>
                    <a:cubicBezTo>
                      <a:pt x="199563" y="231684"/>
                      <a:pt x="103676" y="231632"/>
                      <a:pt x="7789" y="231840"/>
                    </a:cubicBezTo>
                    <a:cubicBezTo>
                      <a:pt x="1403" y="231840"/>
                      <a:pt x="-51" y="230075"/>
                      <a:pt x="1" y="223897"/>
                    </a:cubicBezTo>
                    <a:cubicBezTo>
                      <a:pt x="365" y="201158"/>
                      <a:pt x="469" y="178419"/>
                      <a:pt x="105" y="155732"/>
                    </a:cubicBezTo>
                    <a:cubicBezTo>
                      <a:pt x="-674" y="112279"/>
                      <a:pt x="19106" y="80974"/>
                      <a:pt x="56018" y="59533"/>
                    </a:cubicBezTo>
                    <a:cubicBezTo>
                      <a:pt x="83792" y="43387"/>
                      <a:pt x="114319" y="34666"/>
                      <a:pt x="145052" y="26463"/>
                    </a:cubicBezTo>
                    <a:cubicBezTo>
                      <a:pt x="153618" y="24179"/>
                      <a:pt x="162288" y="22310"/>
                      <a:pt x="170750" y="19662"/>
                    </a:cubicBezTo>
                    <a:cubicBezTo>
                      <a:pt x="308741" y="-23895"/>
                      <a:pt x="415115" y="18312"/>
                      <a:pt x="420047" y="19662"/>
                    </a:cubicBezTo>
                    <a:cubicBezTo>
                      <a:pt x="451612" y="27865"/>
                      <a:pt x="483332" y="35600"/>
                      <a:pt x="513391" y="48683"/>
                    </a:cubicBezTo>
                    <a:cubicBezTo>
                      <a:pt x="535455" y="58287"/>
                      <a:pt x="555598" y="70643"/>
                      <a:pt x="570601" y="90111"/>
                    </a:cubicBezTo>
                    <a:cubicBezTo>
                      <a:pt x="583269" y="106568"/>
                      <a:pt x="589966" y="125362"/>
                      <a:pt x="590381" y="146024"/>
                    </a:cubicBezTo>
                    <a:cubicBezTo>
                      <a:pt x="590952" y="172864"/>
                      <a:pt x="590485" y="199704"/>
                      <a:pt x="590796" y="226544"/>
                    </a:cubicBezTo>
                    <a:cubicBezTo>
                      <a:pt x="590900" y="232567"/>
                      <a:pt x="587474" y="231788"/>
                      <a:pt x="583788" y="231788"/>
                    </a:cubicBezTo>
                    <a:cubicBezTo>
                      <a:pt x="487693" y="231788"/>
                      <a:pt x="391598" y="231788"/>
                      <a:pt x="295451" y="231788"/>
                    </a:cubicBezTo>
                    <a:close/>
                  </a:path>
                </a:pathLst>
              </a:custGeom>
              <a:solidFill>
                <a:srgbClr val="5AC1FF"/>
              </a:solidFill>
              <a:ln w="3175" cap="flat">
                <a:solidFill>
                  <a:srgbClr val="121212"/>
                </a:solidFill>
                <a:prstDash val="solid"/>
                <a:miter/>
              </a:ln>
            </p:spPr>
            <p:txBody>
              <a:bodyPr rtlCol="0" anchor="ctr"/>
              <a:lstStyle/>
              <a:p>
                <a:endParaRPr lang="en-IN"/>
              </a:p>
            </p:txBody>
          </p:sp>
          <p:sp>
            <p:nvSpPr>
              <p:cNvPr id="212" name="Freeform: Shape 211">
                <a:extLst>
                  <a:ext uri="{FF2B5EF4-FFF2-40B4-BE49-F238E27FC236}">
                    <a16:creationId xmlns:a16="http://schemas.microsoft.com/office/drawing/2014/main" id="{A16A5D71-8776-4881-B733-BA70A7861EFC}"/>
                  </a:ext>
                </a:extLst>
              </p:cNvPr>
              <p:cNvSpPr>
                <a:spLocks noGrp="1" noRot="1" noMove="1" noResize="1" noEditPoints="1" noAdjustHandles="1" noChangeArrowheads="1" noChangeShapeType="1"/>
              </p:cNvSpPr>
              <p:nvPr/>
            </p:nvSpPr>
            <p:spPr>
              <a:xfrm>
                <a:off x="1918647" y="2052505"/>
                <a:ext cx="139194" cy="158974"/>
              </a:xfrm>
              <a:custGeom>
                <a:avLst/>
                <a:gdLst>
                  <a:gd name="connsiteX0" fmla="*/ 133877 w 139194"/>
                  <a:gd name="connsiteY0" fmla="*/ 14732 h 158974"/>
                  <a:gd name="connsiteX1" fmla="*/ 137200 w 139194"/>
                  <a:gd name="connsiteY1" fmla="*/ 90113 h 158974"/>
                  <a:gd name="connsiteX2" fmla="*/ 85285 w 139194"/>
                  <a:gd name="connsiteY2" fmla="*/ 152411 h 158974"/>
                  <a:gd name="connsiteX3" fmla="*/ 48944 w 139194"/>
                  <a:gd name="connsiteY3" fmla="*/ 157603 h 158974"/>
                  <a:gd name="connsiteX4" fmla="*/ 2220 w 139194"/>
                  <a:gd name="connsiteY4" fmla="*/ 95305 h 158974"/>
                  <a:gd name="connsiteX5" fmla="*/ 1286 w 139194"/>
                  <a:gd name="connsiteY5" fmla="*/ 16134 h 158974"/>
                  <a:gd name="connsiteX6" fmla="*/ 2480 w 139194"/>
                  <a:gd name="connsiteY6" fmla="*/ 663 h 158974"/>
                  <a:gd name="connsiteX7" fmla="*/ 15822 w 139194"/>
                  <a:gd name="connsiteY7" fmla="*/ 6478 h 158974"/>
                  <a:gd name="connsiteX8" fmla="*/ 128582 w 139194"/>
                  <a:gd name="connsiteY8" fmla="*/ 1494 h 158974"/>
                  <a:gd name="connsiteX9" fmla="*/ 133981 w 139194"/>
                  <a:gd name="connsiteY9" fmla="*/ 4349 h 158974"/>
                  <a:gd name="connsiteX10" fmla="*/ 133981 w 139194"/>
                  <a:gd name="connsiteY10" fmla="*/ 14732 h 15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194" h="158974">
                    <a:moveTo>
                      <a:pt x="133877" y="14732"/>
                    </a:moveTo>
                    <a:cubicBezTo>
                      <a:pt x="136058" y="22208"/>
                      <a:pt x="142391" y="83520"/>
                      <a:pt x="137200" y="90113"/>
                    </a:cubicBezTo>
                    <a:cubicBezTo>
                      <a:pt x="118510" y="113631"/>
                      <a:pt x="103559" y="128530"/>
                      <a:pt x="85285" y="152411"/>
                    </a:cubicBezTo>
                    <a:cubicBezTo>
                      <a:pt x="82377" y="156253"/>
                      <a:pt x="51955" y="161497"/>
                      <a:pt x="48944" y="157603"/>
                    </a:cubicBezTo>
                    <a:cubicBezTo>
                      <a:pt x="29839" y="132736"/>
                      <a:pt x="21741" y="119861"/>
                      <a:pt x="2220" y="95305"/>
                    </a:cubicBezTo>
                    <a:cubicBezTo>
                      <a:pt x="-1725" y="90321"/>
                      <a:pt x="663" y="22208"/>
                      <a:pt x="1286" y="16134"/>
                    </a:cubicBezTo>
                    <a:cubicBezTo>
                      <a:pt x="1857" y="10787"/>
                      <a:pt x="-895" y="3259"/>
                      <a:pt x="2480" y="663"/>
                    </a:cubicBezTo>
                    <a:cubicBezTo>
                      <a:pt x="5647" y="-1777"/>
                      <a:pt x="11150" y="4453"/>
                      <a:pt x="15822" y="6478"/>
                    </a:cubicBezTo>
                    <a:cubicBezTo>
                      <a:pt x="54239" y="23246"/>
                      <a:pt x="91878" y="21948"/>
                      <a:pt x="128582" y="1494"/>
                    </a:cubicBezTo>
                    <a:cubicBezTo>
                      <a:pt x="132528" y="-687"/>
                      <a:pt x="134397" y="-1050"/>
                      <a:pt x="133981" y="4349"/>
                    </a:cubicBezTo>
                    <a:cubicBezTo>
                      <a:pt x="133722" y="7360"/>
                      <a:pt x="133981" y="10423"/>
                      <a:pt x="133981" y="14732"/>
                    </a:cubicBezTo>
                    <a:close/>
                  </a:path>
                </a:pathLst>
              </a:custGeom>
              <a:solidFill>
                <a:srgbClr val="5AC1FF"/>
              </a:solidFill>
              <a:ln w="3175" cap="flat">
                <a:solidFill>
                  <a:srgbClr val="121212"/>
                </a:solidFill>
                <a:prstDash val="solid"/>
                <a:miter/>
              </a:ln>
            </p:spPr>
            <p:txBody>
              <a:bodyPr rtlCol="0" anchor="ctr"/>
              <a:lstStyle/>
              <a:p>
                <a:endParaRPr lang="en-IN"/>
              </a:p>
            </p:txBody>
          </p:sp>
          <p:sp>
            <p:nvSpPr>
              <p:cNvPr id="213" name="Freeform: Shape 212">
                <a:extLst>
                  <a:ext uri="{FF2B5EF4-FFF2-40B4-BE49-F238E27FC236}">
                    <a16:creationId xmlns:a16="http://schemas.microsoft.com/office/drawing/2014/main" id="{2C94C521-7D1C-4302-AC30-025F4400BB71}"/>
                  </a:ext>
                </a:extLst>
              </p:cNvPr>
              <p:cNvSpPr>
                <a:spLocks noGrp="1" noRot="1" noMove="1" noResize="1" noEditPoints="1" noAdjustHandles="1" noChangeArrowheads="1" noChangeShapeType="1"/>
              </p:cNvSpPr>
              <p:nvPr/>
            </p:nvSpPr>
            <p:spPr>
              <a:xfrm>
                <a:off x="1816830" y="2006963"/>
                <a:ext cx="193277" cy="64454"/>
              </a:xfrm>
              <a:custGeom>
                <a:avLst/>
                <a:gdLst>
                  <a:gd name="connsiteX0" fmla="*/ 13031 w 193277"/>
                  <a:gd name="connsiteY0" fmla="*/ 0 h 64454"/>
                  <a:gd name="connsiteX1" fmla="*/ 145570 w 193277"/>
                  <a:gd name="connsiteY1" fmla="*/ 31824 h 64454"/>
                  <a:gd name="connsiteX2" fmla="*/ 181911 w 193277"/>
                  <a:gd name="connsiteY2" fmla="*/ 16249 h 64454"/>
                  <a:gd name="connsiteX3" fmla="*/ 145570 w 193277"/>
                  <a:gd name="connsiteY3" fmla="*/ 52590 h 64454"/>
                  <a:gd name="connsiteX4" fmla="*/ 0 w 193277"/>
                  <a:gd name="connsiteY4" fmla="*/ 6022 h 64454"/>
                  <a:gd name="connsiteX5" fmla="*/ 13031 w 193277"/>
                  <a:gd name="connsiteY5" fmla="*/ 0 h 6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277" h="64454">
                    <a:moveTo>
                      <a:pt x="13031" y="0"/>
                    </a:moveTo>
                    <a:cubicBezTo>
                      <a:pt x="13031" y="4569"/>
                      <a:pt x="67697" y="52590"/>
                      <a:pt x="145570" y="31824"/>
                    </a:cubicBezTo>
                    <a:cubicBezTo>
                      <a:pt x="145570" y="31824"/>
                      <a:pt x="155486" y="1713"/>
                      <a:pt x="181911" y="16249"/>
                    </a:cubicBezTo>
                    <a:cubicBezTo>
                      <a:pt x="209841" y="31616"/>
                      <a:pt x="181911" y="88931"/>
                      <a:pt x="145570" y="52590"/>
                    </a:cubicBezTo>
                    <a:cubicBezTo>
                      <a:pt x="145570" y="52590"/>
                      <a:pt x="52123" y="62973"/>
                      <a:pt x="0" y="6022"/>
                    </a:cubicBezTo>
                    <a:lnTo>
                      <a:pt x="13031" y="0"/>
                    </a:lnTo>
                    <a:close/>
                  </a:path>
                </a:pathLst>
              </a:custGeom>
              <a:solidFill>
                <a:srgbClr val="CCECFF"/>
              </a:solidFill>
              <a:ln w="3175" cap="flat">
                <a:solidFill>
                  <a:srgbClr val="121212"/>
                </a:solidFill>
                <a:prstDash val="solid"/>
                <a:miter/>
              </a:ln>
            </p:spPr>
            <p:txBody>
              <a:bodyPr rtlCol="0" anchor="ctr"/>
              <a:lstStyle/>
              <a:p>
                <a:endParaRPr lang="en-IN"/>
              </a:p>
            </p:txBody>
          </p:sp>
          <p:sp>
            <p:nvSpPr>
              <p:cNvPr id="214" name="Freeform: Shape 213">
                <a:extLst>
                  <a:ext uri="{FF2B5EF4-FFF2-40B4-BE49-F238E27FC236}">
                    <a16:creationId xmlns:a16="http://schemas.microsoft.com/office/drawing/2014/main" id="{78F52493-80AB-42A1-BC04-DA144AA68508}"/>
                  </a:ext>
                </a:extLst>
              </p:cNvPr>
              <p:cNvSpPr>
                <a:spLocks noGrp="1" noRot="1" noMove="1" noResize="1" noEditPoints="1" noAdjustHandles="1" noChangeArrowheads="1" noChangeShapeType="1"/>
              </p:cNvSpPr>
              <p:nvPr/>
            </p:nvSpPr>
            <p:spPr>
              <a:xfrm>
                <a:off x="1858140" y="1835591"/>
                <a:ext cx="256144" cy="267829"/>
              </a:xfrm>
              <a:custGeom>
                <a:avLst/>
                <a:gdLst>
                  <a:gd name="connsiteX0" fmla="*/ 35991 w 256144"/>
                  <a:gd name="connsiteY0" fmla="*/ 219238 h 267829"/>
                  <a:gd name="connsiteX1" fmla="*/ 104363 w 256144"/>
                  <a:gd name="connsiteY1" fmla="*/ 219342 h 267829"/>
                  <a:gd name="connsiteX2" fmla="*/ 110593 w 256144"/>
                  <a:gd name="connsiteY2" fmla="*/ 222872 h 267829"/>
                  <a:gd name="connsiteX3" fmla="*/ 137174 w 256144"/>
                  <a:gd name="connsiteY3" fmla="*/ 228998 h 267829"/>
                  <a:gd name="connsiteX4" fmla="*/ 151294 w 256144"/>
                  <a:gd name="connsiteY4" fmla="*/ 205584 h 267829"/>
                  <a:gd name="connsiteX5" fmla="*/ 132449 w 256144"/>
                  <a:gd name="connsiteY5" fmla="*/ 184974 h 267829"/>
                  <a:gd name="connsiteX6" fmla="*/ 106180 w 256144"/>
                  <a:gd name="connsiteY6" fmla="*/ 200912 h 267829"/>
                  <a:gd name="connsiteX7" fmla="*/ 99379 w 256144"/>
                  <a:gd name="connsiteY7" fmla="*/ 207038 h 267829"/>
                  <a:gd name="connsiteX8" fmla="*/ 29242 w 256144"/>
                  <a:gd name="connsiteY8" fmla="*/ 204183 h 267829"/>
                  <a:gd name="connsiteX9" fmla="*/ 23791 w 256144"/>
                  <a:gd name="connsiteY9" fmla="*/ 200185 h 267829"/>
                  <a:gd name="connsiteX10" fmla="*/ 14 w 256144"/>
                  <a:gd name="connsiteY10" fmla="*/ 114733 h 267829"/>
                  <a:gd name="connsiteX11" fmla="*/ 5257 w 256144"/>
                  <a:gd name="connsiteY11" fmla="*/ 110839 h 267829"/>
                  <a:gd name="connsiteX12" fmla="*/ 49696 w 256144"/>
                  <a:gd name="connsiteY12" fmla="*/ 101858 h 267829"/>
                  <a:gd name="connsiteX13" fmla="*/ 173099 w 256144"/>
                  <a:gd name="connsiteY13" fmla="*/ 1713 h 267829"/>
                  <a:gd name="connsiteX14" fmla="*/ 174189 w 256144"/>
                  <a:gd name="connsiteY14" fmla="*/ 0 h 267829"/>
                  <a:gd name="connsiteX15" fmla="*/ 178810 w 256144"/>
                  <a:gd name="connsiteY15" fmla="*/ 5036 h 267829"/>
                  <a:gd name="connsiteX16" fmla="*/ 196668 w 256144"/>
                  <a:gd name="connsiteY16" fmla="*/ 28969 h 267829"/>
                  <a:gd name="connsiteX17" fmla="*/ 245053 w 256144"/>
                  <a:gd name="connsiteY17" fmla="*/ 59910 h 267829"/>
                  <a:gd name="connsiteX18" fmla="*/ 251439 w 256144"/>
                  <a:gd name="connsiteY18" fmla="*/ 65984 h 267829"/>
                  <a:gd name="connsiteX19" fmla="*/ 207103 w 256144"/>
                  <a:gd name="connsiteY19" fmla="*/ 233826 h 267829"/>
                  <a:gd name="connsiteX20" fmla="*/ 45180 w 256144"/>
                  <a:gd name="connsiteY20" fmla="*/ 229829 h 267829"/>
                  <a:gd name="connsiteX21" fmla="*/ 35991 w 256144"/>
                  <a:gd name="connsiteY21" fmla="*/ 219186 h 26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144" h="267829">
                    <a:moveTo>
                      <a:pt x="35991" y="219238"/>
                    </a:moveTo>
                    <a:cubicBezTo>
                      <a:pt x="60131" y="223080"/>
                      <a:pt x="82299" y="223495"/>
                      <a:pt x="104363" y="219342"/>
                    </a:cubicBezTo>
                    <a:cubicBezTo>
                      <a:pt x="107686" y="218719"/>
                      <a:pt x="108880" y="220951"/>
                      <a:pt x="110593" y="222872"/>
                    </a:cubicBezTo>
                    <a:cubicBezTo>
                      <a:pt x="117653" y="230659"/>
                      <a:pt x="127933" y="232996"/>
                      <a:pt x="137174" y="228998"/>
                    </a:cubicBezTo>
                    <a:cubicBezTo>
                      <a:pt x="146363" y="225001"/>
                      <a:pt x="152281" y="215137"/>
                      <a:pt x="151294" y="205584"/>
                    </a:cubicBezTo>
                    <a:cubicBezTo>
                      <a:pt x="150204" y="195461"/>
                      <a:pt x="142677" y="187206"/>
                      <a:pt x="132449" y="184974"/>
                    </a:cubicBezTo>
                    <a:cubicBezTo>
                      <a:pt x="121443" y="182534"/>
                      <a:pt x="109658" y="189439"/>
                      <a:pt x="106180" y="200912"/>
                    </a:cubicBezTo>
                    <a:cubicBezTo>
                      <a:pt x="105038" y="204754"/>
                      <a:pt x="103429" y="206415"/>
                      <a:pt x="99379" y="207038"/>
                    </a:cubicBezTo>
                    <a:cubicBezTo>
                      <a:pt x="75810" y="210724"/>
                      <a:pt x="52448" y="209945"/>
                      <a:pt x="29242" y="204183"/>
                    </a:cubicBezTo>
                    <a:cubicBezTo>
                      <a:pt x="26698" y="203560"/>
                      <a:pt x="25037" y="202469"/>
                      <a:pt x="23791" y="200185"/>
                    </a:cubicBezTo>
                    <a:cubicBezTo>
                      <a:pt x="9151" y="173553"/>
                      <a:pt x="1623" y="144999"/>
                      <a:pt x="14" y="114733"/>
                    </a:cubicBezTo>
                    <a:cubicBezTo>
                      <a:pt x="-246" y="110216"/>
                      <a:pt x="3284" y="111151"/>
                      <a:pt x="5257" y="110839"/>
                    </a:cubicBezTo>
                    <a:cubicBezTo>
                      <a:pt x="20157" y="108191"/>
                      <a:pt x="35056" y="105648"/>
                      <a:pt x="49696" y="101858"/>
                    </a:cubicBezTo>
                    <a:cubicBezTo>
                      <a:pt x="106128" y="87373"/>
                      <a:pt x="148595" y="55601"/>
                      <a:pt x="173099" y="1713"/>
                    </a:cubicBezTo>
                    <a:cubicBezTo>
                      <a:pt x="173358" y="1142"/>
                      <a:pt x="173774" y="623"/>
                      <a:pt x="174189" y="0"/>
                    </a:cubicBezTo>
                    <a:cubicBezTo>
                      <a:pt x="176889" y="623"/>
                      <a:pt x="177564" y="3167"/>
                      <a:pt x="178810" y="5036"/>
                    </a:cubicBezTo>
                    <a:cubicBezTo>
                      <a:pt x="184416" y="13238"/>
                      <a:pt x="190283" y="21285"/>
                      <a:pt x="196668" y="28969"/>
                    </a:cubicBezTo>
                    <a:cubicBezTo>
                      <a:pt x="209543" y="44439"/>
                      <a:pt x="225637" y="54719"/>
                      <a:pt x="245053" y="59910"/>
                    </a:cubicBezTo>
                    <a:cubicBezTo>
                      <a:pt x="248532" y="60845"/>
                      <a:pt x="250712" y="62246"/>
                      <a:pt x="251439" y="65984"/>
                    </a:cubicBezTo>
                    <a:cubicBezTo>
                      <a:pt x="264158" y="129217"/>
                      <a:pt x="251647" y="186376"/>
                      <a:pt x="207103" y="233826"/>
                    </a:cubicBezTo>
                    <a:cubicBezTo>
                      <a:pt x="162664" y="281121"/>
                      <a:pt x="87906" y="278421"/>
                      <a:pt x="45180" y="229829"/>
                    </a:cubicBezTo>
                    <a:cubicBezTo>
                      <a:pt x="42480" y="226766"/>
                      <a:pt x="39884" y="223703"/>
                      <a:pt x="35991" y="219186"/>
                    </a:cubicBezTo>
                    <a:close/>
                  </a:path>
                </a:pathLst>
              </a:custGeom>
              <a:solidFill>
                <a:srgbClr val="5AC1FF"/>
              </a:solidFill>
              <a:ln w="3175" cap="flat">
                <a:solidFill>
                  <a:srgbClr val="121212"/>
                </a:solidFill>
                <a:prstDash val="solid"/>
                <a:miter/>
              </a:ln>
            </p:spPr>
            <p:txBody>
              <a:bodyPr rtlCol="0" anchor="ctr"/>
              <a:lstStyle/>
              <a:p>
                <a:endParaRPr lang="en-IN"/>
              </a:p>
            </p:txBody>
          </p:sp>
          <p:sp>
            <p:nvSpPr>
              <p:cNvPr id="215" name="Freeform: Shape 214">
                <a:extLst>
                  <a:ext uri="{FF2B5EF4-FFF2-40B4-BE49-F238E27FC236}">
                    <a16:creationId xmlns:a16="http://schemas.microsoft.com/office/drawing/2014/main" id="{82C963BB-6291-4B33-A616-87583E77CF37}"/>
                  </a:ext>
                </a:extLst>
              </p:cNvPr>
              <p:cNvSpPr>
                <a:spLocks noGrp="1" noRot="1" noMove="1" noResize="1" noEditPoints="1" noAdjustHandles="1" noChangeArrowheads="1" noChangeShapeType="1"/>
              </p:cNvSpPr>
              <p:nvPr/>
            </p:nvSpPr>
            <p:spPr>
              <a:xfrm>
                <a:off x="1835573" y="1767712"/>
                <a:ext cx="300382" cy="257750"/>
              </a:xfrm>
              <a:custGeom>
                <a:avLst/>
                <a:gdLst>
                  <a:gd name="connsiteX0" fmla="*/ 5241 w 300382"/>
                  <a:gd name="connsiteY0" fmla="*/ 248752 h 257750"/>
                  <a:gd name="connsiteX1" fmla="*/ 5293 w 300382"/>
                  <a:gd name="connsiteY1" fmla="*/ 229284 h 257750"/>
                  <a:gd name="connsiteX2" fmla="*/ 3424 w 300382"/>
                  <a:gd name="connsiteY2" fmla="*/ 220562 h 257750"/>
                  <a:gd name="connsiteX3" fmla="*/ 50 w 300382"/>
                  <a:gd name="connsiteY3" fmla="*/ 203222 h 257750"/>
                  <a:gd name="connsiteX4" fmla="*/ 50 w 300382"/>
                  <a:gd name="connsiteY4" fmla="*/ 152605 h 257750"/>
                  <a:gd name="connsiteX5" fmla="*/ 120389 w 300382"/>
                  <a:gd name="connsiteY5" fmla="*/ 3400 h 257750"/>
                  <a:gd name="connsiteX6" fmla="*/ 242390 w 300382"/>
                  <a:gd name="connsiteY6" fmla="*/ 31642 h 257750"/>
                  <a:gd name="connsiteX7" fmla="*/ 299860 w 300382"/>
                  <a:gd name="connsiteY7" fmla="*/ 128932 h 257750"/>
                  <a:gd name="connsiteX8" fmla="*/ 297680 w 300382"/>
                  <a:gd name="connsiteY8" fmla="*/ 135109 h 257750"/>
                  <a:gd name="connsiteX9" fmla="*/ 269542 w 300382"/>
                  <a:gd name="connsiteY9" fmla="*/ 129191 h 257750"/>
                  <a:gd name="connsiteX10" fmla="*/ 214512 w 300382"/>
                  <a:gd name="connsiteY10" fmla="*/ 87918 h 257750"/>
                  <a:gd name="connsiteX11" fmla="*/ 200754 w 300382"/>
                  <a:gd name="connsiteY11" fmla="*/ 69592 h 257750"/>
                  <a:gd name="connsiteX12" fmla="*/ 168670 w 300382"/>
                  <a:gd name="connsiteY12" fmla="*/ 110865 h 257750"/>
                  <a:gd name="connsiteX13" fmla="*/ 90694 w 300382"/>
                  <a:gd name="connsiteY13" fmla="*/ 161327 h 257750"/>
                  <a:gd name="connsiteX14" fmla="*/ 26475 w 300382"/>
                  <a:gd name="connsiteY14" fmla="*/ 175084 h 257750"/>
                  <a:gd name="connsiteX15" fmla="*/ 40232 w 300382"/>
                  <a:gd name="connsiteY15" fmla="*/ 257629 h 257750"/>
                  <a:gd name="connsiteX16" fmla="*/ 5293 w 300382"/>
                  <a:gd name="connsiteY16" fmla="*/ 248752 h 25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82" h="257750">
                    <a:moveTo>
                      <a:pt x="5241" y="248752"/>
                    </a:moveTo>
                    <a:cubicBezTo>
                      <a:pt x="5293" y="242262"/>
                      <a:pt x="5137" y="235773"/>
                      <a:pt x="5293" y="229284"/>
                    </a:cubicBezTo>
                    <a:cubicBezTo>
                      <a:pt x="5397" y="226169"/>
                      <a:pt x="5137" y="222794"/>
                      <a:pt x="3424" y="220562"/>
                    </a:cubicBezTo>
                    <a:cubicBezTo>
                      <a:pt x="-677" y="215163"/>
                      <a:pt x="50" y="209192"/>
                      <a:pt x="50" y="203222"/>
                    </a:cubicBezTo>
                    <a:cubicBezTo>
                      <a:pt x="50" y="186350"/>
                      <a:pt x="50" y="169477"/>
                      <a:pt x="50" y="152605"/>
                    </a:cubicBezTo>
                    <a:cubicBezTo>
                      <a:pt x="50" y="79820"/>
                      <a:pt x="49110" y="18300"/>
                      <a:pt x="120389" y="3400"/>
                    </a:cubicBezTo>
                    <a:cubicBezTo>
                      <a:pt x="164984" y="-5892"/>
                      <a:pt x="206153" y="3972"/>
                      <a:pt x="242390" y="31642"/>
                    </a:cubicBezTo>
                    <a:cubicBezTo>
                      <a:pt x="274525" y="56198"/>
                      <a:pt x="293163" y="89164"/>
                      <a:pt x="299860" y="128932"/>
                    </a:cubicBezTo>
                    <a:cubicBezTo>
                      <a:pt x="300224" y="131164"/>
                      <a:pt x="301573" y="135058"/>
                      <a:pt x="297680" y="135109"/>
                    </a:cubicBezTo>
                    <a:cubicBezTo>
                      <a:pt x="293994" y="135161"/>
                      <a:pt x="279561" y="131735"/>
                      <a:pt x="269542" y="129191"/>
                    </a:cubicBezTo>
                    <a:cubicBezTo>
                      <a:pt x="248308" y="123740"/>
                      <a:pt x="226660" y="105206"/>
                      <a:pt x="214512" y="87918"/>
                    </a:cubicBezTo>
                    <a:cubicBezTo>
                      <a:pt x="208593" y="79456"/>
                      <a:pt x="204077" y="69385"/>
                      <a:pt x="200754" y="69592"/>
                    </a:cubicBezTo>
                    <a:cubicBezTo>
                      <a:pt x="196912" y="69800"/>
                      <a:pt x="179676" y="96848"/>
                      <a:pt x="168670" y="110865"/>
                    </a:cubicBezTo>
                    <a:cubicBezTo>
                      <a:pt x="150189" y="134383"/>
                      <a:pt x="118468" y="150476"/>
                      <a:pt x="90694" y="161327"/>
                    </a:cubicBezTo>
                    <a:cubicBezTo>
                      <a:pt x="68266" y="170048"/>
                      <a:pt x="49992" y="171035"/>
                      <a:pt x="26475" y="175084"/>
                    </a:cubicBezTo>
                    <a:cubicBezTo>
                      <a:pt x="24346" y="175448"/>
                      <a:pt x="17286" y="184273"/>
                      <a:pt x="40232" y="257629"/>
                    </a:cubicBezTo>
                    <a:cubicBezTo>
                      <a:pt x="40596" y="258772"/>
                      <a:pt x="5293" y="251503"/>
                      <a:pt x="5293" y="248752"/>
                    </a:cubicBezTo>
                    <a:close/>
                  </a:path>
                </a:pathLst>
              </a:custGeom>
              <a:solidFill>
                <a:srgbClr val="121212"/>
              </a:solidFill>
              <a:ln w="3175" cap="flat">
                <a:solidFill>
                  <a:srgbClr val="121212"/>
                </a:solidFill>
                <a:prstDash val="solid"/>
                <a:miter/>
              </a:ln>
            </p:spPr>
            <p:txBody>
              <a:bodyPr rtlCol="0" anchor="ctr"/>
              <a:lstStyle/>
              <a:p>
                <a:endParaRPr lang="en-IN"/>
              </a:p>
            </p:txBody>
          </p:sp>
          <p:sp>
            <p:nvSpPr>
              <p:cNvPr id="216" name="Freeform: Shape 215">
                <a:extLst>
                  <a:ext uri="{FF2B5EF4-FFF2-40B4-BE49-F238E27FC236}">
                    <a16:creationId xmlns:a16="http://schemas.microsoft.com/office/drawing/2014/main" id="{65D7C739-D591-4774-9C00-C6F40AD13697}"/>
                  </a:ext>
                </a:extLst>
              </p:cNvPr>
              <p:cNvSpPr>
                <a:spLocks noGrp="1" noRot="1" noMove="1" noResize="1" noEditPoints="1" noAdjustHandles="1" noChangeArrowheads="1" noChangeShapeType="1"/>
              </p:cNvSpPr>
              <p:nvPr/>
            </p:nvSpPr>
            <p:spPr>
              <a:xfrm>
                <a:off x="1802955" y="1735589"/>
                <a:ext cx="365663" cy="243947"/>
              </a:xfrm>
              <a:custGeom>
                <a:avLst/>
                <a:gdLst>
                  <a:gd name="connsiteX0" fmla="*/ 221 w 365663"/>
                  <a:gd name="connsiteY0" fmla="*/ 201289 h 243947"/>
                  <a:gd name="connsiteX1" fmla="*/ 10240 w 365663"/>
                  <a:gd name="connsiteY1" fmla="*/ 123675 h 243947"/>
                  <a:gd name="connsiteX2" fmla="*/ 154876 w 365663"/>
                  <a:gd name="connsiteY2" fmla="*/ 2505 h 243947"/>
                  <a:gd name="connsiteX3" fmla="*/ 363471 w 365663"/>
                  <a:gd name="connsiteY3" fmla="*/ 150308 h 243947"/>
                  <a:gd name="connsiteX4" fmla="*/ 363991 w 365663"/>
                  <a:gd name="connsiteY4" fmla="*/ 154825 h 243947"/>
                  <a:gd name="connsiteX5" fmla="*/ 364302 w 365663"/>
                  <a:gd name="connsiteY5" fmla="*/ 166454 h 243947"/>
                  <a:gd name="connsiteX6" fmla="*/ 347845 w 365663"/>
                  <a:gd name="connsiteY6" fmla="*/ 167388 h 243947"/>
                  <a:gd name="connsiteX7" fmla="*/ 345405 w 365663"/>
                  <a:gd name="connsiteY7" fmla="*/ 162923 h 243947"/>
                  <a:gd name="connsiteX8" fmla="*/ 333464 w 365663"/>
                  <a:gd name="connsiteY8" fmla="*/ 119315 h 243947"/>
                  <a:gd name="connsiteX9" fmla="*/ 204092 w 365663"/>
                  <a:gd name="connsiteY9" fmla="*/ 21143 h 243947"/>
                  <a:gd name="connsiteX10" fmla="*/ 22025 w 365663"/>
                  <a:gd name="connsiteY10" fmla="*/ 158770 h 243947"/>
                  <a:gd name="connsiteX11" fmla="*/ 19897 w 365663"/>
                  <a:gd name="connsiteY11" fmla="*/ 233943 h 243947"/>
                  <a:gd name="connsiteX12" fmla="*/ 9773 w 365663"/>
                  <a:gd name="connsiteY12" fmla="*/ 243859 h 243947"/>
                  <a:gd name="connsiteX13" fmla="*/ 5256 w 365663"/>
                  <a:gd name="connsiteY13" fmla="*/ 243859 h 243947"/>
                  <a:gd name="connsiteX14" fmla="*/ 117 w 365663"/>
                  <a:gd name="connsiteY14" fmla="*/ 238720 h 243947"/>
                  <a:gd name="connsiteX15" fmla="*/ 169 w 365663"/>
                  <a:gd name="connsiteY15" fmla="*/ 201341 h 24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663" h="243947">
                    <a:moveTo>
                      <a:pt x="221" y="201289"/>
                    </a:moveTo>
                    <a:cubicBezTo>
                      <a:pt x="-558" y="178186"/>
                      <a:pt x="273" y="150308"/>
                      <a:pt x="10240" y="123675"/>
                    </a:cubicBezTo>
                    <a:cubicBezTo>
                      <a:pt x="35627" y="56082"/>
                      <a:pt x="83545" y="14290"/>
                      <a:pt x="154876" y="2505"/>
                    </a:cubicBezTo>
                    <a:cubicBezTo>
                      <a:pt x="253723" y="-13848"/>
                      <a:pt x="344782" y="51513"/>
                      <a:pt x="363471" y="150308"/>
                    </a:cubicBezTo>
                    <a:cubicBezTo>
                      <a:pt x="363731" y="151813"/>
                      <a:pt x="363835" y="153319"/>
                      <a:pt x="363991" y="154825"/>
                    </a:cubicBezTo>
                    <a:cubicBezTo>
                      <a:pt x="364354" y="158822"/>
                      <a:pt x="367365" y="164429"/>
                      <a:pt x="364302" y="166454"/>
                    </a:cubicBezTo>
                    <a:cubicBezTo>
                      <a:pt x="359785" y="169413"/>
                      <a:pt x="353400" y="167388"/>
                      <a:pt x="347845" y="167388"/>
                    </a:cubicBezTo>
                    <a:cubicBezTo>
                      <a:pt x="344886" y="167388"/>
                      <a:pt x="345665" y="164637"/>
                      <a:pt x="345405" y="162923"/>
                    </a:cubicBezTo>
                    <a:cubicBezTo>
                      <a:pt x="343069" y="147920"/>
                      <a:pt x="339798" y="133176"/>
                      <a:pt x="333464" y="119315"/>
                    </a:cubicBezTo>
                    <a:cubicBezTo>
                      <a:pt x="307922" y="63454"/>
                      <a:pt x="264884" y="29813"/>
                      <a:pt x="204092" y="21143"/>
                    </a:cubicBezTo>
                    <a:cubicBezTo>
                      <a:pt x="116770" y="8683"/>
                      <a:pt x="35263" y="70981"/>
                      <a:pt x="22025" y="158770"/>
                    </a:cubicBezTo>
                    <a:cubicBezTo>
                      <a:pt x="18235" y="183741"/>
                      <a:pt x="20468" y="208868"/>
                      <a:pt x="19897" y="233943"/>
                    </a:cubicBezTo>
                    <a:cubicBezTo>
                      <a:pt x="19637" y="245313"/>
                      <a:pt x="21350" y="243652"/>
                      <a:pt x="9773" y="243859"/>
                    </a:cubicBezTo>
                    <a:cubicBezTo>
                      <a:pt x="8268" y="243859"/>
                      <a:pt x="6710" y="243703"/>
                      <a:pt x="5256" y="243859"/>
                    </a:cubicBezTo>
                    <a:cubicBezTo>
                      <a:pt x="1207" y="244378"/>
                      <a:pt x="65" y="242613"/>
                      <a:pt x="117" y="238720"/>
                    </a:cubicBezTo>
                    <a:cubicBezTo>
                      <a:pt x="325" y="227921"/>
                      <a:pt x="169" y="217071"/>
                      <a:pt x="169" y="201341"/>
                    </a:cubicBezTo>
                    <a:close/>
                  </a:path>
                </a:pathLst>
              </a:custGeom>
              <a:solidFill>
                <a:srgbClr val="CCECFF"/>
              </a:solidFill>
              <a:ln w="3175" cap="flat">
                <a:solidFill>
                  <a:srgbClr val="121212"/>
                </a:solidFill>
                <a:prstDash val="solid"/>
                <a:miter/>
              </a:ln>
            </p:spPr>
            <p:txBody>
              <a:bodyPr rtlCol="0" anchor="ctr"/>
              <a:lstStyle/>
              <a:p>
                <a:endParaRPr lang="en-IN"/>
              </a:p>
            </p:txBody>
          </p:sp>
          <p:sp>
            <p:nvSpPr>
              <p:cNvPr id="217" name="Freeform: Shape 216">
                <a:extLst>
                  <a:ext uri="{FF2B5EF4-FFF2-40B4-BE49-F238E27FC236}">
                    <a16:creationId xmlns:a16="http://schemas.microsoft.com/office/drawing/2014/main" id="{968C95F5-0558-464C-B713-DEF7A5054DE0}"/>
                  </a:ext>
                </a:extLst>
              </p:cNvPr>
              <p:cNvSpPr>
                <a:spLocks noGrp="1" noRot="1" noMove="1" noResize="1" noEditPoints="1" noAdjustHandles="1" noChangeArrowheads="1" noChangeShapeType="1"/>
              </p:cNvSpPr>
              <p:nvPr/>
            </p:nvSpPr>
            <p:spPr>
              <a:xfrm>
                <a:off x="2111664" y="1903806"/>
                <a:ext cx="69514" cy="90819"/>
              </a:xfrm>
              <a:custGeom>
                <a:avLst/>
                <a:gdLst>
                  <a:gd name="connsiteX0" fmla="*/ 25794 w 69514"/>
                  <a:gd name="connsiteY0" fmla="*/ 90698 h 90819"/>
                  <a:gd name="connsiteX1" fmla="*/ 4716 w 69514"/>
                  <a:gd name="connsiteY1" fmla="*/ 90802 h 90819"/>
                  <a:gd name="connsiteX2" fmla="*/ 511 w 69514"/>
                  <a:gd name="connsiteY2" fmla="*/ 84312 h 90819"/>
                  <a:gd name="connsiteX3" fmla="*/ 7001 w 69514"/>
                  <a:gd name="connsiteY3" fmla="*/ 18224 h 90819"/>
                  <a:gd name="connsiteX4" fmla="*/ 6066 w 69514"/>
                  <a:gd name="connsiteY4" fmla="*/ 5193 h 90819"/>
                  <a:gd name="connsiteX5" fmla="*/ 10116 w 69514"/>
                  <a:gd name="connsiteY5" fmla="*/ 2 h 90819"/>
                  <a:gd name="connsiteX6" fmla="*/ 45418 w 69514"/>
                  <a:gd name="connsiteY6" fmla="*/ 158 h 90819"/>
                  <a:gd name="connsiteX7" fmla="*/ 69455 w 69514"/>
                  <a:gd name="connsiteY7" fmla="*/ 30839 h 90819"/>
                  <a:gd name="connsiteX8" fmla="*/ 69455 w 69514"/>
                  <a:gd name="connsiteY8" fmla="*/ 61054 h 90819"/>
                  <a:gd name="connsiteX9" fmla="*/ 45833 w 69514"/>
                  <a:gd name="connsiteY9" fmla="*/ 90698 h 90819"/>
                  <a:gd name="connsiteX10" fmla="*/ 25794 w 69514"/>
                  <a:gd name="connsiteY10" fmla="*/ 90698 h 9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514" h="90819">
                    <a:moveTo>
                      <a:pt x="25794" y="90698"/>
                    </a:moveTo>
                    <a:cubicBezTo>
                      <a:pt x="18785" y="90698"/>
                      <a:pt x="11725" y="90490"/>
                      <a:pt x="4716" y="90802"/>
                    </a:cubicBezTo>
                    <a:cubicBezTo>
                      <a:pt x="615" y="90957"/>
                      <a:pt x="-890" y="90231"/>
                      <a:pt x="511" y="84312"/>
                    </a:cubicBezTo>
                    <a:cubicBezTo>
                      <a:pt x="5599" y="62767"/>
                      <a:pt x="7624" y="40703"/>
                      <a:pt x="7001" y="18224"/>
                    </a:cubicBezTo>
                    <a:cubicBezTo>
                      <a:pt x="6897" y="13863"/>
                      <a:pt x="6585" y="9502"/>
                      <a:pt x="6066" y="5193"/>
                    </a:cubicBezTo>
                    <a:cubicBezTo>
                      <a:pt x="5599" y="988"/>
                      <a:pt x="6949" y="-50"/>
                      <a:pt x="10116" y="2"/>
                    </a:cubicBezTo>
                    <a:cubicBezTo>
                      <a:pt x="21900" y="158"/>
                      <a:pt x="33633" y="-154"/>
                      <a:pt x="45418" y="158"/>
                    </a:cubicBezTo>
                    <a:cubicBezTo>
                      <a:pt x="59591" y="521"/>
                      <a:pt x="69299" y="13136"/>
                      <a:pt x="69455" y="30839"/>
                    </a:cubicBezTo>
                    <a:cubicBezTo>
                      <a:pt x="69507" y="40911"/>
                      <a:pt x="69559" y="50983"/>
                      <a:pt x="69455" y="61054"/>
                    </a:cubicBezTo>
                    <a:cubicBezTo>
                      <a:pt x="69299" y="77979"/>
                      <a:pt x="59279" y="90490"/>
                      <a:pt x="45833" y="90698"/>
                    </a:cubicBezTo>
                    <a:cubicBezTo>
                      <a:pt x="39188" y="90802"/>
                      <a:pt x="32491" y="90698"/>
                      <a:pt x="25794" y="90698"/>
                    </a:cubicBezTo>
                    <a:close/>
                  </a:path>
                </a:pathLst>
              </a:custGeom>
              <a:solidFill>
                <a:srgbClr val="CCECFF"/>
              </a:solidFill>
              <a:ln w="3175" cap="flat">
                <a:solidFill>
                  <a:srgbClr val="121212"/>
                </a:solidFill>
                <a:prstDash val="solid"/>
                <a:miter/>
              </a:ln>
            </p:spPr>
            <p:txBody>
              <a:bodyPr rtlCol="0" anchor="ctr"/>
              <a:lstStyle/>
              <a:p>
                <a:endParaRPr lang="en-IN"/>
              </a:p>
            </p:txBody>
          </p:sp>
          <p:sp>
            <p:nvSpPr>
              <p:cNvPr id="218" name="Freeform: Shape 217">
                <a:extLst>
                  <a:ext uri="{FF2B5EF4-FFF2-40B4-BE49-F238E27FC236}">
                    <a16:creationId xmlns:a16="http://schemas.microsoft.com/office/drawing/2014/main" id="{0C8D9A57-4F34-4224-8FE6-BFC9AE34B4FB}"/>
                  </a:ext>
                </a:extLst>
              </p:cNvPr>
              <p:cNvSpPr>
                <a:spLocks noGrp="1" noRot="1" noMove="1" noResize="1" noEditPoints="1" noAdjustHandles="1" noChangeArrowheads="1" noChangeShapeType="1"/>
              </p:cNvSpPr>
              <p:nvPr/>
            </p:nvSpPr>
            <p:spPr>
              <a:xfrm>
                <a:off x="1777003" y="1928777"/>
                <a:ext cx="69514" cy="90819"/>
              </a:xfrm>
              <a:custGeom>
                <a:avLst/>
                <a:gdLst>
                  <a:gd name="connsiteX0" fmla="*/ 43721 w 69514"/>
                  <a:gd name="connsiteY0" fmla="*/ 90698 h 90819"/>
                  <a:gd name="connsiteX1" fmla="*/ 64798 w 69514"/>
                  <a:gd name="connsiteY1" fmla="*/ 90802 h 90819"/>
                  <a:gd name="connsiteX2" fmla="*/ 69003 w 69514"/>
                  <a:gd name="connsiteY2" fmla="*/ 84312 h 90819"/>
                  <a:gd name="connsiteX3" fmla="*/ 62514 w 69514"/>
                  <a:gd name="connsiteY3" fmla="*/ 18224 h 90819"/>
                  <a:gd name="connsiteX4" fmla="*/ 63448 w 69514"/>
                  <a:gd name="connsiteY4" fmla="*/ 5193 h 90819"/>
                  <a:gd name="connsiteX5" fmla="*/ 59399 w 69514"/>
                  <a:gd name="connsiteY5" fmla="*/ 2 h 90819"/>
                  <a:gd name="connsiteX6" fmla="*/ 24097 w 69514"/>
                  <a:gd name="connsiteY6" fmla="*/ 158 h 90819"/>
                  <a:gd name="connsiteX7" fmla="*/ 60 w 69514"/>
                  <a:gd name="connsiteY7" fmla="*/ 30839 h 90819"/>
                  <a:gd name="connsiteX8" fmla="*/ 60 w 69514"/>
                  <a:gd name="connsiteY8" fmla="*/ 61054 h 90819"/>
                  <a:gd name="connsiteX9" fmla="*/ 23681 w 69514"/>
                  <a:gd name="connsiteY9" fmla="*/ 90698 h 90819"/>
                  <a:gd name="connsiteX10" fmla="*/ 43721 w 69514"/>
                  <a:gd name="connsiteY10" fmla="*/ 90698 h 9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514" h="90819">
                    <a:moveTo>
                      <a:pt x="43721" y="90698"/>
                    </a:moveTo>
                    <a:cubicBezTo>
                      <a:pt x="50729" y="90698"/>
                      <a:pt x="57790" y="90490"/>
                      <a:pt x="64798" y="90802"/>
                    </a:cubicBezTo>
                    <a:cubicBezTo>
                      <a:pt x="68900" y="90957"/>
                      <a:pt x="70405" y="90231"/>
                      <a:pt x="69003" y="84312"/>
                    </a:cubicBezTo>
                    <a:cubicBezTo>
                      <a:pt x="63916" y="62767"/>
                      <a:pt x="61891" y="40703"/>
                      <a:pt x="62514" y="18224"/>
                    </a:cubicBezTo>
                    <a:cubicBezTo>
                      <a:pt x="62618" y="13863"/>
                      <a:pt x="62929" y="9502"/>
                      <a:pt x="63448" y="5193"/>
                    </a:cubicBezTo>
                    <a:cubicBezTo>
                      <a:pt x="63916" y="988"/>
                      <a:pt x="62566" y="-50"/>
                      <a:pt x="59399" y="2"/>
                    </a:cubicBezTo>
                    <a:cubicBezTo>
                      <a:pt x="47614" y="158"/>
                      <a:pt x="35881" y="-154"/>
                      <a:pt x="24097" y="158"/>
                    </a:cubicBezTo>
                    <a:cubicBezTo>
                      <a:pt x="9924" y="521"/>
                      <a:pt x="216" y="13136"/>
                      <a:pt x="60" y="30839"/>
                    </a:cubicBezTo>
                    <a:cubicBezTo>
                      <a:pt x="8" y="40911"/>
                      <a:pt x="-44" y="50983"/>
                      <a:pt x="60" y="61054"/>
                    </a:cubicBezTo>
                    <a:cubicBezTo>
                      <a:pt x="216" y="77979"/>
                      <a:pt x="10235" y="90490"/>
                      <a:pt x="23681" y="90698"/>
                    </a:cubicBezTo>
                    <a:cubicBezTo>
                      <a:pt x="30327" y="90802"/>
                      <a:pt x="37024" y="90698"/>
                      <a:pt x="43721" y="90698"/>
                    </a:cubicBezTo>
                    <a:close/>
                  </a:path>
                </a:pathLst>
              </a:custGeom>
              <a:solidFill>
                <a:srgbClr val="CCECFF"/>
              </a:solidFill>
              <a:ln w="3175" cap="flat">
                <a:solidFill>
                  <a:srgbClr val="121212"/>
                </a:solidFill>
                <a:prstDash val="solid"/>
                <a:miter/>
              </a:ln>
            </p:spPr>
            <p:txBody>
              <a:bodyPr rtlCol="0" anchor="ctr"/>
              <a:lstStyle/>
              <a:p>
                <a:endParaRPr lang="en-IN"/>
              </a:p>
            </p:txBody>
          </p:sp>
          <p:sp>
            <p:nvSpPr>
              <p:cNvPr id="219" name="Freeform: Shape 218">
                <a:extLst>
                  <a:ext uri="{FF2B5EF4-FFF2-40B4-BE49-F238E27FC236}">
                    <a16:creationId xmlns:a16="http://schemas.microsoft.com/office/drawing/2014/main" id="{1A1396AA-5BCF-43C6-8859-3A7DA3155984}"/>
                  </a:ext>
                </a:extLst>
              </p:cNvPr>
              <p:cNvSpPr>
                <a:spLocks noGrp="1" noRot="1" noMove="1" noResize="1" noEditPoints="1" noAdjustHandles="1" noChangeArrowheads="1" noChangeShapeType="1"/>
              </p:cNvSpPr>
              <p:nvPr/>
            </p:nvSpPr>
            <p:spPr>
              <a:xfrm>
                <a:off x="1990713" y="2109778"/>
                <a:ext cx="111479" cy="147053"/>
              </a:xfrm>
              <a:custGeom>
                <a:avLst/>
                <a:gdLst>
                  <a:gd name="connsiteX0" fmla="*/ 33 w 111479"/>
                  <a:gd name="connsiteY0" fmla="*/ 96748 h 147053"/>
                  <a:gd name="connsiteX1" fmla="*/ 72870 w 111479"/>
                  <a:gd name="connsiteY1" fmla="*/ 2989 h 147053"/>
                  <a:gd name="connsiteX2" fmla="*/ 80657 w 111479"/>
                  <a:gd name="connsiteY2" fmla="*/ 445 h 147053"/>
                  <a:gd name="connsiteX3" fmla="*/ 107912 w 111479"/>
                  <a:gd name="connsiteY3" fmla="*/ 8077 h 147053"/>
                  <a:gd name="connsiteX4" fmla="*/ 109729 w 111479"/>
                  <a:gd name="connsiteY4" fmla="*/ 15708 h 147053"/>
                  <a:gd name="connsiteX5" fmla="*/ 65186 w 111479"/>
                  <a:gd name="connsiteY5" fmla="*/ 147054 h 147053"/>
                  <a:gd name="connsiteX6" fmla="*/ 84 w 111479"/>
                  <a:gd name="connsiteY6" fmla="*/ 96748 h 14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79" h="147053">
                    <a:moveTo>
                      <a:pt x="33" y="96748"/>
                    </a:moveTo>
                    <a:cubicBezTo>
                      <a:pt x="24485" y="65599"/>
                      <a:pt x="48729" y="34346"/>
                      <a:pt x="72870" y="2989"/>
                    </a:cubicBezTo>
                    <a:cubicBezTo>
                      <a:pt x="75154" y="30"/>
                      <a:pt x="77334" y="-541"/>
                      <a:pt x="80657" y="445"/>
                    </a:cubicBezTo>
                    <a:cubicBezTo>
                      <a:pt x="89690" y="3093"/>
                      <a:pt x="98775" y="5688"/>
                      <a:pt x="107912" y="8077"/>
                    </a:cubicBezTo>
                    <a:cubicBezTo>
                      <a:pt x="113727" y="9582"/>
                      <a:pt x="110975" y="12905"/>
                      <a:pt x="109729" y="15708"/>
                    </a:cubicBezTo>
                    <a:cubicBezTo>
                      <a:pt x="102669" y="31023"/>
                      <a:pt x="65186" y="147054"/>
                      <a:pt x="65186" y="147054"/>
                    </a:cubicBezTo>
                    <a:cubicBezTo>
                      <a:pt x="65186" y="147054"/>
                      <a:pt x="-2719" y="100382"/>
                      <a:pt x="84" y="96748"/>
                    </a:cubicBezTo>
                    <a:close/>
                  </a:path>
                </a:pathLst>
              </a:custGeom>
              <a:solidFill>
                <a:srgbClr val="FFFFFF"/>
              </a:solidFill>
              <a:ln w="3175" cap="flat">
                <a:solidFill>
                  <a:srgbClr val="121212"/>
                </a:solidFill>
                <a:prstDash val="solid"/>
                <a:miter/>
              </a:ln>
            </p:spPr>
            <p:txBody>
              <a:bodyPr rtlCol="0" anchor="ctr"/>
              <a:lstStyle/>
              <a:p>
                <a:endParaRPr lang="en-IN"/>
              </a:p>
            </p:txBody>
          </p:sp>
          <p:sp>
            <p:nvSpPr>
              <p:cNvPr id="220" name="Freeform: Shape 219">
                <a:extLst>
                  <a:ext uri="{FF2B5EF4-FFF2-40B4-BE49-F238E27FC236}">
                    <a16:creationId xmlns:a16="http://schemas.microsoft.com/office/drawing/2014/main" id="{E22EA69F-7BC9-4E25-B17A-F99E3D8A4080}"/>
                  </a:ext>
                </a:extLst>
              </p:cNvPr>
              <p:cNvSpPr>
                <a:spLocks noGrp="1" noRot="1" noMove="1" noResize="1" noEditPoints="1" noAdjustHandles="1" noChangeArrowheads="1" noChangeShapeType="1"/>
              </p:cNvSpPr>
              <p:nvPr/>
            </p:nvSpPr>
            <p:spPr>
              <a:xfrm>
                <a:off x="1876685" y="2110276"/>
                <a:ext cx="111423" cy="146554"/>
              </a:xfrm>
              <a:custGeom>
                <a:avLst/>
                <a:gdLst>
                  <a:gd name="connsiteX0" fmla="*/ 51554 w 111423"/>
                  <a:gd name="connsiteY0" fmla="*/ 146555 h 146554"/>
                  <a:gd name="connsiteX1" fmla="*/ 1145 w 111423"/>
                  <a:gd name="connsiteY1" fmla="*/ 15625 h 146554"/>
                  <a:gd name="connsiteX2" fmla="*/ 4571 w 111423"/>
                  <a:gd name="connsiteY2" fmla="*/ 7889 h 146554"/>
                  <a:gd name="connsiteX3" fmla="*/ 31826 w 111423"/>
                  <a:gd name="connsiteY3" fmla="*/ 310 h 146554"/>
                  <a:gd name="connsiteX4" fmla="*/ 37589 w 111423"/>
                  <a:gd name="connsiteY4" fmla="*/ 2490 h 146554"/>
                  <a:gd name="connsiteX5" fmla="*/ 102898 w 111423"/>
                  <a:gd name="connsiteY5" fmla="*/ 86697 h 146554"/>
                  <a:gd name="connsiteX6" fmla="*/ 111413 w 111423"/>
                  <a:gd name="connsiteY6" fmla="*/ 97547 h 146554"/>
                  <a:gd name="connsiteX7" fmla="*/ 51502 w 111423"/>
                  <a:gd name="connsiteY7" fmla="*/ 146555 h 14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23" h="146554">
                    <a:moveTo>
                      <a:pt x="51554" y="146555"/>
                    </a:moveTo>
                    <a:cubicBezTo>
                      <a:pt x="51554" y="146555"/>
                      <a:pt x="4415" y="22010"/>
                      <a:pt x="1145" y="15625"/>
                    </a:cubicBezTo>
                    <a:cubicBezTo>
                      <a:pt x="-984" y="11419"/>
                      <a:pt x="-309" y="9083"/>
                      <a:pt x="4571" y="7889"/>
                    </a:cubicBezTo>
                    <a:cubicBezTo>
                      <a:pt x="13708" y="5605"/>
                      <a:pt x="22793" y="3061"/>
                      <a:pt x="31826" y="310"/>
                    </a:cubicBezTo>
                    <a:cubicBezTo>
                      <a:pt x="34682" y="-573"/>
                      <a:pt x="36084" y="517"/>
                      <a:pt x="37589" y="2490"/>
                    </a:cubicBezTo>
                    <a:cubicBezTo>
                      <a:pt x="59342" y="30576"/>
                      <a:pt x="81094" y="58610"/>
                      <a:pt x="102898" y="86697"/>
                    </a:cubicBezTo>
                    <a:cubicBezTo>
                      <a:pt x="105702" y="90331"/>
                      <a:pt x="108557" y="93965"/>
                      <a:pt x="111413" y="97547"/>
                    </a:cubicBezTo>
                    <a:cubicBezTo>
                      <a:pt x="112347" y="98741"/>
                      <a:pt x="51502" y="146555"/>
                      <a:pt x="51502" y="146555"/>
                    </a:cubicBezTo>
                    <a:close/>
                  </a:path>
                </a:pathLst>
              </a:custGeom>
              <a:solidFill>
                <a:srgbClr val="FFFFFF"/>
              </a:solidFill>
              <a:ln w="3175" cap="flat">
                <a:solidFill>
                  <a:srgbClr val="121212"/>
                </a:solidFill>
                <a:prstDash val="solid"/>
                <a:miter/>
              </a:ln>
            </p:spPr>
            <p:txBody>
              <a:bodyPr rtlCol="0" anchor="ctr"/>
              <a:lstStyle/>
              <a:p>
                <a:endParaRPr lang="en-IN"/>
              </a:p>
            </p:txBody>
          </p:sp>
          <p:sp>
            <p:nvSpPr>
              <p:cNvPr id="221" name="Freeform: Shape 220">
                <a:extLst>
                  <a:ext uri="{FF2B5EF4-FFF2-40B4-BE49-F238E27FC236}">
                    <a16:creationId xmlns:a16="http://schemas.microsoft.com/office/drawing/2014/main" id="{0AE418A6-6FE1-436C-B15D-67F5E870CF68}"/>
                  </a:ext>
                </a:extLst>
              </p:cNvPr>
              <p:cNvSpPr>
                <a:spLocks noGrp="1" noRot="1" noMove="1" noResize="1" noEditPoints="1" noAdjustHandles="1" noChangeArrowheads="1" noChangeShapeType="1"/>
              </p:cNvSpPr>
              <p:nvPr/>
            </p:nvSpPr>
            <p:spPr>
              <a:xfrm>
                <a:off x="1926059" y="1955723"/>
                <a:ext cx="15574" cy="15574"/>
              </a:xfrm>
              <a:custGeom>
                <a:avLst/>
                <a:gdLst>
                  <a:gd name="connsiteX0" fmla="*/ 15575 w 15574"/>
                  <a:gd name="connsiteY0" fmla="*/ 7787 h 15574"/>
                  <a:gd name="connsiteX1" fmla="*/ 7787 w 15574"/>
                  <a:gd name="connsiteY1" fmla="*/ 15575 h 15574"/>
                  <a:gd name="connsiteX2" fmla="*/ 0 w 15574"/>
                  <a:gd name="connsiteY2" fmla="*/ 7787 h 15574"/>
                  <a:gd name="connsiteX3" fmla="*/ 7787 w 15574"/>
                  <a:gd name="connsiteY3" fmla="*/ 0 h 15574"/>
                  <a:gd name="connsiteX4" fmla="*/ 15575 w 15574"/>
                  <a:gd name="connsiteY4" fmla="*/ 7787 h 15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4" h="15574">
                    <a:moveTo>
                      <a:pt x="15575" y="7787"/>
                    </a:moveTo>
                    <a:cubicBezTo>
                      <a:pt x="15575" y="12088"/>
                      <a:pt x="12088" y="15575"/>
                      <a:pt x="7787" y="15575"/>
                    </a:cubicBezTo>
                    <a:cubicBezTo>
                      <a:pt x="3486" y="15575"/>
                      <a:pt x="0" y="12088"/>
                      <a:pt x="0" y="7787"/>
                    </a:cubicBezTo>
                    <a:cubicBezTo>
                      <a:pt x="0" y="3486"/>
                      <a:pt x="3486" y="0"/>
                      <a:pt x="7787" y="0"/>
                    </a:cubicBezTo>
                    <a:cubicBezTo>
                      <a:pt x="12088" y="0"/>
                      <a:pt x="15575" y="3486"/>
                      <a:pt x="15575" y="7787"/>
                    </a:cubicBezTo>
                    <a:close/>
                  </a:path>
                </a:pathLst>
              </a:custGeom>
              <a:solidFill>
                <a:srgbClr val="121212"/>
              </a:solidFill>
              <a:ln w="3175" cap="flat">
                <a:solidFill>
                  <a:srgbClr val="121212"/>
                </a:solidFill>
                <a:prstDash val="solid"/>
                <a:miter/>
              </a:ln>
            </p:spPr>
            <p:txBody>
              <a:bodyPr rtlCol="0" anchor="ctr"/>
              <a:lstStyle/>
              <a:p>
                <a:endParaRPr lang="en-IN"/>
              </a:p>
            </p:txBody>
          </p:sp>
          <p:sp>
            <p:nvSpPr>
              <p:cNvPr id="222" name="Freeform: Shape 221">
                <a:extLst>
                  <a:ext uri="{FF2B5EF4-FFF2-40B4-BE49-F238E27FC236}">
                    <a16:creationId xmlns:a16="http://schemas.microsoft.com/office/drawing/2014/main" id="{83C73397-D29A-4B1B-9E17-9A9C66484E98}"/>
                  </a:ext>
                </a:extLst>
              </p:cNvPr>
              <p:cNvSpPr>
                <a:spLocks noGrp="1" noRot="1" noMove="1" noResize="1" noEditPoints="1" noAdjustHandles="1" noChangeArrowheads="1" noChangeShapeType="1"/>
              </p:cNvSpPr>
              <p:nvPr/>
            </p:nvSpPr>
            <p:spPr>
              <a:xfrm>
                <a:off x="2029890" y="1955723"/>
                <a:ext cx="15574" cy="15574"/>
              </a:xfrm>
              <a:custGeom>
                <a:avLst/>
                <a:gdLst>
                  <a:gd name="connsiteX0" fmla="*/ 15575 w 15574"/>
                  <a:gd name="connsiteY0" fmla="*/ 7787 h 15574"/>
                  <a:gd name="connsiteX1" fmla="*/ 7787 w 15574"/>
                  <a:gd name="connsiteY1" fmla="*/ 15575 h 15574"/>
                  <a:gd name="connsiteX2" fmla="*/ 0 w 15574"/>
                  <a:gd name="connsiteY2" fmla="*/ 7787 h 15574"/>
                  <a:gd name="connsiteX3" fmla="*/ 7787 w 15574"/>
                  <a:gd name="connsiteY3" fmla="*/ 0 h 15574"/>
                  <a:gd name="connsiteX4" fmla="*/ 15575 w 15574"/>
                  <a:gd name="connsiteY4" fmla="*/ 7787 h 15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4" h="15574">
                    <a:moveTo>
                      <a:pt x="15575" y="7787"/>
                    </a:moveTo>
                    <a:cubicBezTo>
                      <a:pt x="15575" y="12088"/>
                      <a:pt x="12088" y="15575"/>
                      <a:pt x="7787" y="15575"/>
                    </a:cubicBezTo>
                    <a:cubicBezTo>
                      <a:pt x="3486" y="15575"/>
                      <a:pt x="0" y="12088"/>
                      <a:pt x="0" y="7787"/>
                    </a:cubicBezTo>
                    <a:cubicBezTo>
                      <a:pt x="0" y="3486"/>
                      <a:pt x="3486" y="0"/>
                      <a:pt x="7787" y="0"/>
                    </a:cubicBezTo>
                    <a:cubicBezTo>
                      <a:pt x="12088" y="0"/>
                      <a:pt x="15575" y="3486"/>
                      <a:pt x="15575" y="7787"/>
                    </a:cubicBezTo>
                    <a:close/>
                  </a:path>
                </a:pathLst>
              </a:custGeom>
              <a:solidFill>
                <a:srgbClr val="121212"/>
              </a:solidFill>
              <a:ln w="3175" cap="flat">
                <a:solidFill>
                  <a:srgbClr val="121212"/>
                </a:solidFill>
                <a:prstDash val="solid"/>
                <a:miter/>
              </a:ln>
            </p:spPr>
            <p:txBody>
              <a:bodyPr rtlCol="0" anchor="ctr"/>
              <a:lstStyle/>
              <a:p>
                <a:endParaRPr lang="en-IN"/>
              </a:p>
            </p:txBody>
          </p:sp>
          <p:sp>
            <p:nvSpPr>
              <p:cNvPr id="223" name="Freeform: Shape 222">
                <a:extLst>
                  <a:ext uri="{FF2B5EF4-FFF2-40B4-BE49-F238E27FC236}">
                    <a16:creationId xmlns:a16="http://schemas.microsoft.com/office/drawing/2014/main" id="{CB862BD7-75DB-4E11-B440-990863FF391B}"/>
                  </a:ext>
                </a:extLst>
              </p:cNvPr>
              <p:cNvSpPr>
                <a:spLocks noGrp="1" noRot="1" noMove="1" noResize="1" noEditPoints="1" noAdjustHandles="1" noChangeArrowheads="1" noChangeShapeType="1"/>
              </p:cNvSpPr>
              <p:nvPr/>
            </p:nvSpPr>
            <p:spPr>
              <a:xfrm>
                <a:off x="1957260" y="2204916"/>
                <a:ext cx="62246" cy="51915"/>
              </a:xfrm>
              <a:custGeom>
                <a:avLst/>
                <a:gdLst>
                  <a:gd name="connsiteX0" fmla="*/ 0 w 62246"/>
                  <a:gd name="connsiteY0" fmla="*/ 30215 h 51915"/>
                  <a:gd name="connsiteX1" fmla="*/ 31097 w 62246"/>
                  <a:gd name="connsiteY1" fmla="*/ 0 h 51915"/>
                  <a:gd name="connsiteX2" fmla="*/ 62246 w 62246"/>
                  <a:gd name="connsiteY2" fmla="*/ 25958 h 51915"/>
                  <a:gd name="connsiteX3" fmla="*/ 31097 w 62246"/>
                  <a:gd name="connsiteY3" fmla="*/ 51915 h 51915"/>
                  <a:gd name="connsiteX4" fmla="*/ 0 w 62246"/>
                  <a:gd name="connsiteY4" fmla="*/ 30215 h 51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46" h="51915">
                    <a:moveTo>
                      <a:pt x="0" y="30215"/>
                    </a:moveTo>
                    <a:lnTo>
                      <a:pt x="31097" y="0"/>
                    </a:lnTo>
                    <a:lnTo>
                      <a:pt x="62246" y="25958"/>
                    </a:lnTo>
                    <a:lnTo>
                      <a:pt x="31097" y="51915"/>
                    </a:lnTo>
                    <a:lnTo>
                      <a:pt x="0" y="30215"/>
                    </a:lnTo>
                    <a:close/>
                  </a:path>
                </a:pathLst>
              </a:custGeom>
              <a:solidFill>
                <a:srgbClr val="121212"/>
              </a:solidFill>
              <a:ln w="3175" cap="flat">
                <a:solidFill>
                  <a:srgbClr val="121212"/>
                </a:solidFill>
                <a:prstDash val="solid"/>
                <a:miter/>
              </a:ln>
            </p:spPr>
            <p:txBody>
              <a:bodyPr rtlCol="0" anchor="ctr"/>
              <a:lstStyle/>
              <a:p>
                <a:endParaRPr lang="en-IN"/>
              </a:p>
            </p:txBody>
          </p:sp>
          <p:sp>
            <p:nvSpPr>
              <p:cNvPr id="224" name="Freeform: Shape 223">
                <a:extLst>
                  <a:ext uri="{FF2B5EF4-FFF2-40B4-BE49-F238E27FC236}">
                    <a16:creationId xmlns:a16="http://schemas.microsoft.com/office/drawing/2014/main" id="{9EB7652C-4F26-4707-8344-CDED5910ECB6}"/>
                  </a:ext>
                </a:extLst>
              </p:cNvPr>
              <p:cNvSpPr>
                <a:spLocks noGrp="1" noRot="1" noMove="1" noResize="1" noEditPoints="1" noAdjustHandles="1" noChangeArrowheads="1" noChangeShapeType="1"/>
              </p:cNvSpPr>
              <p:nvPr/>
            </p:nvSpPr>
            <p:spPr>
              <a:xfrm>
                <a:off x="1952017" y="2246033"/>
                <a:ext cx="77872" cy="109437"/>
              </a:xfrm>
              <a:custGeom>
                <a:avLst/>
                <a:gdLst>
                  <a:gd name="connsiteX0" fmla="*/ 22116 w 77872"/>
                  <a:gd name="connsiteY0" fmla="*/ 519 h 109437"/>
                  <a:gd name="connsiteX1" fmla="*/ 0 w 77872"/>
                  <a:gd name="connsiteY1" fmla="*/ 109437 h 109437"/>
                  <a:gd name="connsiteX2" fmla="*/ 77873 w 77872"/>
                  <a:gd name="connsiteY2" fmla="*/ 109437 h 109437"/>
                  <a:gd name="connsiteX3" fmla="*/ 50358 w 77872"/>
                  <a:gd name="connsiteY3" fmla="*/ 0 h 109437"/>
                  <a:gd name="connsiteX4" fmla="*/ 22116 w 77872"/>
                  <a:gd name="connsiteY4" fmla="*/ 519 h 109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72" h="109437">
                    <a:moveTo>
                      <a:pt x="22116" y="519"/>
                    </a:moveTo>
                    <a:lnTo>
                      <a:pt x="0" y="109437"/>
                    </a:lnTo>
                    <a:lnTo>
                      <a:pt x="77873" y="109437"/>
                    </a:lnTo>
                    <a:lnTo>
                      <a:pt x="50358" y="0"/>
                    </a:lnTo>
                    <a:lnTo>
                      <a:pt x="22116" y="519"/>
                    </a:lnTo>
                    <a:close/>
                  </a:path>
                </a:pathLst>
              </a:custGeom>
              <a:solidFill>
                <a:srgbClr val="121212"/>
              </a:solidFill>
              <a:ln w="3175" cap="flat">
                <a:solidFill>
                  <a:srgbClr val="121212"/>
                </a:solidFill>
                <a:prstDash val="solid"/>
                <a:miter/>
              </a:ln>
            </p:spPr>
            <p:txBody>
              <a:bodyPr rtlCol="0" anchor="ctr"/>
              <a:lstStyle/>
              <a:p>
                <a:endParaRPr lang="en-IN"/>
              </a:p>
            </p:txBody>
          </p:sp>
        </p:grpSp>
        <p:grpSp>
          <p:nvGrpSpPr>
            <p:cNvPr id="204" name="Group 203">
              <a:extLst>
                <a:ext uri="{FF2B5EF4-FFF2-40B4-BE49-F238E27FC236}">
                  <a16:creationId xmlns:a16="http://schemas.microsoft.com/office/drawing/2014/main" id="{72635A10-9D81-4BFB-ABFE-76670C0584E5}"/>
                </a:ext>
              </a:extLst>
            </p:cNvPr>
            <p:cNvGrpSpPr>
              <a:grpSpLocks noGrp="1" noUngrp="1" noRot="1" noMove="1" noResize="1"/>
            </p:cNvGrpSpPr>
            <p:nvPr/>
          </p:nvGrpSpPr>
          <p:grpSpPr>
            <a:xfrm>
              <a:off x="2123285" y="1880446"/>
              <a:ext cx="308843" cy="210922"/>
              <a:chOff x="2123285" y="1880446"/>
              <a:chExt cx="308843" cy="210922"/>
            </a:xfrm>
          </p:grpSpPr>
          <p:sp>
            <p:nvSpPr>
              <p:cNvPr id="205" name="Freeform: Shape 204">
                <a:extLst>
                  <a:ext uri="{FF2B5EF4-FFF2-40B4-BE49-F238E27FC236}">
                    <a16:creationId xmlns:a16="http://schemas.microsoft.com/office/drawing/2014/main" id="{4DC1D1EF-4889-495D-A7B2-14422D8D3429}"/>
                  </a:ext>
                </a:extLst>
              </p:cNvPr>
              <p:cNvSpPr>
                <a:spLocks noGrp="1" noRot="1" noMove="1" noResize="1" noEditPoints="1" noAdjustHandles="1" noChangeArrowheads="1" noChangeShapeType="1"/>
              </p:cNvSpPr>
              <p:nvPr/>
            </p:nvSpPr>
            <p:spPr>
              <a:xfrm>
                <a:off x="2123285" y="1880446"/>
                <a:ext cx="308843" cy="210922"/>
              </a:xfrm>
              <a:custGeom>
                <a:avLst/>
                <a:gdLst>
                  <a:gd name="connsiteX0" fmla="*/ 273437 w 308843"/>
                  <a:gd name="connsiteY0" fmla="*/ 0 h 210922"/>
                  <a:gd name="connsiteX1" fmla="*/ 57782 w 308843"/>
                  <a:gd name="connsiteY1" fmla="*/ 0 h 210922"/>
                  <a:gd name="connsiteX2" fmla="*/ 22375 w 308843"/>
                  <a:gd name="connsiteY2" fmla="*/ 35406 h 210922"/>
                  <a:gd name="connsiteX3" fmla="*/ 22375 w 308843"/>
                  <a:gd name="connsiteY3" fmla="*/ 143650 h 210922"/>
                  <a:gd name="connsiteX4" fmla="*/ 53317 w 308843"/>
                  <a:gd name="connsiteY4" fmla="*/ 178744 h 210922"/>
                  <a:gd name="connsiteX5" fmla="*/ 0 w 308843"/>
                  <a:gd name="connsiteY5" fmla="*/ 210361 h 210922"/>
                  <a:gd name="connsiteX6" fmla="*/ 103000 w 308843"/>
                  <a:gd name="connsiteY6" fmla="*/ 179056 h 210922"/>
                  <a:gd name="connsiteX7" fmla="*/ 273437 w 308843"/>
                  <a:gd name="connsiteY7" fmla="*/ 179056 h 210922"/>
                  <a:gd name="connsiteX8" fmla="*/ 308844 w 308843"/>
                  <a:gd name="connsiteY8" fmla="*/ 143650 h 210922"/>
                  <a:gd name="connsiteX9" fmla="*/ 308844 w 308843"/>
                  <a:gd name="connsiteY9" fmla="*/ 35406 h 210922"/>
                  <a:gd name="connsiteX10" fmla="*/ 273437 w 308843"/>
                  <a:gd name="connsiteY10" fmla="*/ 0 h 2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843" h="210922">
                    <a:moveTo>
                      <a:pt x="273437" y="0"/>
                    </a:moveTo>
                    <a:lnTo>
                      <a:pt x="57782" y="0"/>
                    </a:lnTo>
                    <a:cubicBezTo>
                      <a:pt x="38313" y="0"/>
                      <a:pt x="22375" y="15938"/>
                      <a:pt x="22375" y="35406"/>
                    </a:cubicBezTo>
                    <a:lnTo>
                      <a:pt x="22375" y="143650"/>
                    </a:lnTo>
                    <a:cubicBezTo>
                      <a:pt x="22375" y="161612"/>
                      <a:pt x="35925" y="176512"/>
                      <a:pt x="53317" y="178744"/>
                    </a:cubicBezTo>
                    <a:cubicBezTo>
                      <a:pt x="43193" y="190944"/>
                      <a:pt x="25075" y="207609"/>
                      <a:pt x="0" y="210361"/>
                    </a:cubicBezTo>
                    <a:cubicBezTo>
                      <a:pt x="0" y="210361"/>
                      <a:pt x="69930" y="217733"/>
                      <a:pt x="103000" y="179056"/>
                    </a:cubicBezTo>
                    <a:lnTo>
                      <a:pt x="273437" y="179056"/>
                    </a:lnTo>
                    <a:cubicBezTo>
                      <a:pt x="292906" y="179056"/>
                      <a:pt x="308844" y="163118"/>
                      <a:pt x="308844" y="143650"/>
                    </a:cubicBezTo>
                    <a:lnTo>
                      <a:pt x="308844" y="35406"/>
                    </a:lnTo>
                    <a:cubicBezTo>
                      <a:pt x="308844" y="15938"/>
                      <a:pt x="292906" y="0"/>
                      <a:pt x="273437" y="0"/>
                    </a:cubicBezTo>
                    <a:close/>
                  </a:path>
                </a:pathLst>
              </a:custGeom>
              <a:solidFill>
                <a:srgbClr val="FFFFFF"/>
              </a:solidFill>
              <a:ln w="3175" cap="flat">
                <a:solidFill>
                  <a:srgbClr val="121212"/>
                </a:solidFill>
                <a:prstDash val="solid"/>
                <a:miter/>
              </a:ln>
            </p:spPr>
            <p:txBody>
              <a:bodyPr rtlCol="0" anchor="ctr"/>
              <a:lstStyle/>
              <a:p>
                <a:endParaRPr lang="en-IN"/>
              </a:p>
            </p:txBody>
          </p:sp>
          <p:sp>
            <p:nvSpPr>
              <p:cNvPr id="206" name="Freeform: Shape 205">
                <a:extLst>
                  <a:ext uri="{FF2B5EF4-FFF2-40B4-BE49-F238E27FC236}">
                    <a16:creationId xmlns:a16="http://schemas.microsoft.com/office/drawing/2014/main" id="{5FDC9E3C-965F-489E-B37B-FAD168CFC4A4}"/>
                  </a:ext>
                </a:extLst>
              </p:cNvPr>
              <p:cNvSpPr>
                <a:spLocks noGrp="1" noRot="1" noMove="1" noResize="1" noEditPoints="1" noAdjustHandles="1" noChangeArrowheads="1" noChangeShapeType="1"/>
              </p:cNvSpPr>
              <p:nvPr/>
            </p:nvSpPr>
            <p:spPr>
              <a:xfrm>
                <a:off x="2205986" y="1960966"/>
                <a:ext cx="22427" cy="22427"/>
              </a:xfrm>
              <a:custGeom>
                <a:avLst/>
                <a:gdLst>
                  <a:gd name="connsiteX0" fmla="*/ 22427 w 22427"/>
                  <a:gd name="connsiteY0" fmla="*/ 11214 h 22427"/>
                  <a:gd name="connsiteX1" fmla="*/ 11214 w 22427"/>
                  <a:gd name="connsiteY1" fmla="*/ 22427 h 22427"/>
                  <a:gd name="connsiteX2" fmla="*/ 0 w 22427"/>
                  <a:gd name="connsiteY2" fmla="*/ 11214 h 22427"/>
                  <a:gd name="connsiteX3" fmla="*/ 11214 w 22427"/>
                  <a:gd name="connsiteY3" fmla="*/ 0 h 22427"/>
                  <a:gd name="connsiteX4" fmla="*/ 22427 w 22427"/>
                  <a:gd name="connsiteY4" fmla="*/ 11214 h 2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27" h="22427">
                    <a:moveTo>
                      <a:pt x="22427" y="11214"/>
                    </a:moveTo>
                    <a:cubicBezTo>
                      <a:pt x="22427" y="17407"/>
                      <a:pt x="17407" y="22427"/>
                      <a:pt x="11214" y="22427"/>
                    </a:cubicBezTo>
                    <a:cubicBezTo>
                      <a:pt x="5021" y="22427"/>
                      <a:pt x="0" y="17407"/>
                      <a:pt x="0" y="11214"/>
                    </a:cubicBezTo>
                    <a:cubicBezTo>
                      <a:pt x="0" y="5021"/>
                      <a:pt x="5020" y="0"/>
                      <a:pt x="11214" y="0"/>
                    </a:cubicBezTo>
                    <a:cubicBezTo>
                      <a:pt x="17407" y="0"/>
                      <a:pt x="22427" y="5021"/>
                      <a:pt x="22427" y="11214"/>
                    </a:cubicBezTo>
                    <a:close/>
                  </a:path>
                </a:pathLst>
              </a:custGeom>
              <a:solidFill>
                <a:srgbClr val="5AC1FF"/>
              </a:solidFill>
              <a:ln w="3175" cap="flat">
                <a:solidFill>
                  <a:srgbClr val="121212"/>
                </a:solidFill>
                <a:prstDash val="solid"/>
                <a:miter/>
              </a:ln>
            </p:spPr>
            <p:txBody>
              <a:bodyPr rtlCol="0" anchor="ctr"/>
              <a:lstStyle/>
              <a:p>
                <a:endParaRPr lang="en-IN"/>
              </a:p>
            </p:txBody>
          </p:sp>
          <p:sp>
            <p:nvSpPr>
              <p:cNvPr id="207" name="Freeform: Shape 206">
                <a:extLst>
                  <a:ext uri="{FF2B5EF4-FFF2-40B4-BE49-F238E27FC236}">
                    <a16:creationId xmlns:a16="http://schemas.microsoft.com/office/drawing/2014/main" id="{8F799B41-3651-4DEE-B918-F07015DCF92F}"/>
                  </a:ext>
                </a:extLst>
              </p:cNvPr>
              <p:cNvSpPr>
                <a:spLocks noGrp="1" noRot="1" noMove="1" noResize="1" noEditPoints="1" noAdjustHandles="1" noChangeArrowheads="1" noChangeShapeType="1"/>
              </p:cNvSpPr>
              <p:nvPr/>
            </p:nvSpPr>
            <p:spPr>
              <a:xfrm>
                <a:off x="2275448" y="1960966"/>
                <a:ext cx="22427" cy="22427"/>
              </a:xfrm>
              <a:custGeom>
                <a:avLst/>
                <a:gdLst>
                  <a:gd name="connsiteX0" fmla="*/ 22427 w 22427"/>
                  <a:gd name="connsiteY0" fmla="*/ 11214 h 22427"/>
                  <a:gd name="connsiteX1" fmla="*/ 11214 w 22427"/>
                  <a:gd name="connsiteY1" fmla="*/ 22427 h 22427"/>
                  <a:gd name="connsiteX2" fmla="*/ 0 w 22427"/>
                  <a:gd name="connsiteY2" fmla="*/ 11214 h 22427"/>
                  <a:gd name="connsiteX3" fmla="*/ 11214 w 22427"/>
                  <a:gd name="connsiteY3" fmla="*/ 0 h 22427"/>
                  <a:gd name="connsiteX4" fmla="*/ 22427 w 22427"/>
                  <a:gd name="connsiteY4" fmla="*/ 11214 h 2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27" h="22427">
                    <a:moveTo>
                      <a:pt x="22427" y="11214"/>
                    </a:moveTo>
                    <a:cubicBezTo>
                      <a:pt x="22427" y="17407"/>
                      <a:pt x="17407" y="22427"/>
                      <a:pt x="11214" y="22427"/>
                    </a:cubicBezTo>
                    <a:cubicBezTo>
                      <a:pt x="5021" y="22427"/>
                      <a:pt x="0" y="17407"/>
                      <a:pt x="0" y="11214"/>
                    </a:cubicBezTo>
                    <a:cubicBezTo>
                      <a:pt x="0" y="5021"/>
                      <a:pt x="5021" y="0"/>
                      <a:pt x="11214" y="0"/>
                    </a:cubicBezTo>
                    <a:cubicBezTo>
                      <a:pt x="17407" y="0"/>
                      <a:pt x="22427" y="5021"/>
                      <a:pt x="22427" y="11214"/>
                    </a:cubicBezTo>
                    <a:close/>
                  </a:path>
                </a:pathLst>
              </a:custGeom>
              <a:solidFill>
                <a:srgbClr val="5AC1FF"/>
              </a:solidFill>
              <a:ln w="3175" cap="flat">
                <a:solidFill>
                  <a:srgbClr val="121212"/>
                </a:solidFill>
                <a:prstDash val="solid"/>
                <a:miter/>
              </a:ln>
            </p:spPr>
            <p:txBody>
              <a:bodyPr rtlCol="0" anchor="ctr"/>
              <a:lstStyle/>
              <a:p>
                <a:endParaRPr lang="en-IN"/>
              </a:p>
            </p:txBody>
          </p:sp>
          <p:sp>
            <p:nvSpPr>
              <p:cNvPr id="208" name="Freeform: Shape 207">
                <a:extLst>
                  <a:ext uri="{FF2B5EF4-FFF2-40B4-BE49-F238E27FC236}">
                    <a16:creationId xmlns:a16="http://schemas.microsoft.com/office/drawing/2014/main" id="{C51C1EE7-21D3-432B-9518-41C32199511E}"/>
                  </a:ext>
                </a:extLst>
              </p:cNvPr>
              <p:cNvSpPr>
                <a:spLocks noGrp="1" noRot="1" noMove="1" noResize="1" noEditPoints="1" noAdjustHandles="1" noChangeArrowheads="1" noChangeShapeType="1"/>
              </p:cNvSpPr>
              <p:nvPr/>
            </p:nvSpPr>
            <p:spPr>
              <a:xfrm>
                <a:off x="2344911" y="1960966"/>
                <a:ext cx="22427" cy="22427"/>
              </a:xfrm>
              <a:custGeom>
                <a:avLst/>
                <a:gdLst>
                  <a:gd name="connsiteX0" fmla="*/ 22427 w 22427"/>
                  <a:gd name="connsiteY0" fmla="*/ 11214 h 22427"/>
                  <a:gd name="connsiteX1" fmla="*/ 11214 w 22427"/>
                  <a:gd name="connsiteY1" fmla="*/ 22427 h 22427"/>
                  <a:gd name="connsiteX2" fmla="*/ 0 w 22427"/>
                  <a:gd name="connsiteY2" fmla="*/ 11214 h 22427"/>
                  <a:gd name="connsiteX3" fmla="*/ 11214 w 22427"/>
                  <a:gd name="connsiteY3" fmla="*/ 0 h 22427"/>
                  <a:gd name="connsiteX4" fmla="*/ 22427 w 22427"/>
                  <a:gd name="connsiteY4" fmla="*/ 11214 h 2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27" h="22427">
                    <a:moveTo>
                      <a:pt x="22427" y="11214"/>
                    </a:moveTo>
                    <a:cubicBezTo>
                      <a:pt x="22427" y="17407"/>
                      <a:pt x="17407" y="22427"/>
                      <a:pt x="11214" y="22427"/>
                    </a:cubicBezTo>
                    <a:cubicBezTo>
                      <a:pt x="5020" y="22427"/>
                      <a:pt x="0" y="17407"/>
                      <a:pt x="0" y="11214"/>
                    </a:cubicBezTo>
                    <a:cubicBezTo>
                      <a:pt x="0" y="5021"/>
                      <a:pt x="5020" y="0"/>
                      <a:pt x="11214" y="0"/>
                    </a:cubicBezTo>
                    <a:cubicBezTo>
                      <a:pt x="17407" y="0"/>
                      <a:pt x="22427" y="5021"/>
                      <a:pt x="22427" y="11214"/>
                    </a:cubicBezTo>
                    <a:close/>
                  </a:path>
                </a:pathLst>
              </a:custGeom>
              <a:solidFill>
                <a:srgbClr val="5AC1FF"/>
              </a:solidFill>
              <a:ln w="3175" cap="flat">
                <a:solidFill>
                  <a:srgbClr val="121212"/>
                </a:solidFill>
                <a:prstDash val="solid"/>
                <a:miter/>
              </a:ln>
            </p:spPr>
            <p:txBody>
              <a:bodyPr rtlCol="0" anchor="ctr"/>
              <a:lstStyle/>
              <a:p>
                <a:endParaRPr lang="en-IN"/>
              </a:p>
            </p:txBody>
          </p:sp>
        </p:grpSp>
      </p:grpSp>
      <p:sp>
        <p:nvSpPr>
          <p:cNvPr id="2" name="Text Placeholder 4">
            <a:extLst>
              <a:ext uri="{FF2B5EF4-FFF2-40B4-BE49-F238E27FC236}">
                <a16:creationId xmlns:a16="http://schemas.microsoft.com/office/drawing/2014/main" id="{7972D3E6-3C39-E67D-9513-7474ACA1C233}"/>
              </a:ext>
            </a:extLst>
          </p:cNvPr>
          <p:cNvSpPr txBox="1">
            <a:spLocks noGrp="1" noRot="1" noMove="1" noResize="1" noEditPoints="1" noAdjustHandles="1" noChangeArrowheads="1" noChangeShapeType="1"/>
          </p:cNvSpPr>
          <p:nvPr/>
        </p:nvSpPr>
        <p:spPr>
          <a:xfrm>
            <a:off x="358775" y="1079501"/>
            <a:ext cx="8185150" cy="4710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000000"/>
              </a:buClr>
              <a:buFont typeface="Inter" panose="020B0502030000000004" pitchFamily="34" charset="0"/>
              <a:buChar char="●"/>
              <a:defRPr sz="16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nSpc>
                <a:spcPct val="150000"/>
              </a:lnSpc>
              <a:buSzPct val="100000"/>
              <a:buFont typeface="Inter" panose="020B0502030000000004" pitchFamily="34" charset="0"/>
              <a:buNone/>
            </a:pPr>
            <a:r>
              <a:rPr lang="en-US" b="1">
                <a:solidFill>
                  <a:schemeClr val="bg1"/>
                </a:solidFill>
              </a:rPr>
              <a:t>After completing this training, you will be able to:</a:t>
            </a:r>
          </a:p>
        </p:txBody>
      </p:sp>
    </p:spTree>
    <p:custDataLst>
      <p:tags r:id="rId1"/>
    </p:custDataLst>
    <p:extLst>
      <p:ext uri="{BB962C8B-B14F-4D97-AF65-F5344CB8AC3E}">
        <p14:creationId xmlns:p14="http://schemas.microsoft.com/office/powerpoint/2010/main" val="2832628915"/>
      </p:ext>
    </p:extLst>
  </p:cSld>
  <p:clrMapOvr>
    <a:masterClrMapping/>
  </p:clrMapOvr>
  <p:extLst>
    <p:ext uri="{6950BFC3-D8DA-4A85-94F7-54DA5524770B}">
      <p188:commentRel xmlns:p188="http://schemas.microsoft.com/office/powerpoint/2018/8/main" r:id="rId4"/>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2"/>
          <p:cNvSpPr txBox="1">
            <a:spLocks noGrp="1" noRot="1" noMove="1" noResize="1" noEditPoints="1" noAdjustHandles="1" noChangeArrowheads="1" noChangeShapeType="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Day 1</a:t>
            </a:r>
            <a:endParaRPr/>
          </a:p>
        </p:txBody>
      </p:sp>
      <p:grpSp>
        <p:nvGrpSpPr>
          <p:cNvPr id="4" name="Group 3">
            <a:extLst>
              <a:ext uri="{FF2B5EF4-FFF2-40B4-BE49-F238E27FC236}">
                <a16:creationId xmlns:a16="http://schemas.microsoft.com/office/drawing/2014/main" id="{52631DCC-CD21-4FAD-9E2B-AA7994A7ED04}"/>
              </a:ext>
            </a:extLst>
          </p:cNvPr>
          <p:cNvGrpSpPr>
            <a:grpSpLocks noGrp="1" noUngrp="1" noRot="1" noMove="1" noResize="1"/>
          </p:cNvGrpSpPr>
          <p:nvPr/>
        </p:nvGrpSpPr>
        <p:grpSpPr>
          <a:xfrm>
            <a:off x="1251434" y="2276115"/>
            <a:ext cx="591291" cy="591263"/>
            <a:chOff x="3863210" y="1302947"/>
            <a:chExt cx="1828892" cy="1828800"/>
          </a:xfrm>
        </p:grpSpPr>
        <p:sp>
          <p:nvSpPr>
            <p:cNvPr id="5" name="Freeform: Shape 4">
              <a:extLst>
                <a:ext uri="{FF2B5EF4-FFF2-40B4-BE49-F238E27FC236}">
                  <a16:creationId xmlns:a16="http://schemas.microsoft.com/office/drawing/2014/main" id="{A2CA564D-8329-460D-80F2-BBD1EE488001}"/>
                </a:ext>
              </a:extLst>
            </p:cNvPr>
            <p:cNvSpPr>
              <a:spLocks noGrp="1" noRot="1" noMove="1" noResize="1" noEditPoints="1" noAdjustHandles="1" noChangeArrowheads="1" noChangeShapeType="1"/>
            </p:cNvSpPr>
            <p:nvPr/>
          </p:nvSpPr>
          <p:spPr>
            <a:xfrm>
              <a:off x="4070978" y="2048392"/>
              <a:ext cx="1485095" cy="866942"/>
            </a:xfrm>
            <a:custGeom>
              <a:avLst/>
              <a:gdLst>
                <a:gd name="connsiteX0" fmla="*/ 1115860 w 1132126"/>
                <a:gd name="connsiteY0" fmla="*/ 0 h 660892"/>
                <a:gd name="connsiteX1" fmla="*/ 644626 w 1132126"/>
                <a:gd name="connsiteY1" fmla="*/ 0 h 660892"/>
                <a:gd name="connsiteX2" fmla="*/ 628359 w 1132126"/>
                <a:gd name="connsiteY2" fmla="*/ 16266 h 660892"/>
                <a:gd name="connsiteX3" fmla="*/ 628359 w 1132126"/>
                <a:gd name="connsiteY3" fmla="*/ 157125 h 660892"/>
                <a:gd name="connsiteX4" fmla="*/ 16266 w 1132126"/>
                <a:gd name="connsiteY4" fmla="*/ 157125 h 660892"/>
                <a:gd name="connsiteX5" fmla="*/ 0 w 1132126"/>
                <a:gd name="connsiteY5" fmla="*/ 173391 h 660892"/>
                <a:gd name="connsiteX6" fmla="*/ 0 w 1132126"/>
                <a:gd name="connsiteY6" fmla="*/ 644626 h 660892"/>
                <a:gd name="connsiteX7" fmla="*/ 16266 w 1132126"/>
                <a:gd name="connsiteY7" fmla="*/ 660892 h 660892"/>
                <a:gd name="connsiteX8" fmla="*/ 801680 w 1132126"/>
                <a:gd name="connsiteY8" fmla="*/ 660892 h 660892"/>
                <a:gd name="connsiteX9" fmla="*/ 817947 w 1132126"/>
                <a:gd name="connsiteY9" fmla="*/ 644626 h 660892"/>
                <a:gd name="connsiteX10" fmla="*/ 817947 w 1132126"/>
                <a:gd name="connsiteY10" fmla="*/ 503767 h 660892"/>
                <a:gd name="connsiteX11" fmla="*/ 1115860 w 1132126"/>
                <a:gd name="connsiteY11" fmla="*/ 503767 h 660892"/>
                <a:gd name="connsiteX12" fmla="*/ 1132127 w 1132126"/>
                <a:gd name="connsiteY12" fmla="*/ 487501 h 660892"/>
                <a:gd name="connsiteX13" fmla="*/ 1132127 w 1132126"/>
                <a:gd name="connsiteY13" fmla="*/ 16266 h 660892"/>
                <a:gd name="connsiteX14" fmla="*/ 1115860 w 1132126"/>
                <a:gd name="connsiteY14" fmla="*/ 0 h 66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2126" h="660892">
                  <a:moveTo>
                    <a:pt x="1115860" y="0"/>
                  </a:moveTo>
                  <a:lnTo>
                    <a:pt x="644626" y="0"/>
                  </a:lnTo>
                  <a:cubicBezTo>
                    <a:pt x="635721" y="0"/>
                    <a:pt x="628359" y="7082"/>
                    <a:pt x="628359" y="16266"/>
                  </a:cubicBezTo>
                  <a:lnTo>
                    <a:pt x="628359" y="157125"/>
                  </a:lnTo>
                  <a:lnTo>
                    <a:pt x="16266" y="157125"/>
                  </a:lnTo>
                  <a:cubicBezTo>
                    <a:pt x="7362" y="157125"/>
                    <a:pt x="0" y="164206"/>
                    <a:pt x="0" y="173391"/>
                  </a:cubicBezTo>
                  <a:lnTo>
                    <a:pt x="0" y="644626"/>
                  </a:lnTo>
                  <a:cubicBezTo>
                    <a:pt x="0" y="653811"/>
                    <a:pt x="7362" y="660892"/>
                    <a:pt x="16266" y="660892"/>
                  </a:cubicBezTo>
                  <a:lnTo>
                    <a:pt x="801680" y="660892"/>
                  </a:lnTo>
                  <a:cubicBezTo>
                    <a:pt x="810585" y="660892"/>
                    <a:pt x="817947" y="653811"/>
                    <a:pt x="817947" y="644626"/>
                  </a:cubicBezTo>
                  <a:lnTo>
                    <a:pt x="817947" y="503767"/>
                  </a:lnTo>
                  <a:lnTo>
                    <a:pt x="1115860" y="503767"/>
                  </a:lnTo>
                  <a:cubicBezTo>
                    <a:pt x="1124765" y="503767"/>
                    <a:pt x="1132127" y="496686"/>
                    <a:pt x="1132127" y="487501"/>
                  </a:cubicBezTo>
                  <a:lnTo>
                    <a:pt x="1132127" y="16266"/>
                  </a:lnTo>
                  <a:cubicBezTo>
                    <a:pt x="1132127" y="7082"/>
                    <a:pt x="1124765" y="0"/>
                    <a:pt x="1115860" y="0"/>
                  </a:cubicBezTo>
                  <a:close/>
                </a:path>
              </a:pathLst>
            </a:custGeom>
            <a:solidFill>
              <a:srgbClr val="121212"/>
            </a:solidFill>
            <a:ln w="0"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D9AAE8B4-6B59-4378-AD81-B42A383C97A4}"/>
                </a:ext>
              </a:extLst>
            </p:cNvPr>
            <p:cNvSpPr>
              <a:spLocks noGrp="1" noRot="1" noMove="1" noResize="1" noEditPoints="1" noAdjustHandles="1" noChangeArrowheads="1" noChangeShapeType="1"/>
            </p:cNvSpPr>
            <p:nvPr/>
          </p:nvSpPr>
          <p:spPr>
            <a:xfrm>
              <a:off x="4037960" y="2050875"/>
              <a:ext cx="1416299" cy="798146"/>
            </a:xfrm>
            <a:custGeom>
              <a:avLst/>
              <a:gdLst>
                <a:gd name="connsiteX0" fmla="*/ 0 w 1079681"/>
                <a:gd name="connsiteY0" fmla="*/ 608447 h 608447"/>
                <a:gd name="connsiteX1" fmla="*/ 0 w 1079681"/>
                <a:gd name="connsiteY1" fmla="*/ 157055 h 608447"/>
                <a:gd name="connsiteX2" fmla="*/ 628359 w 1079681"/>
                <a:gd name="connsiteY2" fmla="*/ 157055 h 608447"/>
                <a:gd name="connsiteX3" fmla="*/ 628359 w 1079681"/>
                <a:gd name="connsiteY3" fmla="*/ 0 h 608447"/>
                <a:gd name="connsiteX4" fmla="*/ 1079681 w 1079681"/>
                <a:gd name="connsiteY4" fmla="*/ 0 h 608447"/>
                <a:gd name="connsiteX5" fmla="*/ 1079681 w 1079681"/>
                <a:gd name="connsiteY5" fmla="*/ 451322 h 608447"/>
                <a:gd name="connsiteX6" fmla="*/ 765502 w 1079681"/>
                <a:gd name="connsiteY6" fmla="*/ 451322 h 608447"/>
                <a:gd name="connsiteX7" fmla="*/ 765502 w 1079681"/>
                <a:gd name="connsiteY7" fmla="*/ 608447 h 608447"/>
                <a:gd name="connsiteX8" fmla="*/ 0 w 1079681"/>
                <a:gd name="connsiteY8" fmla="*/ 608447 h 60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681" h="608447">
                  <a:moveTo>
                    <a:pt x="0" y="608447"/>
                  </a:moveTo>
                  <a:lnTo>
                    <a:pt x="0" y="157055"/>
                  </a:lnTo>
                  <a:lnTo>
                    <a:pt x="628359" y="157055"/>
                  </a:lnTo>
                  <a:lnTo>
                    <a:pt x="628359" y="0"/>
                  </a:lnTo>
                  <a:lnTo>
                    <a:pt x="1079681" y="0"/>
                  </a:lnTo>
                  <a:lnTo>
                    <a:pt x="1079681" y="451322"/>
                  </a:lnTo>
                  <a:lnTo>
                    <a:pt x="765502" y="451322"/>
                  </a:lnTo>
                  <a:lnTo>
                    <a:pt x="765502" y="608447"/>
                  </a:lnTo>
                  <a:lnTo>
                    <a:pt x="0" y="608447"/>
                  </a:lnTo>
                  <a:close/>
                </a:path>
              </a:pathLst>
            </a:custGeom>
            <a:solidFill>
              <a:srgbClr val="5AC1FF"/>
            </a:solidFill>
            <a:ln w="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C697AC6-3341-4DF4-ABFA-E6E70B59DEBC}"/>
                </a:ext>
              </a:extLst>
            </p:cNvPr>
            <p:cNvSpPr>
              <a:spLocks noGrp="1" noRot="1" noMove="1" noResize="1" noEditPoints="1" noAdjustHandles="1" noChangeArrowheads="1" noChangeShapeType="1"/>
            </p:cNvSpPr>
            <p:nvPr/>
          </p:nvSpPr>
          <p:spPr>
            <a:xfrm>
              <a:off x="3863210" y="1783877"/>
              <a:ext cx="1828708" cy="1347870"/>
            </a:xfrm>
            <a:custGeom>
              <a:avLst/>
              <a:gdLst>
                <a:gd name="connsiteX0" fmla="*/ 1168305 w 1394071"/>
                <a:gd name="connsiteY0" fmla="*/ 1027517 h 1027516"/>
                <a:gd name="connsiteX1" fmla="*/ 42559 w 1394071"/>
                <a:gd name="connsiteY1" fmla="*/ 1027517 h 1027516"/>
                <a:gd name="connsiteX2" fmla="*/ 0 w 1394071"/>
                <a:gd name="connsiteY2" fmla="*/ 984958 h 1027516"/>
                <a:gd name="connsiteX3" fmla="*/ 0 w 1394071"/>
                <a:gd name="connsiteY3" fmla="*/ 16337 h 1027516"/>
                <a:gd name="connsiteX4" fmla="*/ 16337 w 1394071"/>
                <a:gd name="connsiteY4" fmla="*/ 0 h 1027516"/>
                <a:gd name="connsiteX5" fmla="*/ 1377735 w 1394071"/>
                <a:gd name="connsiteY5" fmla="*/ 0 h 1027516"/>
                <a:gd name="connsiteX6" fmla="*/ 1394072 w 1394071"/>
                <a:gd name="connsiteY6" fmla="*/ 16337 h 1027516"/>
                <a:gd name="connsiteX7" fmla="*/ 1394072 w 1394071"/>
                <a:gd name="connsiteY7" fmla="*/ 801751 h 1027516"/>
                <a:gd name="connsiteX8" fmla="*/ 1389304 w 1394071"/>
                <a:gd name="connsiteY8" fmla="*/ 813319 h 1027516"/>
                <a:gd name="connsiteX9" fmla="*/ 1179874 w 1394071"/>
                <a:gd name="connsiteY9" fmla="*/ 1022749 h 1027516"/>
                <a:gd name="connsiteX10" fmla="*/ 1168305 w 1394071"/>
                <a:gd name="connsiteY10" fmla="*/ 1027517 h 1027516"/>
                <a:gd name="connsiteX11" fmla="*/ 32743 w 1394071"/>
                <a:gd name="connsiteY11" fmla="*/ 32673 h 1027516"/>
                <a:gd name="connsiteX12" fmla="*/ 32743 w 1394071"/>
                <a:gd name="connsiteY12" fmla="*/ 984958 h 1027516"/>
                <a:gd name="connsiteX13" fmla="*/ 42559 w 1394071"/>
                <a:gd name="connsiteY13" fmla="*/ 994774 h 1027516"/>
                <a:gd name="connsiteX14" fmla="*/ 1161574 w 1394071"/>
                <a:gd name="connsiteY14" fmla="*/ 994774 h 1027516"/>
                <a:gd name="connsiteX15" fmla="*/ 1361398 w 1394071"/>
                <a:gd name="connsiteY15" fmla="*/ 794950 h 1027516"/>
                <a:gd name="connsiteX16" fmla="*/ 1361398 w 1394071"/>
                <a:gd name="connsiteY16" fmla="*/ 32673 h 1027516"/>
                <a:gd name="connsiteX17" fmla="*/ 32743 w 1394071"/>
                <a:gd name="connsiteY17" fmla="*/ 32673 h 102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4071" h="1027516">
                  <a:moveTo>
                    <a:pt x="1168305" y="1027517"/>
                  </a:moveTo>
                  <a:lnTo>
                    <a:pt x="42559" y="1027517"/>
                  </a:lnTo>
                  <a:cubicBezTo>
                    <a:pt x="19071" y="1027517"/>
                    <a:pt x="0" y="1008446"/>
                    <a:pt x="0" y="984958"/>
                  </a:cubicBezTo>
                  <a:lnTo>
                    <a:pt x="0" y="16337"/>
                  </a:lnTo>
                  <a:cubicBezTo>
                    <a:pt x="0" y="7292"/>
                    <a:pt x="7362" y="0"/>
                    <a:pt x="16337" y="0"/>
                  </a:cubicBezTo>
                  <a:lnTo>
                    <a:pt x="1377735" y="0"/>
                  </a:lnTo>
                  <a:cubicBezTo>
                    <a:pt x="1386780" y="0"/>
                    <a:pt x="1394072" y="7292"/>
                    <a:pt x="1394072" y="16337"/>
                  </a:cubicBezTo>
                  <a:lnTo>
                    <a:pt x="1394072" y="801751"/>
                  </a:lnTo>
                  <a:cubicBezTo>
                    <a:pt x="1394072" y="806098"/>
                    <a:pt x="1392389" y="810234"/>
                    <a:pt x="1389304" y="813319"/>
                  </a:cubicBezTo>
                  <a:lnTo>
                    <a:pt x="1179874" y="1022749"/>
                  </a:lnTo>
                  <a:cubicBezTo>
                    <a:pt x="1176789" y="1025834"/>
                    <a:pt x="1172652" y="1027517"/>
                    <a:pt x="1168305" y="1027517"/>
                  </a:cubicBezTo>
                  <a:close/>
                  <a:moveTo>
                    <a:pt x="32743" y="32673"/>
                  </a:moveTo>
                  <a:lnTo>
                    <a:pt x="32743" y="984958"/>
                  </a:lnTo>
                  <a:cubicBezTo>
                    <a:pt x="32743" y="990357"/>
                    <a:pt x="37160" y="994774"/>
                    <a:pt x="42559" y="994774"/>
                  </a:cubicBezTo>
                  <a:lnTo>
                    <a:pt x="1161574" y="994774"/>
                  </a:lnTo>
                  <a:lnTo>
                    <a:pt x="1361398" y="794950"/>
                  </a:lnTo>
                  <a:lnTo>
                    <a:pt x="1361398" y="32673"/>
                  </a:lnTo>
                  <a:lnTo>
                    <a:pt x="32743" y="32673"/>
                  </a:lnTo>
                  <a:close/>
                </a:path>
              </a:pathLst>
            </a:custGeom>
            <a:solidFill>
              <a:srgbClr val="121212"/>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F2459BC-FF4C-4AC7-9EE4-EECA33A0BDB6}"/>
                </a:ext>
              </a:extLst>
            </p:cNvPr>
            <p:cNvSpPr>
              <a:spLocks noGrp="1" noRot="1" noMove="1" noResize="1" noEditPoints="1" noAdjustHandles="1" noChangeArrowheads="1" noChangeShapeType="1"/>
            </p:cNvSpPr>
            <p:nvPr/>
          </p:nvSpPr>
          <p:spPr>
            <a:xfrm>
              <a:off x="5374334" y="2814072"/>
              <a:ext cx="317557" cy="317675"/>
            </a:xfrm>
            <a:custGeom>
              <a:avLst/>
              <a:gdLst>
                <a:gd name="connsiteX0" fmla="*/ 16337 w 242082"/>
                <a:gd name="connsiteY0" fmla="*/ 242173 h 242172"/>
                <a:gd name="connsiteX1" fmla="*/ 10096 w 242082"/>
                <a:gd name="connsiteY1" fmla="*/ 240911 h 242172"/>
                <a:gd name="connsiteX2" fmla="*/ 0 w 242082"/>
                <a:gd name="connsiteY2" fmla="*/ 225766 h 242172"/>
                <a:gd name="connsiteX3" fmla="*/ 0 w 242082"/>
                <a:gd name="connsiteY3" fmla="*/ 16337 h 242172"/>
                <a:gd name="connsiteX4" fmla="*/ 16337 w 242082"/>
                <a:gd name="connsiteY4" fmla="*/ 0 h 242172"/>
                <a:gd name="connsiteX5" fmla="*/ 225766 w 242082"/>
                <a:gd name="connsiteY5" fmla="*/ 0 h 242172"/>
                <a:gd name="connsiteX6" fmla="*/ 240841 w 242082"/>
                <a:gd name="connsiteY6" fmla="*/ 10096 h 242172"/>
                <a:gd name="connsiteX7" fmla="*/ 237335 w 242082"/>
                <a:gd name="connsiteY7" fmla="*/ 27905 h 242172"/>
                <a:gd name="connsiteX8" fmla="*/ 27906 w 242082"/>
                <a:gd name="connsiteY8" fmla="*/ 237335 h 242172"/>
                <a:gd name="connsiteX9" fmla="*/ 16337 w 242082"/>
                <a:gd name="connsiteY9" fmla="*/ 242103 h 242172"/>
                <a:gd name="connsiteX10" fmla="*/ 32743 w 242082"/>
                <a:gd name="connsiteY10" fmla="*/ 32743 h 242172"/>
                <a:gd name="connsiteX11" fmla="*/ 32743 w 242082"/>
                <a:gd name="connsiteY11" fmla="*/ 186292 h 242172"/>
                <a:gd name="connsiteX12" fmla="*/ 186292 w 242082"/>
                <a:gd name="connsiteY12" fmla="*/ 32743 h 242172"/>
                <a:gd name="connsiteX13" fmla="*/ 32743 w 242082"/>
                <a:gd name="connsiteY13" fmla="*/ 32743 h 24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2082" h="242172">
                  <a:moveTo>
                    <a:pt x="16337" y="242173"/>
                  </a:moveTo>
                  <a:cubicBezTo>
                    <a:pt x="14233" y="242173"/>
                    <a:pt x="12060" y="241752"/>
                    <a:pt x="10096" y="240911"/>
                  </a:cubicBezTo>
                  <a:cubicBezTo>
                    <a:pt x="3997" y="238387"/>
                    <a:pt x="0" y="232427"/>
                    <a:pt x="0" y="225766"/>
                  </a:cubicBezTo>
                  <a:lnTo>
                    <a:pt x="0" y="16337"/>
                  </a:lnTo>
                  <a:cubicBezTo>
                    <a:pt x="0" y="7292"/>
                    <a:pt x="7362" y="0"/>
                    <a:pt x="16337" y="0"/>
                  </a:cubicBezTo>
                  <a:lnTo>
                    <a:pt x="225766" y="0"/>
                  </a:lnTo>
                  <a:cubicBezTo>
                    <a:pt x="232357" y="0"/>
                    <a:pt x="238317" y="3997"/>
                    <a:pt x="240841" y="10096"/>
                  </a:cubicBezTo>
                  <a:cubicBezTo>
                    <a:pt x="243365" y="16196"/>
                    <a:pt x="241963" y="23278"/>
                    <a:pt x="237335" y="27905"/>
                  </a:cubicBezTo>
                  <a:lnTo>
                    <a:pt x="27906" y="237335"/>
                  </a:lnTo>
                  <a:cubicBezTo>
                    <a:pt x="24750" y="240490"/>
                    <a:pt x="20543" y="242103"/>
                    <a:pt x="16337" y="242103"/>
                  </a:cubicBezTo>
                  <a:close/>
                  <a:moveTo>
                    <a:pt x="32743" y="32743"/>
                  </a:moveTo>
                  <a:lnTo>
                    <a:pt x="32743" y="186292"/>
                  </a:lnTo>
                  <a:lnTo>
                    <a:pt x="186292" y="32743"/>
                  </a:lnTo>
                  <a:lnTo>
                    <a:pt x="32743" y="32743"/>
                  </a:lnTo>
                  <a:close/>
                </a:path>
              </a:pathLst>
            </a:custGeom>
            <a:solidFill>
              <a:srgbClr val="121212"/>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74CBEE3-6084-4B67-B25D-1763747511D2}"/>
                </a:ext>
              </a:extLst>
            </p:cNvPr>
            <p:cNvSpPr>
              <a:spLocks noGrp="1" noRot="1" noMove="1" noResize="1" noEditPoints="1" noAdjustHandles="1" noChangeArrowheads="1" noChangeShapeType="1"/>
            </p:cNvSpPr>
            <p:nvPr/>
          </p:nvSpPr>
          <p:spPr>
            <a:xfrm>
              <a:off x="4827828" y="2016478"/>
              <a:ext cx="248696" cy="248696"/>
            </a:xfrm>
            <a:custGeom>
              <a:avLst/>
              <a:gdLst>
                <a:gd name="connsiteX0" fmla="*/ 173321 w 189587"/>
                <a:gd name="connsiteY0" fmla="*/ 0 h 189587"/>
                <a:gd name="connsiteX1" fmla="*/ 16266 w 189587"/>
                <a:gd name="connsiteY1" fmla="*/ 0 h 189587"/>
                <a:gd name="connsiteX2" fmla="*/ 0 w 189587"/>
                <a:gd name="connsiteY2" fmla="*/ 16266 h 189587"/>
                <a:gd name="connsiteX3" fmla="*/ 0 w 189587"/>
                <a:gd name="connsiteY3" fmla="*/ 173321 h 189587"/>
                <a:gd name="connsiteX4" fmla="*/ 16266 w 189587"/>
                <a:gd name="connsiteY4" fmla="*/ 189588 h 189587"/>
                <a:gd name="connsiteX5" fmla="*/ 173321 w 189587"/>
                <a:gd name="connsiteY5" fmla="*/ 189588 h 189587"/>
                <a:gd name="connsiteX6" fmla="*/ 189588 w 189587"/>
                <a:gd name="connsiteY6" fmla="*/ 173321 h 189587"/>
                <a:gd name="connsiteX7" fmla="*/ 189588 w 189587"/>
                <a:gd name="connsiteY7" fmla="*/ 16266 h 189587"/>
                <a:gd name="connsiteX8" fmla="*/ 173321 w 189587"/>
                <a:gd name="connsiteY8" fmla="*/ 0 h 189587"/>
                <a:gd name="connsiteX9" fmla="*/ 32463 w 189587"/>
                <a:gd name="connsiteY9" fmla="*/ 157125 h 189587"/>
                <a:gd name="connsiteX10" fmla="*/ 32463 w 189587"/>
                <a:gd name="connsiteY10" fmla="*/ 32533 h 189587"/>
                <a:gd name="connsiteX11" fmla="*/ 157055 w 189587"/>
                <a:gd name="connsiteY11" fmla="*/ 32533 h 189587"/>
                <a:gd name="connsiteX12" fmla="*/ 157055 w 189587"/>
                <a:gd name="connsiteY12" fmla="*/ 157125 h 189587"/>
                <a:gd name="connsiteX13" fmla="*/ 32463 w 189587"/>
                <a:gd name="connsiteY13" fmla="*/ 157125 h 18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87" h="189587">
                  <a:moveTo>
                    <a:pt x="173321" y="0"/>
                  </a:moveTo>
                  <a:lnTo>
                    <a:pt x="16266" y="0"/>
                  </a:lnTo>
                  <a:cubicBezTo>
                    <a:pt x="7362" y="0"/>
                    <a:pt x="0" y="7082"/>
                    <a:pt x="0" y="16266"/>
                  </a:cubicBezTo>
                  <a:lnTo>
                    <a:pt x="0" y="173321"/>
                  </a:lnTo>
                  <a:cubicBezTo>
                    <a:pt x="0" y="182506"/>
                    <a:pt x="7362" y="189588"/>
                    <a:pt x="16266" y="189588"/>
                  </a:cubicBezTo>
                  <a:lnTo>
                    <a:pt x="173321" y="189588"/>
                  </a:lnTo>
                  <a:cubicBezTo>
                    <a:pt x="182226" y="189588"/>
                    <a:pt x="189588" y="182506"/>
                    <a:pt x="189588" y="173321"/>
                  </a:cubicBezTo>
                  <a:lnTo>
                    <a:pt x="189588" y="16266"/>
                  </a:lnTo>
                  <a:cubicBezTo>
                    <a:pt x="189588" y="7082"/>
                    <a:pt x="182226" y="0"/>
                    <a:pt x="173321" y="0"/>
                  </a:cubicBezTo>
                  <a:close/>
                  <a:moveTo>
                    <a:pt x="32463" y="157125"/>
                  </a:moveTo>
                  <a:lnTo>
                    <a:pt x="32463" y="32533"/>
                  </a:lnTo>
                  <a:lnTo>
                    <a:pt x="157055" y="32533"/>
                  </a:lnTo>
                  <a:lnTo>
                    <a:pt x="157055" y="157125"/>
                  </a:lnTo>
                  <a:lnTo>
                    <a:pt x="32463" y="157125"/>
                  </a:lnTo>
                  <a:close/>
                </a:path>
              </a:pathLst>
            </a:custGeom>
            <a:solidFill>
              <a:srgbClr val="121212"/>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9045631-D35F-4BE4-B82F-DC41A9135424}"/>
                </a:ext>
              </a:extLst>
            </p:cNvPr>
            <p:cNvSpPr>
              <a:spLocks noGrp="1" noRot="1" noMove="1" noResize="1" noEditPoints="1" noAdjustHandles="1" noChangeArrowheads="1" noChangeShapeType="1"/>
            </p:cNvSpPr>
            <p:nvPr/>
          </p:nvSpPr>
          <p:spPr>
            <a:xfrm>
              <a:off x="5033941" y="2016478"/>
              <a:ext cx="248696" cy="248696"/>
            </a:xfrm>
            <a:custGeom>
              <a:avLst/>
              <a:gdLst>
                <a:gd name="connsiteX0" fmla="*/ 173321 w 189587"/>
                <a:gd name="connsiteY0" fmla="*/ 0 h 189587"/>
                <a:gd name="connsiteX1" fmla="*/ 16266 w 189587"/>
                <a:gd name="connsiteY1" fmla="*/ 0 h 189587"/>
                <a:gd name="connsiteX2" fmla="*/ 0 w 189587"/>
                <a:gd name="connsiteY2" fmla="*/ 16266 h 189587"/>
                <a:gd name="connsiteX3" fmla="*/ 0 w 189587"/>
                <a:gd name="connsiteY3" fmla="*/ 173321 h 189587"/>
                <a:gd name="connsiteX4" fmla="*/ 16266 w 189587"/>
                <a:gd name="connsiteY4" fmla="*/ 189588 h 189587"/>
                <a:gd name="connsiteX5" fmla="*/ 173321 w 189587"/>
                <a:gd name="connsiteY5" fmla="*/ 189588 h 189587"/>
                <a:gd name="connsiteX6" fmla="*/ 189588 w 189587"/>
                <a:gd name="connsiteY6" fmla="*/ 173321 h 189587"/>
                <a:gd name="connsiteX7" fmla="*/ 189588 w 189587"/>
                <a:gd name="connsiteY7" fmla="*/ 16266 h 189587"/>
                <a:gd name="connsiteX8" fmla="*/ 173321 w 189587"/>
                <a:gd name="connsiteY8" fmla="*/ 0 h 189587"/>
                <a:gd name="connsiteX9" fmla="*/ 32463 w 189587"/>
                <a:gd name="connsiteY9" fmla="*/ 157125 h 189587"/>
                <a:gd name="connsiteX10" fmla="*/ 32463 w 189587"/>
                <a:gd name="connsiteY10" fmla="*/ 32533 h 189587"/>
                <a:gd name="connsiteX11" fmla="*/ 157055 w 189587"/>
                <a:gd name="connsiteY11" fmla="*/ 32533 h 189587"/>
                <a:gd name="connsiteX12" fmla="*/ 157055 w 189587"/>
                <a:gd name="connsiteY12" fmla="*/ 157125 h 189587"/>
                <a:gd name="connsiteX13" fmla="*/ 32463 w 189587"/>
                <a:gd name="connsiteY13" fmla="*/ 157125 h 18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87" h="189587">
                  <a:moveTo>
                    <a:pt x="173321" y="0"/>
                  </a:moveTo>
                  <a:lnTo>
                    <a:pt x="16266" y="0"/>
                  </a:lnTo>
                  <a:cubicBezTo>
                    <a:pt x="7362" y="0"/>
                    <a:pt x="0" y="7082"/>
                    <a:pt x="0" y="16266"/>
                  </a:cubicBezTo>
                  <a:lnTo>
                    <a:pt x="0" y="173321"/>
                  </a:lnTo>
                  <a:cubicBezTo>
                    <a:pt x="0" y="182506"/>
                    <a:pt x="7362" y="189588"/>
                    <a:pt x="16266" y="189588"/>
                  </a:cubicBezTo>
                  <a:lnTo>
                    <a:pt x="173321" y="189588"/>
                  </a:lnTo>
                  <a:cubicBezTo>
                    <a:pt x="182226" y="189588"/>
                    <a:pt x="189588" y="182506"/>
                    <a:pt x="189588" y="173321"/>
                  </a:cubicBezTo>
                  <a:lnTo>
                    <a:pt x="189588" y="16266"/>
                  </a:lnTo>
                  <a:cubicBezTo>
                    <a:pt x="189588" y="7082"/>
                    <a:pt x="182226" y="0"/>
                    <a:pt x="173321" y="0"/>
                  </a:cubicBezTo>
                  <a:close/>
                  <a:moveTo>
                    <a:pt x="32463" y="157125"/>
                  </a:moveTo>
                  <a:lnTo>
                    <a:pt x="32463" y="32533"/>
                  </a:lnTo>
                  <a:lnTo>
                    <a:pt x="157055" y="32533"/>
                  </a:lnTo>
                  <a:lnTo>
                    <a:pt x="157055" y="157125"/>
                  </a:lnTo>
                  <a:lnTo>
                    <a:pt x="32463" y="157125"/>
                  </a:lnTo>
                  <a:close/>
                </a:path>
              </a:pathLst>
            </a:custGeom>
            <a:solidFill>
              <a:srgbClr val="121212"/>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0B3BBD5-D75D-4FAC-BD4E-31D38D3F6155}"/>
                </a:ext>
              </a:extLst>
            </p:cNvPr>
            <p:cNvSpPr>
              <a:spLocks noGrp="1" noRot="1" noMove="1" noResize="1" noEditPoints="1" noAdjustHandles="1" noChangeArrowheads="1" noChangeShapeType="1"/>
            </p:cNvSpPr>
            <p:nvPr/>
          </p:nvSpPr>
          <p:spPr>
            <a:xfrm>
              <a:off x="5239960" y="2016478"/>
              <a:ext cx="248696" cy="248696"/>
            </a:xfrm>
            <a:custGeom>
              <a:avLst/>
              <a:gdLst>
                <a:gd name="connsiteX0" fmla="*/ 173321 w 189587"/>
                <a:gd name="connsiteY0" fmla="*/ 0 h 189587"/>
                <a:gd name="connsiteX1" fmla="*/ 16266 w 189587"/>
                <a:gd name="connsiteY1" fmla="*/ 0 h 189587"/>
                <a:gd name="connsiteX2" fmla="*/ 0 w 189587"/>
                <a:gd name="connsiteY2" fmla="*/ 16266 h 189587"/>
                <a:gd name="connsiteX3" fmla="*/ 0 w 189587"/>
                <a:gd name="connsiteY3" fmla="*/ 173321 h 189587"/>
                <a:gd name="connsiteX4" fmla="*/ 16266 w 189587"/>
                <a:gd name="connsiteY4" fmla="*/ 189588 h 189587"/>
                <a:gd name="connsiteX5" fmla="*/ 173321 w 189587"/>
                <a:gd name="connsiteY5" fmla="*/ 189588 h 189587"/>
                <a:gd name="connsiteX6" fmla="*/ 189587 w 189587"/>
                <a:gd name="connsiteY6" fmla="*/ 173321 h 189587"/>
                <a:gd name="connsiteX7" fmla="*/ 189587 w 189587"/>
                <a:gd name="connsiteY7" fmla="*/ 16266 h 189587"/>
                <a:gd name="connsiteX8" fmla="*/ 173321 w 189587"/>
                <a:gd name="connsiteY8" fmla="*/ 0 h 189587"/>
                <a:gd name="connsiteX9" fmla="*/ 32463 w 189587"/>
                <a:gd name="connsiteY9" fmla="*/ 157125 h 189587"/>
                <a:gd name="connsiteX10" fmla="*/ 32463 w 189587"/>
                <a:gd name="connsiteY10" fmla="*/ 32533 h 189587"/>
                <a:gd name="connsiteX11" fmla="*/ 157055 w 189587"/>
                <a:gd name="connsiteY11" fmla="*/ 32533 h 189587"/>
                <a:gd name="connsiteX12" fmla="*/ 157055 w 189587"/>
                <a:gd name="connsiteY12" fmla="*/ 157125 h 189587"/>
                <a:gd name="connsiteX13" fmla="*/ 32463 w 189587"/>
                <a:gd name="connsiteY13" fmla="*/ 157125 h 18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87" h="189587">
                  <a:moveTo>
                    <a:pt x="173321" y="0"/>
                  </a:moveTo>
                  <a:lnTo>
                    <a:pt x="16266" y="0"/>
                  </a:lnTo>
                  <a:cubicBezTo>
                    <a:pt x="7362" y="0"/>
                    <a:pt x="0" y="7082"/>
                    <a:pt x="0" y="16266"/>
                  </a:cubicBezTo>
                  <a:lnTo>
                    <a:pt x="0" y="173321"/>
                  </a:lnTo>
                  <a:cubicBezTo>
                    <a:pt x="0" y="182506"/>
                    <a:pt x="7362" y="189588"/>
                    <a:pt x="16266" y="189588"/>
                  </a:cubicBezTo>
                  <a:lnTo>
                    <a:pt x="173321" y="189588"/>
                  </a:lnTo>
                  <a:cubicBezTo>
                    <a:pt x="182226" y="189588"/>
                    <a:pt x="189587" y="182506"/>
                    <a:pt x="189587" y="173321"/>
                  </a:cubicBezTo>
                  <a:lnTo>
                    <a:pt x="189587" y="16266"/>
                  </a:lnTo>
                  <a:cubicBezTo>
                    <a:pt x="189587" y="7082"/>
                    <a:pt x="182226" y="0"/>
                    <a:pt x="173321" y="0"/>
                  </a:cubicBezTo>
                  <a:close/>
                  <a:moveTo>
                    <a:pt x="32463" y="157125"/>
                  </a:moveTo>
                  <a:lnTo>
                    <a:pt x="32463" y="32533"/>
                  </a:lnTo>
                  <a:lnTo>
                    <a:pt x="157055" y="32533"/>
                  </a:lnTo>
                  <a:lnTo>
                    <a:pt x="157055" y="157125"/>
                  </a:lnTo>
                  <a:lnTo>
                    <a:pt x="32463" y="157125"/>
                  </a:lnTo>
                  <a:close/>
                </a:path>
              </a:pathLst>
            </a:custGeom>
            <a:solidFill>
              <a:srgbClr val="121212"/>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1747FB0-3C4C-452E-ABBC-BD1BD446C044}"/>
                </a:ext>
              </a:extLst>
            </p:cNvPr>
            <p:cNvSpPr>
              <a:spLocks noGrp="1" noRot="1" noMove="1" noResize="1" noEditPoints="1" noAdjustHandles="1" noChangeArrowheads="1" noChangeShapeType="1"/>
            </p:cNvSpPr>
            <p:nvPr/>
          </p:nvSpPr>
          <p:spPr>
            <a:xfrm>
              <a:off x="4209674" y="2222591"/>
              <a:ext cx="248696" cy="248696"/>
            </a:xfrm>
            <a:custGeom>
              <a:avLst/>
              <a:gdLst>
                <a:gd name="connsiteX0" fmla="*/ 173321 w 189587"/>
                <a:gd name="connsiteY0" fmla="*/ 0 h 189587"/>
                <a:gd name="connsiteX1" fmla="*/ 16266 w 189587"/>
                <a:gd name="connsiteY1" fmla="*/ 0 h 189587"/>
                <a:gd name="connsiteX2" fmla="*/ 0 w 189587"/>
                <a:gd name="connsiteY2" fmla="*/ 16266 h 189587"/>
                <a:gd name="connsiteX3" fmla="*/ 0 w 189587"/>
                <a:gd name="connsiteY3" fmla="*/ 173321 h 189587"/>
                <a:gd name="connsiteX4" fmla="*/ 16266 w 189587"/>
                <a:gd name="connsiteY4" fmla="*/ 189588 h 189587"/>
                <a:gd name="connsiteX5" fmla="*/ 173321 w 189587"/>
                <a:gd name="connsiteY5" fmla="*/ 189588 h 189587"/>
                <a:gd name="connsiteX6" fmla="*/ 189587 w 189587"/>
                <a:gd name="connsiteY6" fmla="*/ 173321 h 189587"/>
                <a:gd name="connsiteX7" fmla="*/ 189587 w 189587"/>
                <a:gd name="connsiteY7" fmla="*/ 16266 h 189587"/>
                <a:gd name="connsiteX8" fmla="*/ 173321 w 189587"/>
                <a:gd name="connsiteY8" fmla="*/ 0 h 189587"/>
                <a:gd name="connsiteX9" fmla="*/ 32462 w 189587"/>
                <a:gd name="connsiteY9" fmla="*/ 157055 h 189587"/>
                <a:gd name="connsiteX10" fmla="*/ 32462 w 189587"/>
                <a:gd name="connsiteY10" fmla="*/ 32463 h 189587"/>
                <a:gd name="connsiteX11" fmla="*/ 157055 w 189587"/>
                <a:gd name="connsiteY11" fmla="*/ 32463 h 189587"/>
                <a:gd name="connsiteX12" fmla="*/ 157055 w 189587"/>
                <a:gd name="connsiteY12" fmla="*/ 157055 h 189587"/>
                <a:gd name="connsiteX13" fmla="*/ 32462 w 189587"/>
                <a:gd name="connsiteY13" fmla="*/ 157055 h 18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87" h="189587">
                  <a:moveTo>
                    <a:pt x="173321" y="0"/>
                  </a:moveTo>
                  <a:lnTo>
                    <a:pt x="16266" y="0"/>
                  </a:lnTo>
                  <a:cubicBezTo>
                    <a:pt x="7362" y="0"/>
                    <a:pt x="0" y="7082"/>
                    <a:pt x="0" y="16266"/>
                  </a:cubicBezTo>
                  <a:lnTo>
                    <a:pt x="0" y="173321"/>
                  </a:lnTo>
                  <a:cubicBezTo>
                    <a:pt x="0" y="182506"/>
                    <a:pt x="7362" y="189588"/>
                    <a:pt x="16266" y="189588"/>
                  </a:cubicBezTo>
                  <a:lnTo>
                    <a:pt x="173321" y="189588"/>
                  </a:lnTo>
                  <a:cubicBezTo>
                    <a:pt x="182226" y="189588"/>
                    <a:pt x="189587" y="182506"/>
                    <a:pt x="189587" y="173321"/>
                  </a:cubicBezTo>
                  <a:lnTo>
                    <a:pt x="189587" y="16266"/>
                  </a:lnTo>
                  <a:cubicBezTo>
                    <a:pt x="189587" y="7082"/>
                    <a:pt x="182226" y="0"/>
                    <a:pt x="173321" y="0"/>
                  </a:cubicBezTo>
                  <a:close/>
                  <a:moveTo>
                    <a:pt x="32462" y="157055"/>
                  </a:moveTo>
                  <a:lnTo>
                    <a:pt x="32462" y="32463"/>
                  </a:lnTo>
                  <a:lnTo>
                    <a:pt x="157055" y="32463"/>
                  </a:lnTo>
                  <a:lnTo>
                    <a:pt x="157055" y="157055"/>
                  </a:lnTo>
                  <a:lnTo>
                    <a:pt x="32462" y="157055"/>
                  </a:lnTo>
                  <a:close/>
                </a:path>
              </a:pathLst>
            </a:custGeom>
            <a:solidFill>
              <a:srgbClr val="121212"/>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8E5C1B8D-3ED4-4927-BFE6-C40682D80F29}"/>
                </a:ext>
              </a:extLst>
            </p:cNvPr>
            <p:cNvSpPr>
              <a:spLocks noGrp="1" noRot="1" noMove="1" noResize="1" noEditPoints="1" noAdjustHandles="1" noChangeArrowheads="1" noChangeShapeType="1"/>
            </p:cNvSpPr>
            <p:nvPr/>
          </p:nvSpPr>
          <p:spPr>
            <a:xfrm>
              <a:off x="4415694" y="2222591"/>
              <a:ext cx="248696" cy="248696"/>
            </a:xfrm>
            <a:custGeom>
              <a:avLst/>
              <a:gdLst>
                <a:gd name="connsiteX0" fmla="*/ 173321 w 189587"/>
                <a:gd name="connsiteY0" fmla="*/ 0 h 189587"/>
                <a:gd name="connsiteX1" fmla="*/ 16266 w 189587"/>
                <a:gd name="connsiteY1" fmla="*/ 0 h 189587"/>
                <a:gd name="connsiteX2" fmla="*/ 0 w 189587"/>
                <a:gd name="connsiteY2" fmla="*/ 16266 h 189587"/>
                <a:gd name="connsiteX3" fmla="*/ 0 w 189587"/>
                <a:gd name="connsiteY3" fmla="*/ 173321 h 189587"/>
                <a:gd name="connsiteX4" fmla="*/ 16266 w 189587"/>
                <a:gd name="connsiteY4" fmla="*/ 189588 h 189587"/>
                <a:gd name="connsiteX5" fmla="*/ 173321 w 189587"/>
                <a:gd name="connsiteY5" fmla="*/ 189588 h 189587"/>
                <a:gd name="connsiteX6" fmla="*/ 189588 w 189587"/>
                <a:gd name="connsiteY6" fmla="*/ 173321 h 189587"/>
                <a:gd name="connsiteX7" fmla="*/ 189588 w 189587"/>
                <a:gd name="connsiteY7" fmla="*/ 16266 h 189587"/>
                <a:gd name="connsiteX8" fmla="*/ 173321 w 189587"/>
                <a:gd name="connsiteY8" fmla="*/ 0 h 189587"/>
                <a:gd name="connsiteX9" fmla="*/ 32533 w 189587"/>
                <a:gd name="connsiteY9" fmla="*/ 157055 h 189587"/>
                <a:gd name="connsiteX10" fmla="*/ 32533 w 189587"/>
                <a:gd name="connsiteY10" fmla="*/ 32463 h 189587"/>
                <a:gd name="connsiteX11" fmla="*/ 157125 w 189587"/>
                <a:gd name="connsiteY11" fmla="*/ 32463 h 189587"/>
                <a:gd name="connsiteX12" fmla="*/ 157125 w 189587"/>
                <a:gd name="connsiteY12" fmla="*/ 157055 h 189587"/>
                <a:gd name="connsiteX13" fmla="*/ 32533 w 189587"/>
                <a:gd name="connsiteY13" fmla="*/ 157055 h 18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87" h="189587">
                  <a:moveTo>
                    <a:pt x="173321" y="0"/>
                  </a:moveTo>
                  <a:lnTo>
                    <a:pt x="16266" y="0"/>
                  </a:lnTo>
                  <a:cubicBezTo>
                    <a:pt x="7362" y="0"/>
                    <a:pt x="0" y="7082"/>
                    <a:pt x="0" y="16266"/>
                  </a:cubicBezTo>
                  <a:lnTo>
                    <a:pt x="0" y="173321"/>
                  </a:lnTo>
                  <a:cubicBezTo>
                    <a:pt x="0" y="182506"/>
                    <a:pt x="7362" y="189588"/>
                    <a:pt x="16266" y="189588"/>
                  </a:cubicBezTo>
                  <a:lnTo>
                    <a:pt x="173321" y="189588"/>
                  </a:lnTo>
                  <a:cubicBezTo>
                    <a:pt x="182226" y="189588"/>
                    <a:pt x="189588" y="182506"/>
                    <a:pt x="189588" y="173321"/>
                  </a:cubicBezTo>
                  <a:lnTo>
                    <a:pt x="189588" y="16266"/>
                  </a:lnTo>
                  <a:cubicBezTo>
                    <a:pt x="189588" y="7082"/>
                    <a:pt x="182226" y="0"/>
                    <a:pt x="173321" y="0"/>
                  </a:cubicBezTo>
                  <a:close/>
                  <a:moveTo>
                    <a:pt x="32533" y="157055"/>
                  </a:moveTo>
                  <a:lnTo>
                    <a:pt x="32533" y="32463"/>
                  </a:lnTo>
                  <a:lnTo>
                    <a:pt x="157125" y="32463"/>
                  </a:lnTo>
                  <a:lnTo>
                    <a:pt x="157125" y="157055"/>
                  </a:lnTo>
                  <a:lnTo>
                    <a:pt x="32533" y="157055"/>
                  </a:lnTo>
                  <a:close/>
                </a:path>
              </a:pathLst>
            </a:custGeom>
            <a:solidFill>
              <a:srgbClr val="121212"/>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812CD41-630E-46ED-81F3-7BDA53BCDB25}"/>
                </a:ext>
              </a:extLst>
            </p:cNvPr>
            <p:cNvSpPr>
              <a:spLocks noGrp="1" noRot="1" noMove="1" noResize="1" noEditPoints="1" noAdjustHandles="1" noChangeArrowheads="1" noChangeShapeType="1"/>
            </p:cNvSpPr>
            <p:nvPr/>
          </p:nvSpPr>
          <p:spPr>
            <a:xfrm>
              <a:off x="4621807" y="2222591"/>
              <a:ext cx="248696" cy="248696"/>
            </a:xfrm>
            <a:custGeom>
              <a:avLst/>
              <a:gdLst>
                <a:gd name="connsiteX0" fmla="*/ 173321 w 189587"/>
                <a:gd name="connsiteY0" fmla="*/ 0 h 189587"/>
                <a:gd name="connsiteX1" fmla="*/ 16266 w 189587"/>
                <a:gd name="connsiteY1" fmla="*/ 0 h 189587"/>
                <a:gd name="connsiteX2" fmla="*/ 0 w 189587"/>
                <a:gd name="connsiteY2" fmla="*/ 16266 h 189587"/>
                <a:gd name="connsiteX3" fmla="*/ 0 w 189587"/>
                <a:gd name="connsiteY3" fmla="*/ 173321 h 189587"/>
                <a:gd name="connsiteX4" fmla="*/ 16266 w 189587"/>
                <a:gd name="connsiteY4" fmla="*/ 189588 h 189587"/>
                <a:gd name="connsiteX5" fmla="*/ 173321 w 189587"/>
                <a:gd name="connsiteY5" fmla="*/ 189588 h 189587"/>
                <a:gd name="connsiteX6" fmla="*/ 189587 w 189587"/>
                <a:gd name="connsiteY6" fmla="*/ 173321 h 189587"/>
                <a:gd name="connsiteX7" fmla="*/ 189587 w 189587"/>
                <a:gd name="connsiteY7" fmla="*/ 16266 h 189587"/>
                <a:gd name="connsiteX8" fmla="*/ 173321 w 189587"/>
                <a:gd name="connsiteY8" fmla="*/ 0 h 189587"/>
                <a:gd name="connsiteX9" fmla="*/ 32463 w 189587"/>
                <a:gd name="connsiteY9" fmla="*/ 157055 h 189587"/>
                <a:gd name="connsiteX10" fmla="*/ 32463 w 189587"/>
                <a:gd name="connsiteY10" fmla="*/ 32463 h 189587"/>
                <a:gd name="connsiteX11" fmla="*/ 157055 w 189587"/>
                <a:gd name="connsiteY11" fmla="*/ 32463 h 189587"/>
                <a:gd name="connsiteX12" fmla="*/ 157055 w 189587"/>
                <a:gd name="connsiteY12" fmla="*/ 157055 h 189587"/>
                <a:gd name="connsiteX13" fmla="*/ 32463 w 189587"/>
                <a:gd name="connsiteY13" fmla="*/ 157055 h 18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87" h="189587">
                  <a:moveTo>
                    <a:pt x="173321" y="0"/>
                  </a:moveTo>
                  <a:lnTo>
                    <a:pt x="16266" y="0"/>
                  </a:lnTo>
                  <a:cubicBezTo>
                    <a:pt x="7362" y="0"/>
                    <a:pt x="0" y="7082"/>
                    <a:pt x="0" y="16266"/>
                  </a:cubicBezTo>
                  <a:lnTo>
                    <a:pt x="0" y="173321"/>
                  </a:lnTo>
                  <a:cubicBezTo>
                    <a:pt x="0" y="182506"/>
                    <a:pt x="7362" y="189588"/>
                    <a:pt x="16266" y="189588"/>
                  </a:cubicBezTo>
                  <a:lnTo>
                    <a:pt x="173321" y="189588"/>
                  </a:lnTo>
                  <a:cubicBezTo>
                    <a:pt x="182226" y="189588"/>
                    <a:pt x="189587" y="182506"/>
                    <a:pt x="189587" y="173321"/>
                  </a:cubicBezTo>
                  <a:lnTo>
                    <a:pt x="189587" y="16266"/>
                  </a:lnTo>
                  <a:cubicBezTo>
                    <a:pt x="189587" y="7082"/>
                    <a:pt x="182226" y="0"/>
                    <a:pt x="173321" y="0"/>
                  </a:cubicBezTo>
                  <a:close/>
                  <a:moveTo>
                    <a:pt x="32463" y="157055"/>
                  </a:moveTo>
                  <a:lnTo>
                    <a:pt x="32463" y="32463"/>
                  </a:lnTo>
                  <a:lnTo>
                    <a:pt x="157055" y="32463"/>
                  </a:lnTo>
                  <a:lnTo>
                    <a:pt x="157055" y="157055"/>
                  </a:lnTo>
                  <a:lnTo>
                    <a:pt x="32463" y="157055"/>
                  </a:lnTo>
                  <a:close/>
                </a:path>
              </a:pathLst>
            </a:custGeom>
            <a:solidFill>
              <a:srgbClr val="121212"/>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E865651-33F7-458E-B2E0-C1A39023BBD2}"/>
                </a:ext>
              </a:extLst>
            </p:cNvPr>
            <p:cNvSpPr>
              <a:spLocks noGrp="1" noRot="1" noMove="1" noResize="1" noEditPoints="1" noAdjustHandles="1" noChangeArrowheads="1" noChangeShapeType="1"/>
            </p:cNvSpPr>
            <p:nvPr/>
          </p:nvSpPr>
          <p:spPr>
            <a:xfrm>
              <a:off x="4827828" y="2222591"/>
              <a:ext cx="248696" cy="248696"/>
            </a:xfrm>
            <a:custGeom>
              <a:avLst/>
              <a:gdLst>
                <a:gd name="connsiteX0" fmla="*/ 173321 w 189587"/>
                <a:gd name="connsiteY0" fmla="*/ 0 h 189587"/>
                <a:gd name="connsiteX1" fmla="*/ 16266 w 189587"/>
                <a:gd name="connsiteY1" fmla="*/ 0 h 189587"/>
                <a:gd name="connsiteX2" fmla="*/ 0 w 189587"/>
                <a:gd name="connsiteY2" fmla="*/ 16266 h 189587"/>
                <a:gd name="connsiteX3" fmla="*/ 0 w 189587"/>
                <a:gd name="connsiteY3" fmla="*/ 173321 h 189587"/>
                <a:gd name="connsiteX4" fmla="*/ 16266 w 189587"/>
                <a:gd name="connsiteY4" fmla="*/ 189588 h 189587"/>
                <a:gd name="connsiteX5" fmla="*/ 173321 w 189587"/>
                <a:gd name="connsiteY5" fmla="*/ 189588 h 189587"/>
                <a:gd name="connsiteX6" fmla="*/ 189588 w 189587"/>
                <a:gd name="connsiteY6" fmla="*/ 173321 h 189587"/>
                <a:gd name="connsiteX7" fmla="*/ 189588 w 189587"/>
                <a:gd name="connsiteY7" fmla="*/ 16266 h 189587"/>
                <a:gd name="connsiteX8" fmla="*/ 173321 w 189587"/>
                <a:gd name="connsiteY8" fmla="*/ 0 h 189587"/>
                <a:gd name="connsiteX9" fmla="*/ 32463 w 189587"/>
                <a:gd name="connsiteY9" fmla="*/ 157055 h 189587"/>
                <a:gd name="connsiteX10" fmla="*/ 32463 w 189587"/>
                <a:gd name="connsiteY10" fmla="*/ 32463 h 189587"/>
                <a:gd name="connsiteX11" fmla="*/ 157055 w 189587"/>
                <a:gd name="connsiteY11" fmla="*/ 32463 h 189587"/>
                <a:gd name="connsiteX12" fmla="*/ 157055 w 189587"/>
                <a:gd name="connsiteY12" fmla="*/ 157055 h 189587"/>
                <a:gd name="connsiteX13" fmla="*/ 32463 w 189587"/>
                <a:gd name="connsiteY13" fmla="*/ 157055 h 18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87" h="189587">
                  <a:moveTo>
                    <a:pt x="173321" y="0"/>
                  </a:moveTo>
                  <a:lnTo>
                    <a:pt x="16266" y="0"/>
                  </a:lnTo>
                  <a:cubicBezTo>
                    <a:pt x="7362" y="0"/>
                    <a:pt x="0" y="7082"/>
                    <a:pt x="0" y="16266"/>
                  </a:cubicBezTo>
                  <a:lnTo>
                    <a:pt x="0" y="173321"/>
                  </a:lnTo>
                  <a:cubicBezTo>
                    <a:pt x="0" y="182506"/>
                    <a:pt x="7362" y="189588"/>
                    <a:pt x="16266" y="189588"/>
                  </a:cubicBezTo>
                  <a:lnTo>
                    <a:pt x="173321" y="189588"/>
                  </a:lnTo>
                  <a:cubicBezTo>
                    <a:pt x="182226" y="189588"/>
                    <a:pt x="189588" y="182506"/>
                    <a:pt x="189588" y="173321"/>
                  </a:cubicBezTo>
                  <a:lnTo>
                    <a:pt x="189588" y="16266"/>
                  </a:lnTo>
                  <a:cubicBezTo>
                    <a:pt x="189588" y="7082"/>
                    <a:pt x="182226" y="0"/>
                    <a:pt x="173321" y="0"/>
                  </a:cubicBezTo>
                  <a:close/>
                  <a:moveTo>
                    <a:pt x="32463" y="157055"/>
                  </a:moveTo>
                  <a:lnTo>
                    <a:pt x="32463" y="32463"/>
                  </a:lnTo>
                  <a:lnTo>
                    <a:pt x="157055" y="32463"/>
                  </a:lnTo>
                  <a:lnTo>
                    <a:pt x="157055" y="157055"/>
                  </a:lnTo>
                  <a:lnTo>
                    <a:pt x="32463" y="157055"/>
                  </a:lnTo>
                  <a:close/>
                </a:path>
              </a:pathLst>
            </a:custGeom>
            <a:solidFill>
              <a:srgbClr val="121212"/>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BCC9D64-C184-4058-96ED-C40F82448104}"/>
                </a:ext>
              </a:extLst>
            </p:cNvPr>
            <p:cNvSpPr>
              <a:spLocks noGrp="1" noRot="1" noMove="1" noResize="1" noEditPoints="1" noAdjustHandles="1" noChangeArrowheads="1" noChangeShapeType="1"/>
            </p:cNvSpPr>
            <p:nvPr/>
          </p:nvSpPr>
          <p:spPr>
            <a:xfrm>
              <a:off x="5033941" y="2222591"/>
              <a:ext cx="248696" cy="248696"/>
            </a:xfrm>
            <a:custGeom>
              <a:avLst/>
              <a:gdLst>
                <a:gd name="connsiteX0" fmla="*/ 173321 w 189587"/>
                <a:gd name="connsiteY0" fmla="*/ 0 h 189587"/>
                <a:gd name="connsiteX1" fmla="*/ 16266 w 189587"/>
                <a:gd name="connsiteY1" fmla="*/ 0 h 189587"/>
                <a:gd name="connsiteX2" fmla="*/ 0 w 189587"/>
                <a:gd name="connsiteY2" fmla="*/ 16266 h 189587"/>
                <a:gd name="connsiteX3" fmla="*/ 0 w 189587"/>
                <a:gd name="connsiteY3" fmla="*/ 173321 h 189587"/>
                <a:gd name="connsiteX4" fmla="*/ 16266 w 189587"/>
                <a:gd name="connsiteY4" fmla="*/ 189588 h 189587"/>
                <a:gd name="connsiteX5" fmla="*/ 173321 w 189587"/>
                <a:gd name="connsiteY5" fmla="*/ 189588 h 189587"/>
                <a:gd name="connsiteX6" fmla="*/ 189588 w 189587"/>
                <a:gd name="connsiteY6" fmla="*/ 173321 h 189587"/>
                <a:gd name="connsiteX7" fmla="*/ 189588 w 189587"/>
                <a:gd name="connsiteY7" fmla="*/ 16266 h 189587"/>
                <a:gd name="connsiteX8" fmla="*/ 173321 w 189587"/>
                <a:gd name="connsiteY8" fmla="*/ 0 h 189587"/>
                <a:gd name="connsiteX9" fmla="*/ 32463 w 189587"/>
                <a:gd name="connsiteY9" fmla="*/ 157055 h 189587"/>
                <a:gd name="connsiteX10" fmla="*/ 32463 w 189587"/>
                <a:gd name="connsiteY10" fmla="*/ 32463 h 189587"/>
                <a:gd name="connsiteX11" fmla="*/ 157055 w 189587"/>
                <a:gd name="connsiteY11" fmla="*/ 32463 h 189587"/>
                <a:gd name="connsiteX12" fmla="*/ 157055 w 189587"/>
                <a:gd name="connsiteY12" fmla="*/ 157055 h 189587"/>
                <a:gd name="connsiteX13" fmla="*/ 32463 w 189587"/>
                <a:gd name="connsiteY13" fmla="*/ 157055 h 18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87" h="189587">
                  <a:moveTo>
                    <a:pt x="173321" y="0"/>
                  </a:moveTo>
                  <a:lnTo>
                    <a:pt x="16266" y="0"/>
                  </a:lnTo>
                  <a:cubicBezTo>
                    <a:pt x="7362" y="0"/>
                    <a:pt x="0" y="7082"/>
                    <a:pt x="0" y="16266"/>
                  </a:cubicBezTo>
                  <a:lnTo>
                    <a:pt x="0" y="173321"/>
                  </a:lnTo>
                  <a:cubicBezTo>
                    <a:pt x="0" y="182506"/>
                    <a:pt x="7362" y="189588"/>
                    <a:pt x="16266" y="189588"/>
                  </a:cubicBezTo>
                  <a:lnTo>
                    <a:pt x="173321" y="189588"/>
                  </a:lnTo>
                  <a:cubicBezTo>
                    <a:pt x="182226" y="189588"/>
                    <a:pt x="189588" y="182506"/>
                    <a:pt x="189588" y="173321"/>
                  </a:cubicBezTo>
                  <a:lnTo>
                    <a:pt x="189588" y="16266"/>
                  </a:lnTo>
                  <a:cubicBezTo>
                    <a:pt x="189588" y="7082"/>
                    <a:pt x="182226" y="0"/>
                    <a:pt x="173321" y="0"/>
                  </a:cubicBezTo>
                  <a:close/>
                  <a:moveTo>
                    <a:pt x="32463" y="157055"/>
                  </a:moveTo>
                  <a:lnTo>
                    <a:pt x="32463" y="32463"/>
                  </a:lnTo>
                  <a:lnTo>
                    <a:pt x="157055" y="32463"/>
                  </a:lnTo>
                  <a:lnTo>
                    <a:pt x="157055" y="157055"/>
                  </a:lnTo>
                  <a:lnTo>
                    <a:pt x="32463" y="157055"/>
                  </a:lnTo>
                  <a:close/>
                </a:path>
              </a:pathLst>
            </a:custGeom>
            <a:solidFill>
              <a:srgbClr val="121212"/>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3B2A6DD4-6215-4269-B41C-A30BE6D21CC2}"/>
                </a:ext>
              </a:extLst>
            </p:cNvPr>
            <p:cNvSpPr>
              <a:spLocks noGrp="1" noRot="1" noMove="1" noResize="1" noEditPoints="1" noAdjustHandles="1" noChangeArrowheads="1" noChangeShapeType="1"/>
            </p:cNvSpPr>
            <p:nvPr/>
          </p:nvSpPr>
          <p:spPr>
            <a:xfrm>
              <a:off x="5239960" y="2222591"/>
              <a:ext cx="248696" cy="248696"/>
            </a:xfrm>
            <a:custGeom>
              <a:avLst/>
              <a:gdLst>
                <a:gd name="connsiteX0" fmla="*/ 173321 w 189587"/>
                <a:gd name="connsiteY0" fmla="*/ 0 h 189587"/>
                <a:gd name="connsiteX1" fmla="*/ 16266 w 189587"/>
                <a:gd name="connsiteY1" fmla="*/ 0 h 189587"/>
                <a:gd name="connsiteX2" fmla="*/ 0 w 189587"/>
                <a:gd name="connsiteY2" fmla="*/ 16266 h 189587"/>
                <a:gd name="connsiteX3" fmla="*/ 0 w 189587"/>
                <a:gd name="connsiteY3" fmla="*/ 173321 h 189587"/>
                <a:gd name="connsiteX4" fmla="*/ 16266 w 189587"/>
                <a:gd name="connsiteY4" fmla="*/ 189588 h 189587"/>
                <a:gd name="connsiteX5" fmla="*/ 173321 w 189587"/>
                <a:gd name="connsiteY5" fmla="*/ 189588 h 189587"/>
                <a:gd name="connsiteX6" fmla="*/ 189587 w 189587"/>
                <a:gd name="connsiteY6" fmla="*/ 173321 h 189587"/>
                <a:gd name="connsiteX7" fmla="*/ 189587 w 189587"/>
                <a:gd name="connsiteY7" fmla="*/ 16266 h 189587"/>
                <a:gd name="connsiteX8" fmla="*/ 173321 w 189587"/>
                <a:gd name="connsiteY8" fmla="*/ 0 h 189587"/>
                <a:gd name="connsiteX9" fmla="*/ 32463 w 189587"/>
                <a:gd name="connsiteY9" fmla="*/ 157055 h 189587"/>
                <a:gd name="connsiteX10" fmla="*/ 32463 w 189587"/>
                <a:gd name="connsiteY10" fmla="*/ 32463 h 189587"/>
                <a:gd name="connsiteX11" fmla="*/ 157055 w 189587"/>
                <a:gd name="connsiteY11" fmla="*/ 32463 h 189587"/>
                <a:gd name="connsiteX12" fmla="*/ 157055 w 189587"/>
                <a:gd name="connsiteY12" fmla="*/ 157055 h 189587"/>
                <a:gd name="connsiteX13" fmla="*/ 32463 w 189587"/>
                <a:gd name="connsiteY13" fmla="*/ 157055 h 18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87" h="189587">
                  <a:moveTo>
                    <a:pt x="173321" y="0"/>
                  </a:moveTo>
                  <a:lnTo>
                    <a:pt x="16266" y="0"/>
                  </a:lnTo>
                  <a:cubicBezTo>
                    <a:pt x="7362" y="0"/>
                    <a:pt x="0" y="7082"/>
                    <a:pt x="0" y="16266"/>
                  </a:cubicBezTo>
                  <a:lnTo>
                    <a:pt x="0" y="173321"/>
                  </a:lnTo>
                  <a:cubicBezTo>
                    <a:pt x="0" y="182506"/>
                    <a:pt x="7362" y="189588"/>
                    <a:pt x="16266" y="189588"/>
                  </a:cubicBezTo>
                  <a:lnTo>
                    <a:pt x="173321" y="189588"/>
                  </a:lnTo>
                  <a:cubicBezTo>
                    <a:pt x="182226" y="189588"/>
                    <a:pt x="189587" y="182506"/>
                    <a:pt x="189587" y="173321"/>
                  </a:cubicBezTo>
                  <a:lnTo>
                    <a:pt x="189587" y="16266"/>
                  </a:lnTo>
                  <a:cubicBezTo>
                    <a:pt x="189587" y="7082"/>
                    <a:pt x="182226" y="0"/>
                    <a:pt x="173321" y="0"/>
                  </a:cubicBezTo>
                  <a:close/>
                  <a:moveTo>
                    <a:pt x="32463" y="157055"/>
                  </a:moveTo>
                  <a:lnTo>
                    <a:pt x="32463" y="32463"/>
                  </a:lnTo>
                  <a:lnTo>
                    <a:pt x="157055" y="32463"/>
                  </a:lnTo>
                  <a:lnTo>
                    <a:pt x="157055" y="157055"/>
                  </a:lnTo>
                  <a:lnTo>
                    <a:pt x="32463" y="157055"/>
                  </a:lnTo>
                  <a:close/>
                </a:path>
              </a:pathLst>
            </a:custGeom>
            <a:solidFill>
              <a:srgbClr val="121212"/>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F862E0A-4D55-4E22-B6E9-A843DFC7AA3E}"/>
                </a:ext>
              </a:extLst>
            </p:cNvPr>
            <p:cNvSpPr>
              <a:spLocks noGrp="1" noRot="1" noMove="1" noResize="1" noEditPoints="1" noAdjustHandles="1" noChangeArrowheads="1" noChangeShapeType="1"/>
            </p:cNvSpPr>
            <p:nvPr/>
          </p:nvSpPr>
          <p:spPr>
            <a:xfrm>
              <a:off x="4003653" y="2428612"/>
              <a:ext cx="248696" cy="248696"/>
            </a:xfrm>
            <a:custGeom>
              <a:avLst/>
              <a:gdLst>
                <a:gd name="connsiteX0" fmla="*/ 173321 w 189587"/>
                <a:gd name="connsiteY0" fmla="*/ 0 h 189587"/>
                <a:gd name="connsiteX1" fmla="*/ 16266 w 189587"/>
                <a:gd name="connsiteY1" fmla="*/ 0 h 189587"/>
                <a:gd name="connsiteX2" fmla="*/ 0 w 189587"/>
                <a:gd name="connsiteY2" fmla="*/ 16266 h 189587"/>
                <a:gd name="connsiteX3" fmla="*/ 0 w 189587"/>
                <a:gd name="connsiteY3" fmla="*/ 173321 h 189587"/>
                <a:gd name="connsiteX4" fmla="*/ 16266 w 189587"/>
                <a:gd name="connsiteY4" fmla="*/ 189588 h 189587"/>
                <a:gd name="connsiteX5" fmla="*/ 173321 w 189587"/>
                <a:gd name="connsiteY5" fmla="*/ 189588 h 189587"/>
                <a:gd name="connsiteX6" fmla="*/ 189588 w 189587"/>
                <a:gd name="connsiteY6" fmla="*/ 173321 h 189587"/>
                <a:gd name="connsiteX7" fmla="*/ 189588 w 189587"/>
                <a:gd name="connsiteY7" fmla="*/ 16266 h 189587"/>
                <a:gd name="connsiteX8" fmla="*/ 173321 w 189587"/>
                <a:gd name="connsiteY8" fmla="*/ 0 h 189587"/>
                <a:gd name="connsiteX9" fmla="*/ 32463 w 189587"/>
                <a:gd name="connsiteY9" fmla="*/ 157125 h 189587"/>
                <a:gd name="connsiteX10" fmla="*/ 32463 w 189587"/>
                <a:gd name="connsiteY10" fmla="*/ 32533 h 189587"/>
                <a:gd name="connsiteX11" fmla="*/ 157055 w 189587"/>
                <a:gd name="connsiteY11" fmla="*/ 32533 h 189587"/>
                <a:gd name="connsiteX12" fmla="*/ 157055 w 189587"/>
                <a:gd name="connsiteY12" fmla="*/ 157125 h 189587"/>
                <a:gd name="connsiteX13" fmla="*/ 32463 w 189587"/>
                <a:gd name="connsiteY13" fmla="*/ 157125 h 18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87" h="189587">
                  <a:moveTo>
                    <a:pt x="173321" y="0"/>
                  </a:moveTo>
                  <a:lnTo>
                    <a:pt x="16266" y="0"/>
                  </a:lnTo>
                  <a:cubicBezTo>
                    <a:pt x="7362" y="0"/>
                    <a:pt x="0" y="7082"/>
                    <a:pt x="0" y="16266"/>
                  </a:cubicBezTo>
                  <a:lnTo>
                    <a:pt x="0" y="173321"/>
                  </a:lnTo>
                  <a:cubicBezTo>
                    <a:pt x="0" y="182506"/>
                    <a:pt x="7362" y="189588"/>
                    <a:pt x="16266" y="189588"/>
                  </a:cubicBezTo>
                  <a:lnTo>
                    <a:pt x="173321" y="189588"/>
                  </a:lnTo>
                  <a:cubicBezTo>
                    <a:pt x="182226" y="189588"/>
                    <a:pt x="189588" y="182506"/>
                    <a:pt x="189588" y="173321"/>
                  </a:cubicBezTo>
                  <a:lnTo>
                    <a:pt x="189588" y="16266"/>
                  </a:lnTo>
                  <a:cubicBezTo>
                    <a:pt x="189588" y="7082"/>
                    <a:pt x="182226" y="0"/>
                    <a:pt x="173321" y="0"/>
                  </a:cubicBezTo>
                  <a:close/>
                  <a:moveTo>
                    <a:pt x="32463" y="157125"/>
                  </a:moveTo>
                  <a:lnTo>
                    <a:pt x="32463" y="32533"/>
                  </a:lnTo>
                  <a:lnTo>
                    <a:pt x="157055" y="32533"/>
                  </a:lnTo>
                  <a:lnTo>
                    <a:pt x="157055" y="157125"/>
                  </a:lnTo>
                  <a:lnTo>
                    <a:pt x="32463" y="157125"/>
                  </a:lnTo>
                  <a:close/>
                </a:path>
              </a:pathLst>
            </a:custGeom>
            <a:solidFill>
              <a:srgbClr val="121212"/>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B4DA34A-CF15-4A84-9EB4-171F70633403}"/>
                </a:ext>
              </a:extLst>
            </p:cNvPr>
            <p:cNvSpPr>
              <a:spLocks noGrp="1" noRot="1" noMove="1" noResize="1" noEditPoints="1" noAdjustHandles="1" noChangeArrowheads="1" noChangeShapeType="1"/>
            </p:cNvSpPr>
            <p:nvPr/>
          </p:nvSpPr>
          <p:spPr>
            <a:xfrm>
              <a:off x="4209674" y="2428612"/>
              <a:ext cx="248696" cy="248696"/>
            </a:xfrm>
            <a:custGeom>
              <a:avLst/>
              <a:gdLst>
                <a:gd name="connsiteX0" fmla="*/ 173321 w 189587"/>
                <a:gd name="connsiteY0" fmla="*/ 0 h 189587"/>
                <a:gd name="connsiteX1" fmla="*/ 16266 w 189587"/>
                <a:gd name="connsiteY1" fmla="*/ 0 h 189587"/>
                <a:gd name="connsiteX2" fmla="*/ 0 w 189587"/>
                <a:gd name="connsiteY2" fmla="*/ 16266 h 189587"/>
                <a:gd name="connsiteX3" fmla="*/ 0 w 189587"/>
                <a:gd name="connsiteY3" fmla="*/ 173321 h 189587"/>
                <a:gd name="connsiteX4" fmla="*/ 16266 w 189587"/>
                <a:gd name="connsiteY4" fmla="*/ 189588 h 189587"/>
                <a:gd name="connsiteX5" fmla="*/ 173321 w 189587"/>
                <a:gd name="connsiteY5" fmla="*/ 189588 h 189587"/>
                <a:gd name="connsiteX6" fmla="*/ 189587 w 189587"/>
                <a:gd name="connsiteY6" fmla="*/ 173321 h 189587"/>
                <a:gd name="connsiteX7" fmla="*/ 189587 w 189587"/>
                <a:gd name="connsiteY7" fmla="*/ 16266 h 189587"/>
                <a:gd name="connsiteX8" fmla="*/ 173321 w 189587"/>
                <a:gd name="connsiteY8" fmla="*/ 0 h 189587"/>
                <a:gd name="connsiteX9" fmla="*/ 32462 w 189587"/>
                <a:gd name="connsiteY9" fmla="*/ 157125 h 189587"/>
                <a:gd name="connsiteX10" fmla="*/ 32462 w 189587"/>
                <a:gd name="connsiteY10" fmla="*/ 32533 h 189587"/>
                <a:gd name="connsiteX11" fmla="*/ 157055 w 189587"/>
                <a:gd name="connsiteY11" fmla="*/ 32533 h 189587"/>
                <a:gd name="connsiteX12" fmla="*/ 157055 w 189587"/>
                <a:gd name="connsiteY12" fmla="*/ 157125 h 189587"/>
                <a:gd name="connsiteX13" fmla="*/ 32462 w 189587"/>
                <a:gd name="connsiteY13" fmla="*/ 157125 h 18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87" h="189587">
                  <a:moveTo>
                    <a:pt x="173321" y="0"/>
                  </a:moveTo>
                  <a:lnTo>
                    <a:pt x="16266" y="0"/>
                  </a:lnTo>
                  <a:cubicBezTo>
                    <a:pt x="7362" y="0"/>
                    <a:pt x="0" y="7082"/>
                    <a:pt x="0" y="16266"/>
                  </a:cubicBezTo>
                  <a:lnTo>
                    <a:pt x="0" y="173321"/>
                  </a:lnTo>
                  <a:cubicBezTo>
                    <a:pt x="0" y="182506"/>
                    <a:pt x="7362" y="189588"/>
                    <a:pt x="16266" y="189588"/>
                  </a:cubicBezTo>
                  <a:lnTo>
                    <a:pt x="173321" y="189588"/>
                  </a:lnTo>
                  <a:cubicBezTo>
                    <a:pt x="182226" y="189588"/>
                    <a:pt x="189587" y="182506"/>
                    <a:pt x="189587" y="173321"/>
                  </a:cubicBezTo>
                  <a:lnTo>
                    <a:pt x="189587" y="16266"/>
                  </a:lnTo>
                  <a:cubicBezTo>
                    <a:pt x="189587" y="7082"/>
                    <a:pt x="182226" y="0"/>
                    <a:pt x="173321" y="0"/>
                  </a:cubicBezTo>
                  <a:close/>
                  <a:moveTo>
                    <a:pt x="32462" y="157125"/>
                  </a:moveTo>
                  <a:lnTo>
                    <a:pt x="32462" y="32533"/>
                  </a:lnTo>
                  <a:lnTo>
                    <a:pt x="157055" y="32533"/>
                  </a:lnTo>
                  <a:lnTo>
                    <a:pt x="157055" y="157125"/>
                  </a:lnTo>
                  <a:lnTo>
                    <a:pt x="32462" y="157125"/>
                  </a:lnTo>
                  <a:close/>
                </a:path>
              </a:pathLst>
            </a:custGeom>
            <a:solidFill>
              <a:srgbClr val="121212"/>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C88BDAD-C3A8-42CF-BAAD-A2539D2D5271}"/>
                </a:ext>
              </a:extLst>
            </p:cNvPr>
            <p:cNvSpPr>
              <a:spLocks noGrp="1" noRot="1" noMove="1" noResize="1" noEditPoints="1" noAdjustHandles="1" noChangeArrowheads="1" noChangeShapeType="1"/>
            </p:cNvSpPr>
            <p:nvPr/>
          </p:nvSpPr>
          <p:spPr>
            <a:xfrm>
              <a:off x="4415694" y="2428612"/>
              <a:ext cx="248696" cy="248696"/>
            </a:xfrm>
            <a:custGeom>
              <a:avLst/>
              <a:gdLst>
                <a:gd name="connsiteX0" fmla="*/ 173321 w 189587"/>
                <a:gd name="connsiteY0" fmla="*/ 0 h 189587"/>
                <a:gd name="connsiteX1" fmla="*/ 16266 w 189587"/>
                <a:gd name="connsiteY1" fmla="*/ 0 h 189587"/>
                <a:gd name="connsiteX2" fmla="*/ 0 w 189587"/>
                <a:gd name="connsiteY2" fmla="*/ 16266 h 189587"/>
                <a:gd name="connsiteX3" fmla="*/ 0 w 189587"/>
                <a:gd name="connsiteY3" fmla="*/ 173321 h 189587"/>
                <a:gd name="connsiteX4" fmla="*/ 16266 w 189587"/>
                <a:gd name="connsiteY4" fmla="*/ 189588 h 189587"/>
                <a:gd name="connsiteX5" fmla="*/ 173321 w 189587"/>
                <a:gd name="connsiteY5" fmla="*/ 189588 h 189587"/>
                <a:gd name="connsiteX6" fmla="*/ 189588 w 189587"/>
                <a:gd name="connsiteY6" fmla="*/ 173321 h 189587"/>
                <a:gd name="connsiteX7" fmla="*/ 189588 w 189587"/>
                <a:gd name="connsiteY7" fmla="*/ 16266 h 189587"/>
                <a:gd name="connsiteX8" fmla="*/ 173321 w 189587"/>
                <a:gd name="connsiteY8" fmla="*/ 0 h 189587"/>
                <a:gd name="connsiteX9" fmla="*/ 32533 w 189587"/>
                <a:gd name="connsiteY9" fmla="*/ 157125 h 189587"/>
                <a:gd name="connsiteX10" fmla="*/ 32533 w 189587"/>
                <a:gd name="connsiteY10" fmla="*/ 32533 h 189587"/>
                <a:gd name="connsiteX11" fmla="*/ 157125 w 189587"/>
                <a:gd name="connsiteY11" fmla="*/ 32533 h 189587"/>
                <a:gd name="connsiteX12" fmla="*/ 157125 w 189587"/>
                <a:gd name="connsiteY12" fmla="*/ 157125 h 189587"/>
                <a:gd name="connsiteX13" fmla="*/ 32533 w 189587"/>
                <a:gd name="connsiteY13" fmla="*/ 157125 h 18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87" h="189587">
                  <a:moveTo>
                    <a:pt x="173321" y="0"/>
                  </a:moveTo>
                  <a:lnTo>
                    <a:pt x="16266" y="0"/>
                  </a:lnTo>
                  <a:cubicBezTo>
                    <a:pt x="7362" y="0"/>
                    <a:pt x="0" y="7082"/>
                    <a:pt x="0" y="16266"/>
                  </a:cubicBezTo>
                  <a:lnTo>
                    <a:pt x="0" y="173321"/>
                  </a:lnTo>
                  <a:cubicBezTo>
                    <a:pt x="0" y="182506"/>
                    <a:pt x="7362" y="189588"/>
                    <a:pt x="16266" y="189588"/>
                  </a:cubicBezTo>
                  <a:lnTo>
                    <a:pt x="173321" y="189588"/>
                  </a:lnTo>
                  <a:cubicBezTo>
                    <a:pt x="182226" y="189588"/>
                    <a:pt x="189588" y="182506"/>
                    <a:pt x="189588" y="173321"/>
                  </a:cubicBezTo>
                  <a:lnTo>
                    <a:pt x="189588" y="16266"/>
                  </a:lnTo>
                  <a:cubicBezTo>
                    <a:pt x="189588" y="7082"/>
                    <a:pt x="182226" y="0"/>
                    <a:pt x="173321" y="0"/>
                  </a:cubicBezTo>
                  <a:close/>
                  <a:moveTo>
                    <a:pt x="32533" y="157125"/>
                  </a:moveTo>
                  <a:lnTo>
                    <a:pt x="32533" y="32533"/>
                  </a:lnTo>
                  <a:lnTo>
                    <a:pt x="157125" y="32533"/>
                  </a:lnTo>
                  <a:lnTo>
                    <a:pt x="157125" y="157125"/>
                  </a:lnTo>
                  <a:lnTo>
                    <a:pt x="32533" y="157125"/>
                  </a:lnTo>
                  <a:close/>
                </a:path>
              </a:pathLst>
            </a:custGeom>
            <a:solidFill>
              <a:srgbClr val="121212"/>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32D9A57-7107-4AC7-BD96-4B207B024999}"/>
                </a:ext>
              </a:extLst>
            </p:cNvPr>
            <p:cNvSpPr>
              <a:spLocks noGrp="1" noRot="1" noMove="1" noResize="1" noEditPoints="1" noAdjustHandles="1" noChangeArrowheads="1" noChangeShapeType="1"/>
            </p:cNvSpPr>
            <p:nvPr/>
          </p:nvSpPr>
          <p:spPr>
            <a:xfrm>
              <a:off x="4621807" y="2428612"/>
              <a:ext cx="248696" cy="248696"/>
            </a:xfrm>
            <a:custGeom>
              <a:avLst/>
              <a:gdLst>
                <a:gd name="connsiteX0" fmla="*/ 173321 w 189587"/>
                <a:gd name="connsiteY0" fmla="*/ 0 h 189587"/>
                <a:gd name="connsiteX1" fmla="*/ 16266 w 189587"/>
                <a:gd name="connsiteY1" fmla="*/ 0 h 189587"/>
                <a:gd name="connsiteX2" fmla="*/ 0 w 189587"/>
                <a:gd name="connsiteY2" fmla="*/ 16266 h 189587"/>
                <a:gd name="connsiteX3" fmla="*/ 0 w 189587"/>
                <a:gd name="connsiteY3" fmla="*/ 173321 h 189587"/>
                <a:gd name="connsiteX4" fmla="*/ 16266 w 189587"/>
                <a:gd name="connsiteY4" fmla="*/ 189588 h 189587"/>
                <a:gd name="connsiteX5" fmla="*/ 173321 w 189587"/>
                <a:gd name="connsiteY5" fmla="*/ 189588 h 189587"/>
                <a:gd name="connsiteX6" fmla="*/ 189587 w 189587"/>
                <a:gd name="connsiteY6" fmla="*/ 173321 h 189587"/>
                <a:gd name="connsiteX7" fmla="*/ 189587 w 189587"/>
                <a:gd name="connsiteY7" fmla="*/ 16266 h 189587"/>
                <a:gd name="connsiteX8" fmla="*/ 173321 w 189587"/>
                <a:gd name="connsiteY8" fmla="*/ 0 h 189587"/>
                <a:gd name="connsiteX9" fmla="*/ 32463 w 189587"/>
                <a:gd name="connsiteY9" fmla="*/ 157125 h 189587"/>
                <a:gd name="connsiteX10" fmla="*/ 32463 w 189587"/>
                <a:gd name="connsiteY10" fmla="*/ 32533 h 189587"/>
                <a:gd name="connsiteX11" fmla="*/ 157055 w 189587"/>
                <a:gd name="connsiteY11" fmla="*/ 32533 h 189587"/>
                <a:gd name="connsiteX12" fmla="*/ 157055 w 189587"/>
                <a:gd name="connsiteY12" fmla="*/ 157125 h 189587"/>
                <a:gd name="connsiteX13" fmla="*/ 32463 w 189587"/>
                <a:gd name="connsiteY13" fmla="*/ 157125 h 18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87" h="189587">
                  <a:moveTo>
                    <a:pt x="173321" y="0"/>
                  </a:moveTo>
                  <a:lnTo>
                    <a:pt x="16266" y="0"/>
                  </a:lnTo>
                  <a:cubicBezTo>
                    <a:pt x="7362" y="0"/>
                    <a:pt x="0" y="7082"/>
                    <a:pt x="0" y="16266"/>
                  </a:cubicBezTo>
                  <a:lnTo>
                    <a:pt x="0" y="173321"/>
                  </a:lnTo>
                  <a:cubicBezTo>
                    <a:pt x="0" y="182506"/>
                    <a:pt x="7362" y="189588"/>
                    <a:pt x="16266" y="189588"/>
                  </a:cubicBezTo>
                  <a:lnTo>
                    <a:pt x="173321" y="189588"/>
                  </a:lnTo>
                  <a:cubicBezTo>
                    <a:pt x="182226" y="189588"/>
                    <a:pt x="189587" y="182506"/>
                    <a:pt x="189587" y="173321"/>
                  </a:cubicBezTo>
                  <a:lnTo>
                    <a:pt x="189587" y="16266"/>
                  </a:lnTo>
                  <a:cubicBezTo>
                    <a:pt x="189587" y="7082"/>
                    <a:pt x="182226" y="0"/>
                    <a:pt x="173321" y="0"/>
                  </a:cubicBezTo>
                  <a:close/>
                  <a:moveTo>
                    <a:pt x="32463" y="157125"/>
                  </a:moveTo>
                  <a:lnTo>
                    <a:pt x="32463" y="32533"/>
                  </a:lnTo>
                  <a:lnTo>
                    <a:pt x="157055" y="32533"/>
                  </a:lnTo>
                  <a:lnTo>
                    <a:pt x="157055" y="157125"/>
                  </a:lnTo>
                  <a:lnTo>
                    <a:pt x="32463" y="157125"/>
                  </a:lnTo>
                  <a:close/>
                </a:path>
              </a:pathLst>
            </a:custGeom>
            <a:solidFill>
              <a:srgbClr val="121212"/>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5B4AA4F-9BA8-442C-AC41-A1E6E48D4267}"/>
                </a:ext>
              </a:extLst>
            </p:cNvPr>
            <p:cNvSpPr>
              <a:spLocks noGrp="1" noRot="1" noMove="1" noResize="1" noEditPoints="1" noAdjustHandles="1" noChangeArrowheads="1" noChangeShapeType="1"/>
            </p:cNvSpPr>
            <p:nvPr/>
          </p:nvSpPr>
          <p:spPr>
            <a:xfrm>
              <a:off x="4827828" y="2428612"/>
              <a:ext cx="248696" cy="248696"/>
            </a:xfrm>
            <a:custGeom>
              <a:avLst/>
              <a:gdLst>
                <a:gd name="connsiteX0" fmla="*/ 173321 w 189587"/>
                <a:gd name="connsiteY0" fmla="*/ 0 h 189587"/>
                <a:gd name="connsiteX1" fmla="*/ 16266 w 189587"/>
                <a:gd name="connsiteY1" fmla="*/ 0 h 189587"/>
                <a:gd name="connsiteX2" fmla="*/ 0 w 189587"/>
                <a:gd name="connsiteY2" fmla="*/ 16266 h 189587"/>
                <a:gd name="connsiteX3" fmla="*/ 0 w 189587"/>
                <a:gd name="connsiteY3" fmla="*/ 173321 h 189587"/>
                <a:gd name="connsiteX4" fmla="*/ 16266 w 189587"/>
                <a:gd name="connsiteY4" fmla="*/ 189588 h 189587"/>
                <a:gd name="connsiteX5" fmla="*/ 173321 w 189587"/>
                <a:gd name="connsiteY5" fmla="*/ 189588 h 189587"/>
                <a:gd name="connsiteX6" fmla="*/ 189588 w 189587"/>
                <a:gd name="connsiteY6" fmla="*/ 173321 h 189587"/>
                <a:gd name="connsiteX7" fmla="*/ 189588 w 189587"/>
                <a:gd name="connsiteY7" fmla="*/ 16266 h 189587"/>
                <a:gd name="connsiteX8" fmla="*/ 173321 w 189587"/>
                <a:gd name="connsiteY8" fmla="*/ 0 h 189587"/>
                <a:gd name="connsiteX9" fmla="*/ 32463 w 189587"/>
                <a:gd name="connsiteY9" fmla="*/ 157125 h 189587"/>
                <a:gd name="connsiteX10" fmla="*/ 32463 w 189587"/>
                <a:gd name="connsiteY10" fmla="*/ 32533 h 189587"/>
                <a:gd name="connsiteX11" fmla="*/ 157055 w 189587"/>
                <a:gd name="connsiteY11" fmla="*/ 32533 h 189587"/>
                <a:gd name="connsiteX12" fmla="*/ 157055 w 189587"/>
                <a:gd name="connsiteY12" fmla="*/ 157125 h 189587"/>
                <a:gd name="connsiteX13" fmla="*/ 32463 w 189587"/>
                <a:gd name="connsiteY13" fmla="*/ 157125 h 18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87" h="189587">
                  <a:moveTo>
                    <a:pt x="173321" y="0"/>
                  </a:moveTo>
                  <a:lnTo>
                    <a:pt x="16266" y="0"/>
                  </a:lnTo>
                  <a:cubicBezTo>
                    <a:pt x="7362" y="0"/>
                    <a:pt x="0" y="7082"/>
                    <a:pt x="0" y="16266"/>
                  </a:cubicBezTo>
                  <a:lnTo>
                    <a:pt x="0" y="173321"/>
                  </a:lnTo>
                  <a:cubicBezTo>
                    <a:pt x="0" y="182506"/>
                    <a:pt x="7362" y="189588"/>
                    <a:pt x="16266" y="189588"/>
                  </a:cubicBezTo>
                  <a:lnTo>
                    <a:pt x="173321" y="189588"/>
                  </a:lnTo>
                  <a:cubicBezTo>
                    <a:pt x="182226" y="189588"/>
                    <a:pt x="189588" y="182506"/>
                    <a:pt x="189588" y="173321"/>
                  </a:cubicBezTo>
                  <a:lnTo>
                    <a:pt x="189588" y="16266"/>
                  </a:lnTo>
                  <a:cubicBezTo>
                    <a:pt x="189588" y="7082"/>
                    <a:pt x="182226" y="0"/>
                    <a:pt x="173321" y="0"/>
                  </a:cubicBezTo>
                  <a:close/>
                  <a:moveTo>
                    <a:pt x="32463" y="157125"/>
                  </a:moveTo>
                  <a:lnTo>
                    <a:pt x="32463" y="32533"/>
                  </a:lnTo>
                  <a:lnTo>
                    <a:pt x="157055" y="32533"/>
                  </a:lnTo>
                  <a:lnTo>
                    <a:pt x="157055" y="157125"/>
                  </a:lnTo>
                  <a:lnTo>
                    <a:pt x="32463" y="157125"/>
                  </a:lnTo>
                  <a:close/>
                </a:path>
              </a:pathLst>
            </a:custGeom>
            <a:solidFill>
              <a:srgbClr val="121212"/>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164A3C0-602F-4F2A-A53B-229C8CCF9DDC}"/>
                </a:ext>
              </a:extLst>
            </p:cNvPr>
            <p:cNvSpPr>
              <a:spLocks noGrp="1" noRot="1" noMove="1" noResize="1" noEditPoints="1" noAdjustHandles="1" noChangeArrowheads="1" noChangeShapeType="1"/>
            </p:cNvSpPr>
            <p:nvPr/>
          </p:nvSpPr>
          <p:spPr>
            <a:xfrm>
              <a:off x="5033941" y="2428612"/>
              <a:ext cx="248696" cy="248696"/>
            </a:xfrm>
            <a:custGeom>
              <a:avLst/>
              <a:gdLst>
                <a:gd name="connsiteX0" fmla="*/ 173321 w 189587"/>
                <a:gd name="connsiteY0" fmla="*/ 0 h 189587"/>
                <a:gd name="connsiteX1" fmla="*/ 16266 w 189587"/>
                <a:gd name="connsiteY1" fmla="*/ 0 h 189587"/>
                <a:gd name="connsiteX2" fmla="*/ 0 w 189587"/>
                <a:gd name="connsiteY2" fmla="*/ 16266 h 189587"/>
                <a:gd name="connsiteX3" fmla="*/ 0 w 189587"/>
                <a:gd name="connsiteY3" fmla="*/ 173321 h 189587"/>
                <a:gd name="connsiteX4" fmla="*/ 16266 w 189587"/>
                <a:gd name="connsiteY4" fmla="*/ 189588 h 189587"/>
                <a:gd name="connsiteX5" fmla="*/ 173321 w 189587"/>
                <a:gd name="connsiteY5" fmla="*/ 189588 h 189587"/>
                <a:gd name="connsiteX6" fmla="*/ 189588 w 189587"/>
                <a:gd name="connsiteY6" fmla="*/ 173321 h 189587"/>
                <a:gd name="connsiteX7" fmla="*/ 189588 w 189587"/>
                <a:gd name="connsiteY7" fmla="*/ 16266 h 189587"/>
                <a:gd name="connsiteX8" fmla="*/ 173321 w 189587"/>
                <a:gd name="connsiteY8" fmla="*/ 0 h 189587"/>
                <a:gd name="connsiteX9" fmla="*/ 32463 w 189587"/>
                <a:gd name="connsiteY9" fmla="*/ 32463 h 189587"/>
                <a:gd name="connsiteX10" fmla="*/ 157055 w 189587"/>
                <a:gd name="connsiteY10" fmla="*/ 32463 h 189587"/>
                <a:gd name="connsiteX11" fmla="*/ 157055 w 189587"/>
                <a:gd name="connsiteY11" fmla="*/ 157055 h 189587"/>
                <a:gd name="connsiteX12" fmla="*/ 32463 w 189587"/>
                <a:gd name="connsiteY12" fmla="*/ 157055 h 189587"/>
                <a:gd name="connsiteX13" fmla="*/ 32463 w 189587"/>
                <a:gd name="connsiteY13" fmla="*/ 32463 h 18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87" h="189587">
                  <a:moveTo>
                    <a:pt x="173321" y="0"/>
                  </a:moveTo>
                  <a:lnTo>
                    <a:pt x="16266" y="0"/>
                  </a:lnTo>
                  <a:cubicBezTo>
                    <a:pt x="7362" y="0"/>
                    <a:pt x="0" y="7082"/>
                    <a:pt x="0" y="16266"/>
                  </a:cubicBezTo>
                  <a:lnTo>
                    <a:pt x="0" y="173321"/>
                  </a:lnTo>
                  <a:cubicBezTo>
                    <a:pt x="0" y="182506"/>
                    <a:pt x="7362" y="189588"/>
                    <a:pt x="16266" y="189588"/>
                  </a:cubicBezTo>
                  <a:lnTo>
                    <a:pt x="173321" y="189588"/>
                  </a:lnTo>
                  <a:cubicBezTo>
                    <a:pt x="182226" y="189588"/>
                    <a:pt x="189588" y="182506"/>
                    <a:pt x="189588" y="173321"/>
                  </a:cubicBezTo>
                  <a:lnTo>
                    <a:pt x="189588" y="16266"/>
                  </a:lnTo>
                  <a:cubicBezTo>
                    <a:pt x="189588" y="7082"/>
                    <a:pt x="182226" y="0"/>
                    <a:pt x="173321" y="0"/>
                  </a:cubicBezTo>
                  <a:close/>
                  <a:moveTo>
                    <a:pt x="32463" y="32463"/>
                  </a:moveTo>
                  <a:lnTo>
                    <a:pt x="157055" y="32463"/>
                  </a:lnTo>
                  <a:lnTo>
                    <a:pt x="157055" y="157055"/>
                  </a:lnTo>
                  <a:lnTo>
                    <a:pt x="32463" y="157055"/>
                  </a:lnTo>
                  <a:lnTo>
                    <a:pt x="32463" y="32463"/>
                  </a:lnTo>
                  <a:close/>
                </a:path>
              </a:pathLst>
            </a:custGeom>
            <a:solidFill>
              <a:srgbClr val="121212"/>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35C3E58D-58AE-401F-87CF-A614E7412CA8}"/>
                </a:ext>
              </a:extLst>
            </p:cNvPr>
            <p:cNvSpPr>
              <a:spLocks noGrp="1" noRot="1" noMove="1" noResize="1" noEditPoints="1" noAdjustHandles="1" noChangeArrowheads="1" noChangeShapeType="1"/>
            </p:cNvSpPr>
            <p:nvPr/>
          </p:nvSpPr>
          <p:spPr>
            <a:xfrm>
              <a:off x="5239960" y="2428612"/>
              <a:ext cx="248696" cy="248696"/>
            </a:xfrm>
            <a:custGeom>
              <a:avLst/>
              <a:gdLst>
                <a:gd name="connsiteX0" fmla="*/ 173321 w 189587"/>
                <a:gd name="connsiteY0" fmla="*/ 0 h 189587"/>
                <a:gd name="connsiteX1" fmla="*/ 16266 w 189587"/>
                <a:gd name="connsiteY1" fmla="*/ 0 h 189587"/>
                <a:gd name="connsiteX2" fmla="*/ 0 w 189587"/>
                <a:gd name="connsiteY2" fmla="*/ 16266 h 189587"/>
                <a:gd name="connsiteX3" fmla="*/ 0 w 189587"/>
                <a:gd name="connsiteY3" fmla="*/ 173321 h 189587"/>
                <a:gd name="connsiteX4" fmla="*/ 16266 w 189587"/>
                <a:gd name="connsiteY4" fmla="*/ 189588 h 189587"/>
                <a:gd name="connsiteX5" fmla="*/ 173321 w 189587"/>
                <a:gd name="connsiteY5" fmla="*/ 189588 h 189587"/>
                <a:gd name="connsiteX6" fmla="*/ 189587 w 189587"/>
                <a:gd name="connsiteY6" fmla="*/ 173321 h 189587"/>
                <a:gd name="connsiteX7" fmla="*/ 189587 w 189587"/>
                <a:gd name="connsiteY7" fmla="*/ 16266 h 189587"/>
                <a:gd name="connsiteX8" fmla="*/ 173321 w 189587"/>
                <a:gd name="connsiteY8" fmla="*/ 0 h 189587"/>
                <a:gd name="connsiteX9" fmla="*/ 157055 w 189587"/>
                <a:gd name="connsiteY9" fmla="*/ 157125 h 189587"/>
                <a:gd name="connsiteX10" fmla="*/ 32463 w 189587"/>
                <a:gd name="connsiteY10" fmla="*/ 157125 h 189587"/>
                <a:gd name="connsiteX11" fmla="*/ 32463 w 189587"/>
                <a:gd name="connsiteY11" fmla="*/ 32533 h 189587"/>
                <a:gd name="connsiteX12" fmla="*/ 157055 w 189587"/>
                <a:gd name="connsiteY12" fmla="*/ 32533 h 189587"/>
                <a:gd name="connsiteX13" fmla="*/ 157055 w 189587"/>
                <a:gd name="connsiteY13" fmla="*/ 157125 h 18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87" h="189587">
                  <a:moveTo>
                    <a:pt x="173321" y="0"/>
                  </a:moveTo>
                  <a:lnTo>
                    <a:pt x="16266" y="0"/>
                  </a:lnTo>
                  <a:cubicBezTo>
                    <a:pt x="7362" y="0"/>
                    <a:pt x="0" y="7082"/>
                    <a:pt x="0" y="16266"/>
                  </a:cubicBezTo>
                  <a:lnTo>
                    <a:pt x="0" y="173321"/>
                  </a:lnTo>
                  <a:cubicBezTo>
                    <a:pt x="0" y="182506"/>
                    <a:pt x="7362" y="189588"/>
                    <a:pt x="16266" y="189588"/>
                  </a:cubicBezTo>
                  <a:lnTo>
                    <a:pt x="173321" y="189588"/>
                  </a:lnTo>
                  <a:cubicBezTo>
                    <a:pt x="182226" y="189588"/>
                    <a:pt x="189587" y="182506"/>
                    <a:pt x="189587" y="173321"/>
                  </a:cubicBezTo>
                  <a:lnTo>
                    <a:pt x="189587" y="16266"/>
                  </a:lnTo>
                  <a:cubicBezTo>
                    <a:pt x="189587" y="7082"/>
                    <a:pt x="182226" y="0"/>
                    <a:pt x="173321" y="0"/>
                  </a:cubicBezTo>
                  <a:close/>
                  <a:moveTo>
                    <a:pt x="157055" y="157125"/>
                  </a:moveTo>
                  <a:lnTo>
                    <a:pt x="32463" y="157125"/>
                  </a:lnTo>
                  <a:lnTo>
                    <a:pt x="32463" y="32533"/>
                  </a:lnTo>
                  <a:lnTo>
                    <a:pt x="157055" y="32533"/>
                  </a:lnTo>
                  <a:lnTo>
                    <a:pt x="157055" y="157125"/>
                  </a:lnTo>
                  <a:close/>
                </a:path>
              </a:pathLst>
            </a:custGeom>
            <a:solidFill>
              <a:srgbClr val="121212"/>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D304A96-0094-47CC-A4AF-954C362A7F0D}"/>
                </a:ext>
              </a:extLst>
            </p:cNvPr>
            <p:cNvSpPr>
              <a:spLocks noGrp="1" noRot="1" noMove="1" noResize="1" noEditPoints="1" noAdjustHandles="1" noChangeArrowheads="1" noChangeShapeType="1"/>
            </p:cNvSpPr>
            <p:nvPr/>
          </p:nvSpPr>
          <p:spPr>
            <a:xfrm>
              <a:off x="4003653" y="2634723"/>
              <a:ext cx="248696" cy="248696"/>
            </a:xfrm>
            <a:custGeom>
              <a:avLst/>
              <a:gdLst>
                <a:gd name="connsiteX0" fmla="*/ 173321 w 189587"/>
                <a:gd name="connsiteY0" fmla="*/ 0 h 189587"/>
                <a:gd name="connsiteX1" fmla="*/ 16266 w 189587"/>
                <a:gd name="connsiteY1" fmla="*/ 0 h 189587"/>
                <a:gd name="connsiteX2" fmla="*/ 0 w 189587"/>
                <a:gd name="connsiteY2" fmla="*/ 16266 h 189587"/>
                <a:gd name="connsiteX3" fmla="*/ 0 w 189587"/>
                <a:gd name="connsiteY3" fmla="*/ 173321 h 189587"/>
                <a:gd name="connsiteX4" fmla="*/ 16266 w 189587"/>
                <a:gd name="connsiteY4" fmla="*/ 189588 h 189587"/>
                <a:gd name="connsiteX5" fmla="*/ 173321 w 189587"/>
                <a:gd name="connsiteY5" fmla="*/ 189588 h 189587"/>
                <a:gd name="connsiteX6" fmla="*/ 189588 w 189587"/>
                <a:gd name="connsiteY6" fmla="*/ 173321 h 189587"/>
                <a:gd name="connsiteX7" fmla="*/ 189588 w 189587"/>
                <a:gd name="connsiteY7" fmla="*/ 16266 h 189587"/>
                <a:gd name="connsiteX8" fmla="*/ 173321 w 189587"/>
                <a:gd name="connsiteY8" fmla="*/ 0 h 189587"/>
                <a:gd name="connsiteX9" fmla="*/ 32463 w 189587"/>
                <a:gd name="connsiteY9" fmla="*/ 32463 h 189587"/>
                <a:gd name="connsiteX10" fmla="*/ 157055 w 189587"/>
                <a:gd name="connsiteY10" fmla="*/ 32463 h 189587"/>
                <a:gd name="connsiteX11" fmla="*/ 157055 w 189587"/>
                <a:gd name="connsiteY11" fmla="*/ 157055 h 189587"/>
                <a:gd name="connsiteX12" fmla="*/ 32463 w 189587"/>
                <a:gd name="connsiteY12" fmla="*/ 157055 h 189587"/>
                <a:gd name="connsiteX13" fmla="*/ 32463 w 189587"/>
                <a:gd name="connsiteY13" fmla="*/ 32463 h 18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87" h="189587">
                  <a:moveTo>
                    <a:pt x="173321" y="0"/>
                  </a:moveTo>
                  <a:lnTo>
                    <a:pt x="16266" y="0"/>
                  </a:lnTo>
                  <a:cubicBezTo>
                    <a:pt x="7362" y="0"/>
                    <a:pt x="0" y="7082"/>
                    <a:pt x="0" y="16266"/>
                  </a:cubicBezTo>
                  <a:lnTo>
                    <a:pt x="0" y="173321"/>
                  </a:lnTo>
                  <a:cubicBezTo>
                    <a:pt x="0" y="182506"/>
                    <a:pt x="7362" y="189588"/>
                    <a:pt x="16266" y="189588"/>
                  </a:cubicBezTo>
                  <a:lnTo>
                    <a:pt x="173321" y="189588"/>
                  </a:lnTo>
                  <a:cubicBezTo>
                    <a:pt x="182226" y="189588"/>
                    <a:pt x="189588" y="182506"/>
                    <a:pt x="189588" y="173321"/>
                  </a:cubicBezTo>
                  <a:lnTo>
                    <a:pt x="189588" y="16266"/>
                  </a:lnTo>
                  <a:cubicBezTo>
                    <a:pt x="189588" y="7082"/>
                    <a:pt x="182226" y="0"/>
                    <a:pt x="173321" y="0"/>
                  </a:cubicBezTo>
                  <a:close/>
                  <a:moveTo>
                    <a:pt x="32463" y="32463"/>
                  </a:moveTo>
                  <a:lnTo>
                    <a:pt x="157055" y="32463"/>
                  </a:lnTo>
                  <a:lnTo>
                    <a:pt x="157055" y="157055"/>
                  </a:lnTo>
                  <a:lnTo>
                    <a:pt x="32463" y="157055"/>
                  </a:lnTo>
                  <a:lnTo>
                    <a:pt x="32463" y="32463"/>
                  </a:lnTo>
                  <a:close/>
                </a:path>
              </a:pathLst>
            </a:custGeom>
            <a:solidFill>
              <a:srgbClr val="121212"/>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CD569E96-D54C-4847-B641-850440757945}"/>
                </a:ext>
              </a:extLst>
            </p:cNvPr>
            <p:cNvSpPr>
              <a:spLocks noGrp="1" noRot="1" noMove="1" noResize="1" noEditPoints="1" noAdjustHandles="1" noChangeArrowheads="1" noChangeShapeType="1"/>
            </p:cNvSpPr>
            <p:nvPr/>
          </p:nvSpPr>
          <p:spPr>
            <a:xfrm>
              <a:off x="4209674" y="2634723"/>
              <a:ext cx="248696" cy="248696"/>
            </a:xfrm>
            <a:custGeom>
              <a:avLst/>
              <a:gdLst>
                <a:gd name="connsiteX0" fmla="*/ 173321 w 189587"/>
                <a:gd name="connsiteY0" fmla="*/ 0 h 189587"/>
                <a:gd name="connsiteX1" fmla="*/ 16266 w 189587"/>
                <a:gd name="connsiteY1" fmla="*/ 0 h 189587"/>
                <a:gd name="connsiteX2" fmla="*/ 0 w 189587"/>
                <a:gd name="connsiteY2" fmla="*/ 16266 h 189587"/>
                <a:gd name="connsiteX3" fmla="*/ 0 w 189587"/>
                <a:gd name="connsiteY3" fmla="*/ 173321 h 189587"/>
                <a:gd name="connsiteX4" fmla="*/ 16266 w 189587"/>
                <a:gd name="connsiteY4" fmla="*/ 189588 h 189587"/>
                <a:gd name="connsiteX5" fmla="*/ 173321 w 189587"/>
                <a:gd name="connsiteY5" fmla="*/ 189588 h 189587"/>
                <a:gd name="connsiteX6" fmla="*/ 189587 w 189587"/>
                <a:gd name="connsiteY6" fmla="*/ 173321 h 189587"/>
                <a:gd name="connsiteX7" fmla="*/ 189587 w 189587"/>
                <a:gd name="connsiteY7" fmla="*/ 16266 h 189587"/>
                <a:gd name="connsiteX8" fmla="*/ 173321 w 189587"/>
                <a:gd name="connsiteY8" fmla="*/ 0 h 189587"/>
                <a:gd name="connsiteX9" fmla="*/ 32462 w 189587"/>
                <a:gd name="connsiteY9" fmla="*/ 32463 h 189587"/>
                <a:gd name="connsiteX10" fmla="*/ 157055 w 189587"/>
                <a:gd name="connsiteY10" fmla="*/ 32463 h 189587"/>
                <a:gd name="connsiteX11" fmla="*/ 157055 w 189587"/>
                <a:gd name="connsiteY11" fmla="*/ 157055 h 189587"/>
                <a:gd name="connsiteX12" fmla="*/ 32462 w 189587"/>
                <a:gd name="connsiteY12" fmla="*/ 157055 h 189587"/>
                <a:gd name="connsiteX13" fmla="*/ 32462 w 189587"/>
                <a:gd name="connsiteY13" fmla="*/ 32463 h 18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87" h="189587">
                  <a:moveTo>
                    <a:pt x="173321" y="0"/>
                  </a:moveTo>
                  <a:lnTo>
                    <a:pt x="16266" y="0"/>
                  </a:lnTo>
                  <a:cubicBezTo>
                    <a:pt x="7362" y="0"/>
                    <a:pt x="0" y="7082"/>
                    <a:pt x="0" y="16266"/>
                  </a:cubicBezTo>
                  <a:lnTo>
                    <a:pt x="0" y="173321"/>
                  </a:lnTo>
                  <a:cubicBezTo>
                    <a:pt x="0" y="182506"/>
                    <a:pt x="7362" y="189588"/>
                    <a:pt x="16266" y="189588"/>
                  </a:cubicBezTo>
                  <a:lnTo>
                    <a:pt x="173321" y="189588"/>
                  </a:lnTo>
                  <a:cubicBezTo>
                    <a:pt x="182226" y="189588"/>
                    <a:pt x="189587" y="182506"/>
                    <a:pt x="189587" y="173321"/>
                  </a:cubicBezTo>
                  <a:lnTo>
                    <a:pt x="189587" y="16266"/>
                  </a:lnTo>
                  <a:cubicBezTo>
                    <a:pt x="189587" y="7082"/>
                    <a:pt x="182226" y="0"/>
                    <a:pt x="173321" y="0"/>
                  </a:cubicBezTo>
                  <a:close/>
                  <a:moveTo>
                    <a:pt x="32462" y="32463"/>
                  </a:moveTo>
                  <a:lnTo>
                    <a:pt x="157055" y="32463"/>
                  </a:lnTo>
                  <a:lnTo>
                    <a:pt x="157055" y="157055"/>
                  </a:lnTo>
                  <a:lnTo>
                    <a:pt x="32462" y="157055"/>
                  </a:lnTo>
                  <a:lnTo>
                    <a:pt x="32462" y="32463"/>
                  </a:lnTo>
                  <a:close/>
                </a:path>
              </a:pathLst>
            </a:custGeom>
            <a:solidFill>
              <a:srgbClr val="121212"/>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5637E81-E5A4-4F54-863A-B9C3591B9AA6}"/>
                </a:ext>
              </a:extLst>
            </p:cNvPr>
            <p:cNvSpPr>
              <a:spLocks noGrp="1" noRot="1" noMove="1" noResize="1" noEditPoints="1" noAdjustHandles="1" noChangeArrowheads="1" noChangeShapeType="1"/>
            </p:cNvSpPr>
            <p:nvPr/>
          </p:nvSpPr>
          <p:spPr>
            <a:xfrm>
              <a:off x="4415694" y="2634723"/>
              <a:ext cx="248696" cy="248696"/>
            </a:xfrm>
            <a:custGeom>
              <a:avLst/>
              <a:gdLst>
                <a:gd name="connsiteX0" fmla="*/ 173321 w 189587"/>
                <a:gd name="connsiteY0" fmla="*/ 0 h 189587"/>
                <a:gd name="connsiteX1" fmla="*/ 16266 w 189587"/>
                <a:gd name="connsiteY1" fmla="*/ 0 h 189587"/>
                <a:gd name="connsiteX2" fmla="*/ 0 w 189587"/>
                <a:gd name="connsiteY2" fmla="*/ 16266 h 189587"/>
                <a:gd name="connsiteX3" fmla="*/ 0 w 189587"/>
                <a:gd name="connsiteY3" fmla="*/ 173321 h 189587"/>
                <a:gd name="connsiteX4" fmla="*/ 16266 w 189587"/>
                <a:gd name="connsiteY4" fmla="*/ 189588 h 189587"/>
                <a:gd name="connsiteX5" fmla="*/ 173321 w 189587"/>
                <a:gd name="connsiteY5" fmla="*/ 189588 h 189587"/>
                <a:gd name="connsiteX6" fmla="*/ 189588 w 189587"/>
                <a:gd name="connsiteY6" fmla="*/ 173321 h 189587"/>
                <a:gd name="connsiteX7" fmla="*/ 189588 w 189587"/>
                <a:gd name="connsiteY7" fmla="*/ 16266 h 189587"/>
                <a:gd name="connsiteX8" fmla="*/ 173321 w 189587"/>
                <a:gd name="connsiteY8" fmla="*/ 0 h 189587"/>
                <a:gd name="connsiteX9" fmla="*/ 32533 w 189587"/>
                <a:gd name="connsiteY9" fmla="*/ 32463 h 189587"/>
                <a:gd name="connsiteX10" fmla="*/ 157125 w 189587"/>
                <a:gd name="connsiteY10" fmla="*/ 32463 h 189587"/>
                <a:gd name="connsiteX11" fmla="*/ 157125 w 189587"/>
                <a:gd name="connsiteY11" fmla="*/ 157055 h 189587"/>
                <a:gd name="connsiteX12" fmla="*/ 32533 w 189587"/>
                <a:gd name="connsiteY12" fmla="*/ 157055 h 189587"/>
                <a:gd name="connsiteX13" fmla="*/ 32533 w 189587"/>
                <a:gd name="connsiteY13" fmla="*/ 32463 h 18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87" h="189587">
                  <a:moveTo>
                    <a:pt x="173321" y="0"/>
                  </a:moveTo>
                  <a:lnTo>
                    <a:pt x="16266" y="0"/>
                  </a:lnTo>
                  <a:cubicBezTo>
                    <a:pt x="7362" y="0"/>
                    <a:pt x="0" y="7082"/>
                    <a:pt x="0" y="16266"/>
                  </a:cubicBezTo>
                  <a:lnTo>
                    <a:pt x="0" y="173321"/>
                  </a:lnTo>
                  <a:cubicBezTo>
                    <a:pt x="0" y="182506"/>
                    <a:pt x="7362" y="189588"/>
                    <a:pt x="16266" y="189588"/>
                  </a:cubicBezTo>
                  <a:lnTo>
                    <a:pt x="173321" y="189588"/>
                  </a:lnTo>
                  <a:cubicBezTo>
                    <a:pt x="182226" y="189588"/>
                    <a:pt x="189588" y="182506"/>
                    <a:pt x="189588" y="173321"/>
                  </a:cubicBezTo>
                  <a:lnTo>
                    <a:pt x="189588" y="16266"/>
                  </a:lnTo>
                  <a:cubicBezTo>
                    <a:pt x="189588" y="7082"/>
                    <a:pt x="182226" y="0"/>
                    <a:pt x="173321" y="0"/>
                  </a:cubicBezTo>
                  <a:close/>
                  <a:moveTo>
                    <a:pt x="32533" y="32463"/>
                  </a:moveTo>
                  <a:lnTo>
                    <a:pt x="157125" y="32463"/>
                  </a:lnTo>
                  <a:lnTo>
                    <a:pt x="157125" y="157055"/>
                  </a:lnTo>
                  <a:lnTo>
                    <a:pt x="32533" y="157055"/>
                  </a:lnTo>
                  <a:lnTo>
                    <a:pt x="32533" y="32463"/>
                  </a:lnTo>
                  <a:close/>
                </a:path>
              </a:pathLst>
            </a:custGeom>
            <a:solidFill>
              <a:srgbClr val="121212"/>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FB31AD6-1898-4ADE-88FA-0864DFEDF94E}"/>
                </a:ext>
              </a:extLst>
            </p:cNvPr>
            <p:cNvSpPr>
              <a:spLocks noGrp="1" noRot="1" noMove="1" noResize="1" noEditPoints="1" noAdjustHandles="1" noChangeArrowheads="1" noChangeShapeType="1"/>
            </p:cNvSpPr>
            <p:nvPr/>
          </p:nvSpPr>
          <p:spPr>
            <a:xfrm>
              <a:off x="4621807" y="2634723"/>
              <a:ext cx="248696" cy="248696"/>
            </a:xfrm>
            <a:custGeom>
              <a:avLst/>
              <a:gdLst>
                <a:gd name="connsiteX0" fmla="*/ 173321 w 189587"/>
                <a:gd name="connsiteY0" fmla="*/ 0 h 189587"/>
                <a:gd name="connsiteX1" fmla="*/ 16266 w 189587"/>
                <a:gd name="connsiteY1" fmla="*/ 0 h 189587"/>
                <a:gd name="connsiteX2" fmla="*/ 0 w 189587"/>
                <a:gd name="connsiteY2" fmla="*/ 16266 h 189587"/>
                <a:gd name="connsiteX3" fmla="*/ 0 w 189587"/>
                <a:gd name="connsiteY3" fmla="*/ 173321 h 189587"/>
                <a:gd name="connsiteX4" fmla="*/ 16266 w 189587"/>
                <a:gd name="connsiteY4" fmla="*/ 189588 h 189587"/>
                <a:gd name="connsiteX5" fmla="*/ 173321 w 189587"/>
                <a:gd name="connsiteY5" fmla="*/ 189588 h 189587"/>
                <a:gd name="connsiteX6" fmla="*/ 189587 w 189587"/>
                <a:gd name="connsiteY6" fmla="*/ 173321 h 189587"/>
                <a:gd name="connsiteX7" fmla="*/ 189587 w 189587"/>
                <a:gd name="connsiteY7" fmla="*/ 16266 h 189587"/>
                <a:gd name="connsiteX8" fmla="*/ 173321 w 189587"/>
                <a:gd name="connsiteY8" fmla="*/ 0 h 189587"/>
                <a:gd name="connsiteX9" fmla="*/ 32463 w 189587"/>
                <a:gd name="connsiteY9" fmla="*/ 32463 h 189587"/>
                <a:gd name="connsiteX10" fmla="*/ 157055 w 189587"/>
                <a:gd name="connsiteY10" fmla="*/ 32463 h 189587"/>
                <a:gd name="connsiteX11" fmla="*/ 157055 w 189587"/>
                <a:gd name="connsiteY11" fmla="*/ 157055 h 189587"/>
                <a:gd name="connsiteX12" fmla="*/ 32463 w 189587"/>
                <a:gd name="connsiteY12" fmla="*/ 157055 h 189587"/>
                <a:gd name="connsiteX13" fmla="*/ 32463 w 189587"/>
                <a:gd name="connsiteY13" fmla="*/ 32463 h 18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87" h="189587">
                  <a:moveTo>
                    <a:pt x="173321" y="0"/>
                  </a:moveTo>
                  <a:lnTo>
                    <a:pt x="16266" y="0"/>
                  </a:lnTo>
                  <a:cubicBezTo>
                    <a:pt x="7362" y="0"/>
                    <a:pt x="0" y="7082"/>
                    <a:pt x="0" y="16266"/>
                  </a:cubicBezTo>
                  <a:lnTo>
                    <a:pt x="0" y="173321"/>
                  </a:lnTo>
                  <a:cubicBezTo>
                    <a:pt x="0" y="182506"/>
                    <a:pt x="7362" y="189588"/>
                    <a:pt x="16266" y="189588"/>
                  </a:cubicBezTo>
                  <a:lnTo>
                    <a:pt x="173321" y="189588"/>
                  </a:lnTo>
                  <a:cubicBezTo>
                    <a:pt x="182226" y="189588"/>
                    <a:pt x="189587" y="182506"/>
                    <a:pt x="189587" y="173321"/>
                  </a:cubicBezTo>
                  <a:lnTo>
                    <a:pt x="189587" y="16266"/>
                  </a:lnTo>
                  <a:cubicBezTo>
                    <a:pt x="189587" y="7082"/>
                    <a:pt x="182226" y="0"/>
                    <a:pt x="173321" y="0"/>
                  </a:cubicBezTo>
                  <a:close/>
                  <a:moveTo>
                    <a:pt x="32463" y="32463"/>
                  </a:moveTo>
                  <a:lnTo>
                    <a:pt x="157055" y="32463"/>
                  </a:lnTo>
                  <a:lnTo>
                    <a:pt x="157055" y="157055"/>
                  </a:lnTo>
                  <a:lnTo>
                    <a:pt x="32463" y="157055"/>
                  </a:lnTo>
                  <a:lnTo>
                    <a:pt x="32463" y="32463"/>
                  </a:lnTo>
                  <a:close/>
                </a:path>
              </a:pathLst>
            </a:custGeom>
            <a:solidFill>
              <a:srgbClr val="121212"/>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CF0888E8-5510-43F9-96B6-10BC2E19F1DE}"/>
                </a:ext>
              </a:extLst>
            </p:cNvPr>
            <p:cNvSpPr>
              <a:spLocks noGrp="1" noRot="1" noMove="1" noResize="1" noEditPoints="1" noAdjustHandles="1" noChangeArrowheads="1" noChangeShapeType="1"/>
            </p:cNvSpPr>
            <p:nvPr/>
          </p:nvSpPr>
          <p:spPr>
            <a:xfrm>
              <a:off x="4827828" y="2634723"/>
              <a:ext cx="248696" cy="248696"/>
            </a:xfrm>
            <a:custGeom>
              <a:avLst/>
              <a:gdLst>
                <a:gd name="connsiteX0" fmla="*/ 173321 w 189587"/>
                <a:gd name="connsiteY0" fmla="*/ 0 h 189587"/>
                <a:gd name="connsiteX1" fmla="*/ 16266 w 189587"/>
                <a:gd name="connsiteY1" fmla="*/ 0 h 189587"/>
                <a:gd name="connsiteX2" fmla="*/ 0 w 189587"/>
                <a:gd name="connsiteY2" fmla="*/ 16266 h 189587"/>
                <a:gd name="connsiteX3" fmla="*/ 0 w 189587"/>
                <a:gd name="connsiteY3" fmla="*/ 173321 h 189587"/>
                <a:gd name="connsiteX4" fmla="*/ 16266 w 189587"/>
                <a:gd name="connsiteY4" fmla="*/ 189588 h 189587"/>
                <a:gd name="connsiteX5" fmla="*/ 173321 w 189587"/>
                <a:gd name="connsiteY5" fmla="*/ 189588 h 189587"/>
                <a:gd name="connsiteX6" fmla="*/ 189588 w 189587"/>
                <a:gd name="connsiteY6" fmla="*/ 173321 h 189587"/>
                <a:gd name="connsiteX7" fmla="*/ 189588 w 189587"/>
                <a:gd name="connsiteY7" fmla="*/ 16266 h 189587"/>
                <a:gd name="connsiteX8" fmla="*/ 173321 w 189587"/>
                <a:gd name="connsiteY8" fmla="*/ 0 h 189587"/>
                <a:gd name="connsiteX9" fmla="*/ 157125 w 189587"/>
                <a:gd name="connsiteY9" fmla="*/ 157055 h 189587"/>
                <a:gd name="connsiteX10" fmla="*/ 32533 w 189587"/>
                <a:gd name="connsiteY10" fmla="*/ 157055 h 189587"/>
                <a:gd name="connsiteX11" fmla="*/ 32533 w 189587"/>
                <a:gd name="connsiteY11" fmla="*/ 32463 h 189587"/>
                <a:gd name="connsiteX12" fmla="*/ 157125 w 189587"/>
                <a:gd name="connsiteY12" fmla="*/ 32463 h 189587"/>
                <a:gd name="connsiteX13" fmla="*/ 157125 w 189587"/>
                <a:gd name="connsiteY13" fmla="*/ 157055 h 18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87" h="189587">
                  <a:moveTo>
                    <a:pt x="173321" y="0"/>
                  </a:moveTo>
                  <a:lnTo>
                    <a:pt x="16266" y="0"/>
                  </a:lnTo>
                  <a:cubicBezTo>
                    <a:pt x="7362" y="0"/>
                    <a:pt x="0" y="7082"/>
                    <a:pt x="0" y="16266"/>
                  </a:cubicBezTo>
                  <a:lnTo>
                    <a:pt x="0" y="173321"/>
                  </a:lnTo>
                  <a:cubicBezTo>
                    <a:pt x="0" y="182506"/>
                    <a:pt x="7362" y="189588"/>
                    <a:pt x="16266" y="189588"/>
                  </a:cubicBezTo>
                  <a:lnTo>
                    <a:pt x="173321" y="189588"/>
                  </a:lnTo>
                  <a:cubicBezTo>
                    <a:pt x="182226" y="189588"/>
                    <a:pt x="189588" y="182506"/>
                    <a:pt x="189588" y="173321"/>
                  </a:cubicBezTo>
                  <a:lnTo>
                    <a:pt x="189588" y="16266"/>
                  </a:lnTo>
                  <a:cubicBezTo>
                    <a:pt x="189588" y="7082"/>
                    <a:pt x="182226" y="0"/>
                    <a:pt x="173321" y="0"/>
                  </a:cubicBezTo>
                  <a:close/>
                  <a:moveTo>
                    <a:pt x="157125" y="157055"/>
                  </a:moveTo>
                  <a:lnTo>
                    <a:pt x="32533" y="157055"/>
                  </a:lnTo>
                  <a:lnTo>
                    <a:pt x="32533" y="32463"/>
                  </a:lnTo>
                  <a:lnTo>
                    <a:pt x="157125" y="32463"/>
                  </a:lnTo>
                  <a:lnTo>
                    <a:pt x="157125" y="157055"/>
                  </a:lnTo>
                  <a:close/>
                </a:path>
              </a:pathLst>
            </a:custGeom>
            <a:solidFill>
              <a:srgbClr val="121212"/>
            </a:solidFill>
            <a:ln w="0" cap="flat">
              <a:noFill/>
              <a:prstDash val="solid"/>
              <a:miter/>
            </a:ln>
          </p:spPr>
          <p:txBody>
            <a:bodyPr rtlCol="0" anchor="ctr"/>
            <a:lstStyle/>
            <a:p>
              <a:endParaRPr lang="en-US"/>
            </a:p>
          </p:txBody>
        </p:sp>
        <p:grpSp>
          <p:nvGrpSpPr>
            <p:cNvPr id="30" name="Graphic 8">
              <a:extLst>
                <a:ext uri="{FF2B5EF4-FFF2-40B4-BE49-F238E27FC236}">
                  <a16:creationId xmlns:a16="http://schemas.microsoft.com/office/drawing/2014/main" id="{1AA59D2F-7404-4AA9-B709-540810E465DF}"/>
                </a:ext>
              </a:extLst>
            </p:cNvPr>
            <p:cNvGrpSpPr>
              <a:grpSpLocks noGrp="1" noUngrp="1" noRot="1" noMove="1" noResize="1"/>
            </p:cNvGrpSpPr>
            <p:nvPr/>
          </p:nvGrpSpPr>
          <p:grpSpPr>
            <a:xfrm>
              <a:off x="3863302" y="1302947"/>
              <a:ext cx="1828800" cy="523788"/>
              <a:chOff x="3022003" y="1363098"/>
              <a:chExt cx="1394141" cy="399297"/>
            </a:xfrm>
            <a:solidFill>
              <a:srgbClr val="121212"/>
            </a:solidFill>
          </p:grpSpPr>
          <p:sp>
            <p:nvSpPr>
              <p:cNvPr id="33" name="Freeform: Shape 32">
                <a:extLst>
                  <a:ext uri="{FF2B5EF4-FFF2-40B4-BE49-F238E27FC236}">
                    <a16:creationId xmlns:a16="http://schemas.microsoft.com/office/drawing/2014/main" id="{77F324F4-66B6-4503-9574-ABE57EADFA74}"/>
                  </a:ext>
                </a:extLst>
              </p:cNvPr>
              <p:cNvSpPr>
                <a:spLocks noGrp="1" noRot="1" noMove="1" noResize="1" noEditPoints="1" noAdjustHandles="1" noChangeArrowheads="1" noChangeShapeType="1"/>
              </p:cNvSpPr>
              <p:nvPr/>
            </p:nvSpPr>
            <p:spPr>
              <a:xfrm>
                <a:off x="3022003" y="1520223"/>
                <a:ext cx="1394141" cy="242172"/>
              </a:xfrm>
              <a:custGeom>
                <a:avLst/>
                <a:gdLst>
                  <a:gd name="connsiteX0" fmla="*/ 1377735 w 1394141"/>
                  <a:gd name="connsiteY0" fmla="*/ 242173 h 242172"/>
                  <a:gd name="connsiteX1" fmla="*/ 16336 w 1394141"/>
                  <a:gd name="connsiteY1" fmla="*/ 242173 h 242172"/>
                  <a:gd name="connsiteX2" fmla="*/ 0 w 1394141"/>
                  <a:gd name="connsiteY2" fmla="*/ 225836 h 242172"/>
                  <a:gd name="connsiteX3" fmla="*/ 0 w 1394141"/>
                  <a:gd name="connsiteY3" fmla="*/ 42559 h 242172"/>
                  <a:gd name="connsiteX4" fmla="*/ 42559 w 1394141"/>
                  <a:gd name="connsiteY4" fmla="*/ 0 h 242172"/>
                  <a:gd name="connsiteX5" fmla="*/ 1351583 w 1394141"/>
                  <a:gd name="connsiteY5" fmla="*/ 0 h 242172"/>
                  <a:gd name="connsiteX6" fmla="*/ 1394141 w 1394141"/>
                  <a:gd name="connsiteY6" fmla="*/ 42559 h 242172"/>
                  <a:gd name="connsiteX7" fmla="*/ 1394141 w 1394141"/>
                  <a:gd name="connsiteY7" fmla="*/ 225836 h 242172"/>
                  <a:gd name="connsiteX8" fmla="*/ 1377805 w 1394141"/>
                  <a:gd name="connsiteY8" fmla="*/ 242173 h 242172"/>
                  <a:gd name="connsiteX9" fmla="*/ 32673 w 1394141"/>
                  <a:gd name="connsiteY9" fmla="*/ 209430 h 242172"/>
                  <a:gd name="connsiteX10" fmla="*/ 1361328 w 1394141"/>
                  <a:gd name="connsiteY10" fmla="*/ 209430 h 242172"/>
                  <a:gd name="connsiteX11" fmla="*/ 1361328 w 1394141"/>
                  <a:gd name="connsiteY11" fmla="*/ 42559 h 242172"/>
                  <a:gd name="connsiteX12" fmla="*/ 1351513 w 1394141"/>
                  <a:gd name="connsiteY12" fmla="*/ 32743 h 242172"/>
                  <a:gd name="connsiteX13" fmla="*/ 42489 w 1394141"/>
                  <a:gd name="connsiteY13" fmla="*/ 32743 h 242172"/>
                  <a:gd name="connsiteX14" fmla="*/ 32673 w 1394141"/>
                  <a:gd name="connsiteY14" fmla="*/ 42559 h 242172"/>
                  <a:gd name="connsiteX15" fmla="*/ 32673 w 1394141"/>
                  <a:gd name="connsiteY15" fmla="*/ 209430 h 24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4141" h="242172">
                    <a:moveTo>
                      <a:pt x="1377735" y="242173"/>
                    </a:moveTo>
                    <a:lnTo>
                      <a:pt x="16336" y="242173"/>
                    </a:lnTo>
                    <a:cubicBezTo>
                      <a:pt x="7292" y="242173"/>
                      <a:pt x="0" y="234881"/>
                      <a:pt x="0" y="225836"/>
                    </a:cubicBezTo>
                    <a:lnTo>
                      <a:pt x="0" y="42559"/>
                    </a:lnTo>
                    <a:cubicBezTo>
                      <a:pt x="0" y="19071"/>
                      <a:pt x="19071" y="0"/>
                      <a:pt x="42559" y="0"/>
                    </a:cubicBezTo>
                    <a:lnTo>
                      <a:pt x="1351583" y="0"/>
                    </a:lnTo>
                    <a:cubicBezTo>
                      <a:pt x="1375071" y="0"/>
                      <a:pt x="1394141" y="19071"/>
                      <a:pt x="1394141" y="42559"/>
                    </a:cubicBezTo>
                    <a:lnTo>
                      <a:pt x="1394141" y="225836"/>
                    </a:lnTo>
                    <a:cubicBezTo>
                      <a:pt x="1394141" y="234881"/>
                      <a:pt x="1386780" y="242173"/>
                      <a:pt x="1377805" y="242173"/>
                    </a:cubicBezTo>
                    <a:close/>
                    <a:moveTo>
                      <a:pt x="32673" y="209430"/>
                    </a:moveTo>
                    <a:lnTo>
                      <a:pt x="1361328" y="209430"/>
                    </a:lnTo>
                    <a:lnTo>
                      <a:pt x="1361328" y="42559"/>
                    </a:lnTo>
                    <a:cubicBezTo>
                      <a:pt x="1361328" y="37160"/>
                      <a:pt x="1356911" y="32743"/>
                      <a:pt x="1351513" y="32743"/>
                    </a:cubicBezTo>
                    <a:lnTo>
                      <a:pt x="42489" y="32743"/>
                    </a:lnTo>
                    <a:cubicBezTo>
                      <a:pt x="37090" y="32743"/>
                      <a:pt x="32673" y="37160"/>
                      <a:pt x="32673" y="42559"/>
                    </a:cubicBezTo>
                    <a:lnTo>
                      <a:pt x="32673" y="209430"/>
                    </a:lnTo>
                    <a:close/>
                  </a:path>
                </a:pathLst>
              </a:custGeom>
              <a:solidFill>
                <a:srgbClr val="121212"/>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B960B7A-2DC7-4901-8798-081F89225A91}"/>
                  </a:ext>
                </a:extLst>
              </p:cNvPr>
              <p:cNvSpPr>
                <a:spLocks noGrp="1" noRot="1" noMove="1" noResize="1" noEditPoints="1" noAdjustHandles="1" noChangeArrowheads="1" noChangeShapeType="1"/>
              </p:cNvSpPr>
              <p:nvPr/>
            </p:nvSpPr>
            <p:spPr>
              <a:xfrm>
                <a:off x="3126753" y="1363098"/>
                <a:ext cx="189867" cy="294617"/>
              </a:xfrm>
              <a:custGeom>
                <a:avLst/>
                <a:gdLst>
                  <a:gd name="connsiteX0" fmla="*/ 173391 w 189867"/>
                  <a:gd name="connsiteY0" fmla="*/ 294618 h 294617"/>
                  <a:gd name="connsiteX1" fmla="*/ 157055 w 189867"/>
                  <a:gd name="connsiteY1" fmla="*/ 278281 h 294617"/>
                  <a:gd name="connsiteX2" fmla="*/ 157055 w 189867"/>
                  <a:gd name="connsiteY2" fmla="*/ 94934 h 294617"/>
                  <a:gd name="connsiteX3" fmla="*/ 94864 w 189867"/>
                  <a:gd name="connsiteY3" fmla="*/ 32743 h 294617"/>
                  <a:gd name="connsiteX4" fmla="*/ 32673 w 189867"/>
                  <a:gd name="connsiteY4" fmla="*/ 94934 h 294617"/>
                  <a:gd name="connsiteX5" fmla="*/ 32673 w 189867"/>
                  <a:gd name="connsiteY5" fmla="*/ 173461 h 294617"/>
                  <a:gd name="connsiteX6" fmla="*/ 16336 w 189867"/>
                  <a:gd name="connsiteY6" fmla="*/ 189798 h 294617"/>
                  <a:gd name="connsiteX7" fmla="*/ 0 w 189867"/>
                  <a:gd name="connsiteY7" fmla="*/ 173461 h 294617"/>
                  <a:gd name="connsiteX8" fmla="*/ 0 w 189867"/>
                  <a:gd name="connsiteY8" fmla="*/ 94934 h 294617"/>
                  <a:gd name="connsiteX9" fmla="*/ 94934 w 189867"/>
                  <a:gd name="connsiteY9" fmla="*/ 0 h 294617"/>
                  <a:gd name="connsiteX10" fmla="*/ 189868 w 189867"/>
                  <a:gd name="connsiteY10" fmla="*/ 94934 h 294617"/>
                  <a:gd name="connsiteX11" fmla="*/ 189868 w 189867"/>
                  <a:gd name="connsiteY11" fmla="*/ 278211 h 294617"/>
                  <a:gd name="connsiteX12" fmla="*/ 173532 w 189867"/>
                  <a:gd name="connsiteY12" fmla="*/ 294548 h 294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867" h="294617">
                    <a:moveTo>
                      <a:pt x="173391" y="294618"/>
                    </a:moveTo>
                    <a:cubicBezTo>
                      <a:pt x="164347" y="294618"/>
                      <a:pt x="157055" y="287326"/>
                      <a:pt x="157055" y="278281"/>
                    </a:cubicBezTo>
                    <a:lnTo>
                      <a:pt x="157055" y="94934"/>
                    </a:lnTo>
                    <a:cubicBezTo>
                      <a:pt x="157055" y="60648"/>
                      <a:pt x="129149" y="32743"/>
                      <a:pt x="94864" y="32743"/>
                    </a:cubicBezTo>
                    <a:cubicBezTo>
                      <a:pt x="60578" y="32743"/>
                      <a:pt x="32673" y="60648"/>
                      <a:pt x="32673" y="94934"/>
                    </a:cubicBezTo>
                    <a:lnTo>
                      <a:pt x="32673" y="173461"/>
                    </a:lnTo>
                    <a:cubicBezTo>
                      <a:pt x="32673" y="182506"/>
                      <a:pt x="25311" y="189798"/>
                      <a:pt x="16336" y="189798"/>
                    </a:cubicBezTo>
                    <a:cubicBezTo>
                      <a:pt x="7362" y="189798"/>
                      <a:pt x="0" y="182506"/>
                      <a:pt x="0" y="173461"/>
                    </a:cubicBezTo>
                    <a:lnTo>
                      <a:pt x="0" y="94934"/>
                    </a:lnTo>
                    <a:cubicBezTo>
                      <a:pt x="0" y="42629"/>
                      <a:pt x="42559" y="0"/>
                      <a:pt x="94934" y="0"/>
                    </a:cubicBezTo>
                    <a:cubicBezTo>
                      <a:pt x="147309" y="0"/>
                      <a:pt x="189868" y="42559"/>
                      <a:pt x="189868" y="94934"/>
                    </a:cubicBezTo>
                    <a:lnTo>
                      <a:pt x="189868" y="278211"/>
                    </a:lnTo>
                    <a:cubicBezTo>
                      <a:pt x="189868" y="287256"/>
                      <a:pt x="182506" y="294548"/>
                      <a:pt x="173532" y="294548"/>
                    </a:cubicBezTo>
                    <a:close/>
                  </a:path>
                </a:pathLst>
              </a:custGeom>
              <a:solidFill>
                <a:srgbClr val="121212"/>
              </a:solidFill>
              <a:ln w="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F402C50-E8F7-463A-A7F0-CF21CB9BBA10}"/>
                  </a:ext>
                </a:extLst>
              </p:cNvPr>
              <p:cNvSpPr>
                <a:spLocks noGrp="1" noRot="1" noMove="1" noResize="1" noEditPoints="1" noAdjustHandles="1" noChangeArrowheads="1" noChangeShapeType="1"/>
              </p:cNvSpPr>
              <p:nvPr/>
            </p:nvSpPr>
            <p:spPr>
              <a:xfrm>
                <a:off x="3440933" y="1363098"/>
                <a:ext cx="189867" cy="294617"/>
              </a:xfrm>
              <a:custGeom>
                <a:avLst/>
                <a:gdLst>
                  <a:gd name="connsiteX0" fmla="*/ 173391 w 189867"/>
                  <a:gd name="connsiteY0" fmla="*/ 294618 h 294617"/>
                  <a:gd name="connsiteX1" fmla="*/ 157055 w 189867"/>
                  <a:gd name="connsiteY1" fmla="*/ 278281 h 294617"/>
                  <a:gd name="connsiteX2" fmla="*/ 157055 w 189867"/>
                  <a:gd name="connsiteY2" fmla="*/ 94934 h 294617"/>
                  <a:gd name="connsiteX3" fmla="*/ 94864 w 189867"/>
                  <a:gd name="connsiteY3" fmla="*/ 32743 h 294617"/>
                  <a:gd name="connsiteX4" fmla="*/ 32673 w 189867"/>
                  <a:gd name="connsiteY4" fmla="*/ 94934 h 294617"/>
                  <a:gd name="connsiteX5" fmla="*/ 32673 w 189867"/>
                  <a:gd name="connsiteY5" fmla="*/ 173461 h 294617"/>
                  <a:gd name="connsiteX6" fmla="*/ 16336 w 189867"/>
                  <a:gd name="connsiteY6" fmla="*/ 189798 h 294617"/>
                  <a:gd name="connsiteX7" fmla="*/ 0 w 189867"/>
                  <a:gd name="connsiteY7" fmla="*/ 173461 h 294617"/>
                  <a:gd name="connsiteX8" fmla="*/ 0 w 189867"/>
                  <a:gd name="connsiteY8" fmla="*/ 94934 h 294617"/>
                  <a:gd name="connsiteX9" fmla="*/ 94934 w 189867"/>
                  <a:gd name="connsiteY9" fmla="*/ 0 h 294617"/>
                  <a:gd name="connsiteX10" fmla="*/ 189868 w 189867"/>
                  <a:gd name="connsiteY10" fmla="*/ 94934 h 294617"/>
                  <a:gd name="connsiteX11" fmla="*/ 189868 w 189867"/>
                  <a:gd name="connsiteY11" fmla="*/ 278211 h 294617"/>
                  <a:gd name="connsiteX12" fmla="*/ 173532 w 189867"/>
                  <a:gd name="connsiteY12" fmla="*/ 294548 h 294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867" h="294617">
                    <a:moveTo>
                      <a:pt x="173391" y="294618"/>
                    </a:moveTo>
                    <a:cubicBezTo>
                      <a:pt x="164347" y="294618"/>
                      <a:pt x="157055" y="287326"/>
                      <a:pt x="157055" y="278281"/>
                    </a:cubicBezTo>
                    <a:lnTo>
                      <a:pt x="157055" y="94934"/>
                    </a:lnTo>
                    <a:cubicBezTo>
                      <a:pt x="157055" y="60648"/>
                      <a:pt x="129149" y="32743"/>
                      <a:pt x="94864" y="32743"/>
                    </a:cubicBezTo>
                    <a:cubicBezTo>
                      <a:pt x="60578" y="32743"/>
                      <a:pt x="32673" y="60648"/>
                      <a:pt x="32673" y="94934"/>
                    </a:cubicBezTo>
                    <a:lnTo>
                      <a:pt x="32673" y="173461"/>
                    </a:lnTo>
                    <a:cubicBezTo>
                      <a:pt x="32673" y="182506"/>
                      <a:pt x="25311" y="189798"/>
                      <a:pt x="16336" y="189798"/>
                    </a:cubicBezTo>
                    <a:cubicBezTo>
                      <a:pt x="7362" y="189798"/>
                      <a:pt x="0" y="182506"/>
                      <a:pt x="0" y="173461"/>
                    </a:cubicBezTo>
                    <a:lnTo>
                      <a:pt x="0" y="94934"/>
                    </a:lnTo>
                    <a:cubicBezTo>
                      <a:pt x="0" y="42629"/>
                      <a:pt x="42559" y="0"/>
                      <a:pt x="94934" y="0"/>
                    </a:cubicBezTo>
                    <a:cubicBezTo>
                      <a:pt x="147309" y="0"/>
                      <a:pt x="189868" y="42559"/>
                      <a:pt x="189868" y="94934"/>
                    </a:cubicBezTo>
                    <a:lnTo>
                      <a:pt x="189868" y="278211"/>
                    </a:lnTo>
                    <a:cubicBezTo>
                      <a:pt x="189868" y="287256"/>
                      <a:pt x="182506" y="294548"/>
                      <a:pt x="173532" y="294548"/>
                    </a:cubicBezTo>
                    <a:close/>
                  </a:path>
                </a:pathLst>
              </a:custGeom>
              <a:solidFill>
                <a:srgbClr val="121212"/>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D74CF8E-3902-4191-BAF2-11109FDE7496}"/>
                  </a:ext>
                </a:extLst>
              </p:cNvPr>
              <p:cNvSpPr>
                <a:spLocks noGrp="1" noRot="1" noMove="1" noResize="1" noEditPoints="1" noAdjustHandles="1" noChangeArrowheads="1" noChangeShapeType="1"/>
              </p:cNvSpPr>
              <p:nvPr/>
            </p:nvSpPr>
            <p:spPr>
              <a:xfrm>
                <a:off x="3755042" y="1363098"/>
                <a:ext cx="189868" cy="294617"/>
              </a:xfrm>
              <a:custGeom>
                <a:avLst/>
                <a:gdLst>
                  <a:gd name="connsiteX0" fmla="*/ 173391 w 189868"/>
                  <a:gd name="connsiteY0" fmla="*/ 294618 h 294617"/>
                  <a:gd name="connsiteX1" fmla="*/ 157055 w 189868"/>
                  <a:gd name="connsiteY1" fmla="*/ 278281 h 294617"/>
                  <a:gd name="connsiteX2" fmla="*/ 157055 w 189868"/>
                  <a:gd name="connsiteY2" fmla="*/ 94934 h 294617"/>
                  <a:gd name="connsiteX3" fmla="*/ 94864 w 189868"/>
                  <a:gd name="connsiteY3" fmla="*/ 32743 h 294617"/>
                  <a:gd name="connsiteX4" fmla="*/ 32673 w 189868"/>
                  <a:gd name="connsiteY4" fmla="*/ 94934 h 294617"/>
                  <a:gd name="connsiteX5" fmla="*/ 32673 w 189868"/>
                  <a:gd name="connsiteY5" fmla="*/ 173461 h 294617"/>
                  <a:gd name="connsiteX6" fmla="*/ 16337 w 189868"/>
                  <a:gd name="connsiteY6" fmla="*/ 189798 h 294617"/>
                  <a:gd name="connsiteX7" fmla="*/ 0 w 189868"/>
                  <a:gd name="connsiteY7" fmla="*/ 173461 h 294617"/>
                  <a:gd name="connsiteX8" fmla="*/ 0 w 189868"/>
                  <a:gd name="connsiteY8" fmla="*/ 94934 h 294617"/>
                  <a:gd name="connsiteX9" fmla="*/ 94934 w 189868"/>
                  <a:gd name="connsiteY9" fmla="*/ 0 h 294617"/>
                  <a:gd name="connsiteX10" fmla="*/ 189868 w 189868"/>
                  <a:gd name="connsiteY10" fmla="*/ 94934 h 294617"/>
                  <a:gd name="connsiteX11" fmla="*/ 189868 w 189868"/>
                  <a:gd name="connsiteY11" fmla="*/ 278211 h 294617"/>
                  <a:gd name="connsiteX12" fmla="*/ 173532 w 189868"/>
                  <a:gd name="connsiteY12" fmla="*/ 294548 h 294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868" h="294617">
                    <a:moveTo>
                      <a:pt x="173391" y="294618"/>
                    </a:moveTo>
                    <a:cubicBezTo>
                      <a:pt x="164347" y="294618"/>
                      <a:pt x="157055" y="287326"/>
                      <a:pt x="157055" y="278281"/>
                    </a:cubicBezTo>
                    <a:lnTo>
                      <a:pt x="157055" y="94934"/>
                    </a:lnTo>
                    <a:cubicBezTo>
                      <a:pt x="157055" y="60648"/>
                      <a:pt x="129150" y="32743"/>
                      <a:pt x="94864" y="32743"/>
                    </a:cubicBezTo>
                    <a:cubicBezTo>
                      <a:pt x="60578" y="32743"/>
                      <a:pt x="32673" y="60648"/>
                      <a:pt x="32673" y="94934"/>
                    </a:cubicBezTo>
                    <a:lnTo>
                      <a:pt x="32673" y="173461"/>
                    </a:lnTo>
                    <a:cubicBezTo>
                      <a:pt x="32673" y="182506"/>
                      <a:pt x="25311" y="189798"/>
                      <a:pt x="16337" y="189798"/>
                    </a:cubicBezTo>
                    <a:cubicBezTo>
                      <a:pt x="7362" y="189798"/>
                      <a:pt x="0" y="182506"/>
                      <a:pt x="0" y="173461"/>
                    </a:cubicBezTo>
                    <a:lnTo>
                      <a:pt x="0" y="94934"/>
                    </a:lnTo>
                    <a:cubicBezTo>
                      <a:pt x="0" y="42629"/>
                      <a:pt x="42559" y="0"/>
                      <a:pt x="94934" y="0"/>
                    </a:cubicBezTo>
                    <a:cubicBezTo>
                      <a:pt x="147309" y="0"/>
                      <a:pt x="189868" y="42559"/>
                      <a:pt x="189868" y="94934"/>
                    </a:cubicBezTo>
                    <a:lnTo>
                      <a:pt x="189868" y="278211"/>
                    </a:lnTo>
                    <a:cubicBezTo>
                      <a:pt x="189868" y="287256"/>
                      <a:pt x="182506" y="294548"/>
                      <a:pt x="173532" y="294548"/>
                    </a:cubicBezTo>
                    <a:close/>
                  </a:path>
                </a:pathLst>
              </a:custGeom>
              <a:solidFill>
                <a:srgbClr val="121212"/>
              </a:solidFill>
              <a:ln w="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4C2644C-56BC-40DB-9194-ACE942D9E599}"/>
                  </a:ext>
                </a:extLst>
              </p:cNvPr>
              <p:cNvSpPr>
                <a:spLocks noGrp="1" noRot="1" noMove="1" noResize="1" noEditPoints="1" noAdjustHandles="1" noChangeArrowheads="1" noChangeShapeType="1"/>
              </p:cNvSpPr>
              <p:nvPr/>
            </p:nvSpPr>
            <p:spPr>
              <a:xfrm>
                <a:off x="4069222" y="1363098"/>
                <a:ext cx="189868" cy="294617"/>
              </a:xfrm>
              <a:custGeom>
                <a:avLst/>
                <a:gdLst>
                  <a:gd name="connsiteX0" fmla="*/ 173391 w 189868"/>
                  <a:gd name="connsiteY0" fmla="*/ 294618 h 294617"/>
                  <a:gd name="connsiteX1" fmla="*/ 157055 w 189868"/>
                  <a:gd name="connsiteY1" fmla="*/ 278281 h 294617"/>
                  <a:gd name="connsiteX2" fmla="*/ 157055 w 189868"/>
                  <a:gd name="connsiteY2" fmla="*/ 94934 h 294617"/>
                  <a:gd name="connsiteX3" fmla="*/ 94864 w 189868"/>
                  <a:gd name="connsiteY3" fmla="*/ 32743 h 294617"/>
                  <a:gd name="connsiteX4" fmla="*/ 32673 w 189868"/>
                  <a:gd name="connsiteY4" fmla="*/ 94934 h 294617"/>
                  <a:gd name="connsiteX5" fmla="*/ 32673 w 189868"/>
                  <a:gd name="connsiteY5" fmla="*/ 173461 h 294617"/>
                  <a:gd name="connsiteX6" fmla="*/ 16337 w 189868"/>
                  <a:gd name="connsiteY6" fmla="*/ 189798 h 294617"/>
                  <a:gd name="connsiteX7" fmla="*/ 0 w 189868"/>
                  <a:gd name="connsiteY7" fmla="*/ 173461 h 294617"/>
                  <a:gd name="connsiteX8" fmla="*/ 0 w 189868"/>
                  <a:gd name="connsiteY8" fmla="*/ 94934 h 294617"/>
                  <a:gd name="connsiteX9" fmla="*/ 94934 w 189868"/>
                  <a:gd name="connsiteY9" fmla="*/ 0 h 294617"/>
                  <a:gd name="connsiteX10" fmla="*/ 189868 w 189868"/>
                  <a:gd name="connsiteY10" fmla="*/ 94934 h 294617"/>
                  <a:gd name="connsiteX11" fmla="*/ 189868 w 189868"/>
                  <a:gd name="connsiteY11" fmla="*/ 278211 h 294617"/>
                  <a:gd name="connsiteX12" fmla="*/ 173532 w 189868"/>
                  <a:gd name="connsiteY12" fmla="*/ 294548 h 294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868" h="294617">
                    <a:moveTo>
                      <a:pt x="173391" y="294618"/>
                    </a:moveTo>
                    <a:cubicBezTo>
                      <a:pt x="164347" y="294618"/>
                      <a:pt x="157055" y="287326"/>
                      <a:pt x="157055" y="278281"/>
                    </a:cubicBezTo>
                    <a:lnTo>
                      <a:pt x="157055" y="94934"/>
                    </a:lnTo>
                    <a:cubicBezTo>
                      <a:pt x="157055" y="60648"/>
                      <a:pt x="129150" y="32743"/>
                      <a:pt x="94864" y="32743"/>
                    </a:cubicBezTo>
                    <a:cubicBezTo>
                      <a:pt x="60578" y="32743"/>
                      <a:pt x="32673" y="60648"/>
                      <a:pt x="32673" y="94934"/>
                    </a:cubicBezTo>
                    <a:lnTo>
                      <a:pt x="32673" y="173461"/>
                    </a:lnTo>
                    <a:cubicBezTo>
                      <a:pt x="32673" y="182506"/>
                      <a:pt x="25311" y="189798"/>
                      <a:pt x="16337" y="189798"/>
                    </a:cubicBezTo>
                    <a:cubicBezTo>
                      <a:pt x="7362" y="189798"/>
                      <a:pt x="0" y="182506"/>
                      <a:pt x="0" y="173461"/>
                    </a:cubicBezTo>
                    <a:lnTo>
                      <a:pt x="0" y="94934"/>
                    </a:lnTo>
                    <a:cubicBezTo>
                      <a:pt x="0" y="42629"/>
                      <a:pt x="42559" y="0"/>
                      <a:pt x="94934" y="0"/>
                    </a:cubicBezTo>
                    <a:cubicBezTo>
                      <a:pt x="147309" y="0"/>
                      <a:pt x="189868" y="42559"/>
                      <a:pt x="189868" y="94934"/>
                    </a:cubicBezTo>
                    <a:lnTo>
                      <a:pt x="189868" y="278211"/>
                    </a:lnTo>
                    <a:cubicBezTo>
                      <a:pt x="189868" y="287256"/>
                      <a:pt x="182506" y="294548"/>
                      <a:pt x="173532" y="294548"/>
                    </a:cubicBezTo>
                    <a:close/>
                  </a:path>
                </a:pathLst>
              </a:custGeom>
              <a:solidFill>
                <a:srgbClr val="121212"/>
              </a:solidFill>
              <a:ln w="0" cap="flat">
                <a:noFill/>
                <a:prstDash val="solid"/>
                <a:miter/>
              </a:ln>
            </p:spPr>
            <p:txBody>
              <a:bodyPr rtlCol="0" anchor="ctr"/>
              <a:lstStyle/>
              <a:p>
                <a:endParaRPr lang="en-US"/>
              </a:p>
            </p:txBody>
          </p:sp>
        </p:grpSp>
        <p:sp>
          <p:nvSpPr>
            <p:cNvPr id="31" name="Rectangle 30">
              <a:extLst>
                <a:ext uri="{FF2B5EF4-FFF2-40B4-BE49-F238E27FC236}">
                  <a16:creationId xmlns:a16="http://schemas.microsoft.com/office/drawing/2014/main" id="{CAFCF6AD-F8F6-48EF-9952-80213D8106C7}"/>
                </a:ext>
              </a:extLst>
            </p:cNvPr>
            <p:cNvSpPr>
              <a:spLocks noGrp="1" noRot="1" noMove="1" noResize="1" noEditPoints="1" noAdjustHandles="1" noChangeArrowheads="1" noChangeShapeType="1"/>
            </p:cNvSpPr>
            <p:nvPr/>
          </p:nvSpPr>
          <p:spPr>
            <a:xfrm>
              <a:off x="4007768" y="2265174"/>
              <a:ext cx="201722" cy="163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Shape 31">
              <a:extLst>
                <a:ext uri="{FF2B5EF4-FFF2-40B4-BE49-F238E27FC236}">
                  <a16:creationId xmlns:a16="http://schemas.microsoft.com/office/drawing/2014/main" id="{A69A79FD-4430-4931-AA07-768762DEDB31}"/>
                </a:ext>
              </a:extLst>
            </p:cNvPr>
            <p:cNvSpPr>
              <a:spLocks noGrp="1" noRot="1" noMove="1" noResize="1" noEditPoints="1" noAdjustHandles="1" noChangeArrowheads="1" noChangeShapeType="1"/>
            </p:cNvSpPr>
            <p:nvPr/>
          </p:nvSpPr>
          <p:spPr>
            <a:xfrm>
              <a:off x="4003653" y="2222591"/>
              <a:ext cx="248696" cy="248696"/>
            </a:xfrm>
            <a:custGeom>
              <a:avLst/>
              <a:gdLst>
                <a:gd name="connsiteX0" fmla="*/ 173321 w 189587"/>
                <a:gd name="connsiteY0" fmla="*/ 0 h 189587"/>
                <a:gd name="connsiteX1" fmla="*/ 16266 w 189587"/>
                <a:gd name="connsiteY1" fmla="*/ 0 h 189587"/>
                <a:gd name="connsiteX2" fmla="*/ 0 w 189587"/>
                <a:gd name="connsiteY2" fmla="*/ 16266 h 189587"/>
                <a:gd name="connsiteX3" fmla="*/ 0 w 189587"/>
                <a:gd name="connsiteY3" fmla="*/ 173321 h 189587"/>
                <a:gd name="connsiteX4" fmla="*/ 16266 w 189587"/>
                <a:gd name="connsiteY4" fmla="*/ 189588 h 189587"/>
                <a:gd name="connsiteX5" fmla="*/ 173321 w 189587"/>
                <a:gd name="connsiteY5" fmla="*/ 189588 h 189587"/>
                <a:gd name="connsiteX6" fmla="*/ 189588 w 189587"/>
                <a:gd name="connsiteY6" fmla="*/ 173321 h 189587"/>
                <a:gd name="connsiteX7" fmla="*/ 189588 w 189587"/>
                <a:gd name="connsiteY7" fmla="*/ 16266 h 189587"/>
                <a:gd name="connsiteX8" fmla="*/ 173321 w 189587"/>
                <a:gd name="connsiteY8" fmla="*/ 0 h 189587"/>
                <a:gd name="connsiteX9" fmla="*/ 32463 w 189587"/>
                <a:gd name="connsiteY9" fmla="*/ 157055 h 189587"/>
                <a:gd name="connsiteX10" fmla="*/ 32463 w 189587"/>
                <a:gd name="connsiteY10" fmla="*/ 32463 h 189587"/>
                <a:gd name="connsiteX11" fmla="*/ 157055 w 189587"/>
                <a:gd name="connsiteY11" fmla="*/ 32463 h 189587"/>
                <a:gd name="connsiteX12" fmla="*/ 157055 w 189587"/>
                <a:gd name="connsiteY12" fmla="*/ 157055 h 189587"/>
                <a:gd name="connsiteX13" fmla="*/ 32463 w 189587"/>
                <a:gd name="connsiteY13" fmla="*/ 157055 h 18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87" h="189587">
                  <a:moveTo>
                    <a:pt x="173321" y="0"/>
                  </a:moveTo>
                  <a:lnTo>
                    <a:pt x="16266" y="0"/>
                  </a:lnTo>
                  <a:cubicBezTo>
                    <a:pt x="7362" y="0"/>
                    <a:pt x="0" y="7082"/>
                    <a:pt x="0" y="16266"/>
                  </a:cubicBezTo>
                  <a:lnTo>
                    <a:pt x="0" y="173321"/>
                  </a:lnTo>
                  <a:cubicBezTo>
                    <a:pt x="0" y="182506"/>
                    <a:pt x="7362" y="189588"/>
                    <a:pt x="16266" y="189588"/>
                  </a:cubicBezTo>
                  <a:lnTo>
                    <a:pt x="173321" y="189588"/>
                  </a:lnTo>
                  <a:cubicBezTo>
                    <a:pt x="182226" y="189588"/>
                    <a:pt x="189588" y="182506"/>
                    <a:pt x="189588" y="173321"/>
                  </a:cubicBezTo>
                  <a:lnTo>
                    <a:pt x="189588" y="16266"/>
                  </a:lnTo>
                  <a:cubicBezTo>
                    <a:pt x="189588" y="7082"/>
                    <a:pt x="182226" y="0"/>
                    <a:pt x="173321" y="0"/>
                  </a:cubicBezTo>
                  <a:close/>
                  <a:moveTo>
                    <a:pt x="32463" y="157055"/>
                  </a:moveTo>
                  <a:lnTo>
                    <a:pt x="32463" y="32463"/>
                  </a:lnTo>
                  <a:lnTo>
                    <a:pt x="157055" y="32463"/>
                  </a:lnTo>
                  <a:lnTo>
                    <a:pt x="157055" y="157055"/>
                  </a:lnTo>
                  <a:lnTo>
                    <a:pt x="32463" y="157055"/>
                  </a:lnTo>
                  <a:close/>
                </a:path>
              </a:pathLst>
            </a:custGeom>
            <a:solidFill>
              <a:srgbClr val="121212"/>
            </a:solidFill>
            <a:ln w="0" cap="flat">
              <a:noFill/>
              <a:prstDash val="solid"/>
              <a:miter/>
            </a:ln>
          </p:spPr>
          <p:txBody>
            <a:bodyPr rtlCol="0" anchor="ctr"/>
            <a:lstStyle/>
            <a:p>
              <a:endParaRPr lang="en-US"/>
            </a:p>
          </p:txBody>
        </p:sp>
      </p:gr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NE_GOOGLE SLIDES_TEMPLATE" val="dfvXArG3"/>
  <p:tag name="ARTICULATE_DESIGN_ID_SIMPLE LIGHT" val="7XqdrHyX"/>
  <p:tag name="ARTICULATE_SLIDE_THUMBNAIL_REFRESH" val="1"/>
  <p:tag name="ARTICULATE_PROJECT_OPEN" val="0"/>
  <p:tag name="ARTICULATE_DESIGN_ID_1_SIMPLE LIGHT(NEW)" val="ZgYiZwAu"/>
  <p:tag name="ARTICULATE_SLIDE_COUNT" val="1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Simple _onepay">
  <a:themeElements>
    <a:clrScheme name="OneApp">
      <a:dk1>
        <a:srgbClr val="121212"/>
      </a:dk1>
      <a:lt1>
        <a:sysClr val="window" lastClr="FFFFFF"/>
      </a:lt1>
      <a:dk2>
        <a:srgbClr val="121212"/>
      </a:dk2>
      <a:lt2>
        <a:srgbClr val="FFFFFF"/>
      </a:lt2>
      <a:accent1>
        <a:srgbClr val="5AC1FF"/>
      </a:accent1>
      <a:accent2>
        <a:srgbClr val="5AC1FF"/>
      </a:accent2>
      <a:accent3>
        <a:srgbClr val="121212"/>
      </a:accent3>
      <a:accent4>
        <a:srgbClr val="121212"/>
      </a:accent4>
      <a:accent5>
        <a:srgbClr val="5AC1FF"/>
      </a:accent5>
      <a:accent6>
        <a:srgbClr val="5AC1FF"/>
      </a:accent6>
      <a:hlink>
        <a:srgbClr val="5AC1FF"/>
      </a:hlink>
      <a:folHlink>
        <a:srgbClr val="FF8C1A"/>
      </a:folHlink>
    </a:clrScheme>
    <a:fontScheme name="OneApp">
      <a:majorFont>
        <a:latin typeface="Montserrat"/>
        <a:ea typeface=""/>
        <a:cs typeface=""/>
      </a:majorFont>
      <a:minorFont>
        <a:latin typeface="Inte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5341f7c-3921-4a9d-978b-bc9e887112e2">
      <Terms xmlns="http://schemas.microsoft.com/office/infopath/2007/PartnerControls"/>
    </lcf76f155ced4ddcb4097134ff3c332f>
    <TaxCatchAll xmlns="70a292e6-ff16-47e5-9c9c-337067c9a5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E89472C71AAF4BABF2BFE107D70317" ma:contentTypeVersion="13" ma:contentTypeDescription="Create a new document." ma:contentTypeScope="" ma:versionID="df00a80425296c3ae9dfbb6f3f96b1f6">
  <xsd:schema xmlns:xsd="http://www.w3.org/2001/XMLSchema" xmlns:xs="http://www.w3.org/2001/XMLSchema" xmlns:p="http://schemas.microsoft.com/office/2006/metadata/properties" xmlns:ns2="65341f7c-3921-4a9d-978b-bc9e887112e2" xmlns:ns3="70a292e6-ff16-47e5-9c9c-337067c9a57b" targetNamespace="http://schemas.microsoft.com/office/2006/metadata/properties" ma:root="true" ma:fieldsID="8845b92390df4feeaf4515af340b8a26" ns2:_="" ns3:_="">
    <xsd:import namespace="65341f7c-3921-4a9d-978b-bc9e887112e2"/>
    <xsd:import namespace="70a292e6-ff16-47e5-9c9c-337067c9a57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341f7c-3921-4a9d-978b-bc9e887112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e508109-aa5f-4dde-b33c-a86d8a575ba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a292e6-ff16-47e5-9c9c-337067c9a57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acc198f-8c37-43c7-a63f-5b6776e3cb09}" ma:internalName="TaxCatchAll" ma:showField="CatchAllData" ma:web="70a292e6-ff16-47e5-9c9c-337067c9a5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7B3F0C-B733-4A21-B46B-CDFAD1914F0B}">
  <ds:schemaRefs>
    <ds:schemaRef ds:uri="65341f7c-3921-4a9d-978b-bc9e887112e2"/>
    <ds:schemaRef ds:uri="70a292e6-ff16-47e5-9c9c-337067c9a57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7D6B445-0AD0-486B-80A6-4133883B997B}">
  <ds:schemaRefs>
    <ds:schemaRef ds:uri="http://schemas.microsoft.com/sharepoint/v3/contenttype/forms"/>
  </ds:schemaRefs>
</ds:datastoreItem>
</file>

<file path=customXml/itemProps3.xml><?xml version="1.0" encoding="utf-8"?>
<ds:datastoreItem xmlns:ds="http://schemas.openxmlformats.org/officeDocument/2006/customXml" ds:itemID="{FDE2B861-F42E-4FF0-BD0A-255C3BC0B157}">
  <ds:schemaRefs>
    <ds:schemaRef ds:uri="65341f7c-3921-4a9d-978b-bc9e887112e2"/>
    <ds:schemaRef ds:uri="70a292e6-ff16-47e5-9c9c-337067c9a5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(16:9)</PresentationFormat>
  <Slides>11</Slides>
  <Notes>11</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2_Simple _onepay</vt:lpstr>
      <vt:lpstr>New Hire Training</vt:lpstr>
      <vt:lpstr>Your Journey to Excel Starts Here</vt:lpstr>
      <vt:lpstr>Activity</vt:lpstr>
      <vt:lpstr>Housekeeping</vt:lpstr>
      <vt:lpstr>About the Training</vt:lpstr>
      <vt:lpstr>New Hire Training Goals</vt:lpstr>
      <vt:lpstr>New Hire Training Outcomes</vt:lpstr>
      <vt:lpstr>New Hire Training Outcomes </vt:lpstr>
      <vt:lpstr>Day 1</vt:lpstr>
      <vt:lpstr>Day 1: Agenda</vt:lpstr>
      <vt:lpstr>Day 1: What You’ll Learn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Title</dc:title>
  <dc:creator>Shivani Walia</dc:creator>
  <cp:revision>3</cp:revision>
  <dcterms:modified xsi:type="dcterms:W3CDTF">2025-02-20T00:27:14Z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0x010100CBE89472C71AAF4BABF2BFE107D70317</vt:lpwstr>
  </property>
  <property fmtid="{D5CDD505-2E9C-101B-9397-08002B2CF9AE}" pid="3" name="ArticulateGUID">
    <vt:lpwstr>A6C2B6EC-0808-4107-847E-E26627790958</vt:lpwstr>
  </property>
  <property fmtid="{D5CDD505-2E9C-101B-9397-08002B2CF9AE}" pid="4" name="ArticulatePath">
    <vt:lpwstr>Aptara NHT Sample Template_v1.1</vt:lpwstr>
  </property>
  <property fmtid="{D5CDD505-2E9C-101B-9397-08002B2CF9AE}" pid="5" name="MediaServiceImageTags">
    <vt:lpwstr/>
  </property>
</Properties>
</file>