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2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3457" autoAdjust="0"/>
  </p:normalViewPr>
  <p:slideViewPr>
    <p:cSldViewPr snapToGrid="0">
      <p:cViewPr>
        <p:scale>
          <a:sx n="100" d="100"/>
          <a:sy n="100" d="100"/>
        </p:scale>
        <p:origin x="442" y="58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390C6-2644-FC2C-8601-90DB0E198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70E6C9-E4B8-512E-2B82-0B9C9ACE3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3B2334-050D-8D83-B007-6ECDABE71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BED57C-0273-C7E9-EBF9-D1931EDA32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00360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B2EEC-1D5C-09F0-A1E6-709565EDC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A1AAF24-1C74-A255-BBE4-6356C403F5C3}"/>
              </a:ext>
            </a:extLst>
          </p:cNvPr>
          <p:cNvSpPr/>
          <p:nvPr/>
        </p:nvSpPr>
        <p:spPr>
          <a:xfrm>
            <a:off x="4453534" y="639578"/>
            <a:ext cx="7355052" cy="25545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SENIOR CONSULTANT, </a:t>
            </a:r>
            <a:r>
              <a:rPr lang="it-IT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DELOITTE CONSULTING INDIA PRIVATE LIMITED                                                                                 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(APR 2022 – APR 2023)</a:t>
            </a:r>
          </a:p>
          <a:p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included:</a:t>
            </a:r>
          </a:p>
          <a:p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Advising clients in their change management journey as Human Capital Organization Transformation Training Lead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Leading the training development team in designing training solutions aligned with project and client objectives.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Creating templates for multiple modalities (vILTs, microlearning videos, QRGs, job aids, WBTs, simulations) and reviewing storyboards/WBTs for quality.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Developing effort estimates, training workplans, ways of working, and communication plans.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Guiding team members in client focus, stakeholder management, and quality standards.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Engaging with stakeholders to build trust, deliver on expectations, and support firm initiatives.</a:t>
            </a:r>
          </a:p>
          <a:p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INSTRUCTIONAL TECHNICAL DESIGNER, CHANGE GOVERNANCE LEAD, BA CONTINUUM INDIA PVT LTD   (APR 2019 – APR 2022)</a:t>
            </a:r>
          </a:p>
          <a:p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included:</a:t>
            </a:r>
          </a:p>
          <a:p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Leading a team of developers in rebranding eLearning courses, ensuring engaging, updated content aligned with organizational goals.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Advising IT Project Managers on change governance, strengthening program delivery and adherence to organizational standards.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3E7F65-E08D-4979-A8C5-002835E48DF5}"/>
              </a:ext>
            </a:extLst>
          </p:cNvPr>
          <p:cNvSpPr/>
          <p:nvPr/>
        </p:nvSpPr>
        <p:spPr>
          <a:xfrm>
            <a:off x="4453534" y="391671"/>
            <a:ext cx="1336328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9EDBC6-D139-63EA-43EC-D1409B45B960}"/>
              </a:ext>
            </a:extLst>
          </p:cNvPr>
          <p:cNvSpPr/>
          <p:nvPr/>
        </p:nvSpPr>
        <p:spPr>
          <a:xfrm>
            <a:off x="379916" y="5397063"/>
            <a:ext cx="3657600" cy="1323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Consulting</a:t>
            </a:r>
            <a:endParaRPr lang="en-US" sz="900" dirty="0"/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Design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Learning Design, Development &amp; Delivery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Solutions (Estimates)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and Stakeholder Management</a:t>
            </a:r>
          </a:p>
          <a:p>
            <a:pPr>
              <a:spcBef>
                <a:spcPts val="100"/>
              </a:spcBef>
              <a:spcAft>
                <a:spcPts val="100"/>
              </a:spcAft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  <a:latin typeface="Graphik" panose="020B050303020206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74B392-C87C-42D6-BEAF-9C008FC71550}"/>
              </a:ext>
            </a:extLst>
          </p:cNvPr>
          <p:cNvSpPr/>
          <p:nvPr/>
        </p:nvSpPr>
        <p:spPr>
          <a:xfrm>
            <a:off x="4853593" y="5397062"/>
            <a:ext cx="3080327" cy="1323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FMCG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BFSI</a:t>
            </a:r>
          </a:p>
          <a:p>
            <a:pPr marL="72000" lvl="1" indent="-72000">
              <a:spcBef>
                <a:spcPts val="100"/>
              </a:spcBef>
              <a:spcAft>
                <a:spcPts val="100"/>
              </a:spcAft>
              <a:buClr>
                <a:srgbClr val="000099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Financial Services</a:t>
            </a:r>
          </a:p>
          <a:p>
            <a:pPr marL="72000" lvl="1" indent="-72000">
              <a:spcBef>
                <a:spcPts val="100"/>
              </a:spcBef>
              <a:spcAft>
                <a:spcPts val="100"/>
              </a:spcAft>
              <a:buClr>
                <a:srgbClr val="000099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Energy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Communications and Media Technology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160E3F-7B54-C119-4091-5C83E39118C1}"/>
              </a:ext>
            </a:extLst>
          </p:cNvPr>
          <p:cNvSpPr/>
          <p:nvPr/>
        </p:nvSpPr>
        <p:spPr>
          <a:xfrm>
            <a:off x="379916" y="5169211"/>
            <a:ext cx="3209212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DF69C0-0326-51AC-D064-7BF3B948BDF0}"/>
              </a:ext>
            </a:extLst>
          </p:cNvPr>
          <p:cNvSpPr/>
          <p:nvPr/>
        </p:nvSpPr>
        <p:spPr>
          <a:xfrm>
            <a:off x="389418" y="3792313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A092E3-00AF-E112-FE7B-40A0CA0B865B}"/>
              </a:ext>
            </a:extLst>
          </p:cNvPr>
          <p:cNvSpPr/>
          <p:nvPr/>
        </p:nvSpPr>
        <p:spPr>
          <a:xfrm>
            <a:off x="4853593" y="5176899"/>
            <a:ext cx="2037417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2FD960-F2B6-794E-DF1E-B5E963CF0052}"/>
              </a:ext>
            </a:extLst>
          </p:cNvPr>
          <p:cNvCxnSpPr>
            <a:cxnSpLocks/>
          </p:cNvCxnSpPr>
          <p:nvPr/>
        </p:nvCxnSpPr>
        <p:spPr>
          <a:xfrm>
            <a:off x="4302152" y="435211"/>
            <a:ext cx="21221" cy="4716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BDB42C7-B8AA-4CE1-C216-4C1333FF3ED2}"/>
              </a:ext>
            </a:extLst>
          </p:cNvPr>
          <p:cNvSpPr/>
          <p:nvPr/>
        </p:nvSpPr>
        <p:spPr>
          <a:xfrm>
            <a:off x="379917" y="2474069"/>
            <a:ext cx="3849824" cy="17132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Pallavi is a Learning Experience Design Lead with over 13+ years spanning instructional design, training content development, change governance, and people management. She has led cross-functional teams in the corporate sector, designing impactful learning solutions across BFSI, consumer goods, energy, and telecom.</a:t>
            </a:r>
          </a:p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She blends deep instructional design expertise and stakeholder management skills, ensuring learning experiences meet the expected quality, align with business outcomes and the overall strategic direction. </a:t>
            </a:r>
          </a:p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As a seasoned lead, Pallavi takes a collaborative, hands-on approach, working closely with teams and stakeholders to translate business needs into practical learning solutions while upholding and encouraging a culture of continuous improvement.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80D4B9-089D-9C2D-CF72-50FB7F5FDC1D}"/>
              </a:ext>
            </a:extLst>
          </p:cNvPr>
          <p:cNvSpPr/>
          <p:nvPr/>
        </p:nvSpPr>
        <p:spPr>
          <a:xfrm>
            <a:off x="1620884" y="1282484"/>
            <a:ext cx="2731364" cy="430887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400" b="1" dirty="0">
                <a:solidFill>
                  <a:schemeClr val="bg1"/>
                </a:solidFill>
                <a:latin typeface="Graphik" panose="020B0503030202060203" pitchFamily="34" charset="0"/>
              </a:rPr>
              <a:t>Pallavi Alekar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900" dirty="0">
                <a:solidFill>
                  <a:schemeClr val="bg1"/>
                </a:solidFill>
                <a:latin typeface="Graphik" panose="020B0503030202060203" pitchFamily="34" charset="0"/>
              </a:rPr>
              <a:t>Lead Instructional Designer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F2203A-BA19-74E4-C6B3-AFC9E830AF92}"/>
              </a:ext>
            </a:extLst>
          </p:cNvPr>
          <p:cNvCxnSpPr>
            <a:cxnSpLocks/>
          </p:cNvCxnSpPr>
          <p:nvPr/>
        </p:nvCxnSpPr>
        <p:spPr>
          <a:xfrm flipH="1">
            <a:off x="379916" y="5088760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22C5C2E3-E84E-CCB2-9D92-D8C078441E9C}"/>
              </a:ext>
            </a:extLst>
          </p:cNvPr>
          <p:cNvSpPr/>
          <p:nvPr/>
        </p:nvSpPr>
        <p:spPr>
          <a:xfrm>
            <a:off x="8155477" y="5397062"/>
            <a:ext cx="1882547" cy="1323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 360 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Rise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Adobe Captivate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UPK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Trivantis Lectora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Adobe Captivate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Desire to Learn LMS</a:t>
            </a:r>
            <a:b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</a:b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Certification: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PSM I from Scrum.org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EECF88-9B4C-7372-982D-617F1BDAE671}"/>
              </a:ext>
            </a:extLst>
          </p:cNvPr>
          <p:cNvSpPr/>
          <p:nvPr/>
        </p:nvSpPr>
        <p:spPr>
          <a:xfrm>
            <a:off x="8155477" y="5176899"/>
            <a:ext cx="359861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/ TECHNOLOGY EXPERIENCE / CERTIFICATION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7BADCDD-1701-5522-84B2-E51ECDA3C2AD}"/>
              </a:ext>
            </a:extLst>
          </p:cNvPr>
          <p:cNvSpPr/>
          <p:nvPr/>
        </p:nvSpPr>
        <p:spPr>
          <a:xfrm>
            <a:off x="379917" y="2196362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8FB20A-FF2D-5261-974A-A6EC7676A2F7}"/>
              </a:ext>
            </a:extLst>
          </p:cNvPr>
          <p:cNvSpPr/>
          <p:nvPr/>
        </p:nvSpPr>
        <p:spPr>
          <a:xfrm>
            <a:off x="10048634" y="5397062"/>
            <a:ext cx="1779712" cy="1323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SharePoint 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Atlassian JIRA, Confluence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Smartsheet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Box 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Jama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Microsoft PowerPoint and Word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Advanced Microsoft Excel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Microsoft Projects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A2A71F-6E7F-963D-27C0-227D40125ADB}"/>
              </a:ext>
            </a:extLst>
          </p:cNvPr>
          <p:cNvSpPr/>
          <p:nvPr/>
        </p:nvSpPr>
        <p:spPr>
          <a:xfrm>
            <a:off x="335744" y="372857"/>
            <a:ext cx="3790966" cy="169454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Graphik" panose="020B050303020206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BAE752-FA37-485C-8A11-3B48E16A5961}"/>
              </a:ext>
            </a:extLst>
          </p:cNvPr>
          <p:cNvSpPr/>
          <p:nvPr/>
        </p:nvSpPr>
        <p:spPr>
          <a:xfrm>
            <a:off x="601980" y="744057"/>
            <a:ext cx="2849880" cy="661720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Pallavi Alekar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Lead Instructional Designer</a:t>
            </a:r>
            <a:r>
              <a:rPr lang="en-US" sz="1400" dirty="0"/>
              <a:t>	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08BA8E6-E2AE-A03B-D59E-6188186A8076}"/>
              </a:ext>
            </a:extLst>
          </p:cNvPr>
          <p:cNvSpPr/>
          <p:nvPr/>
        </p:nvSpPr>
        <p:spPr>
          <a:xfrm>
            <a:off x="379917" y="4537764"/>
            <a:ext cx="3802684" cy="44114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Bachelor’s in Biology from Barkatullah University, Bhopal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Post Graduate Diploma in Management from Welingkar Institute of Management Development (WeSchool), Mumbai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87FA96A-DBA7-EF05-0564-6466B41A503E}"/>
              </a:ext>
            </a:extLst>
          </p:cNvPr>
          <p:cNvSpPr/>
          <p:nvPr/>
        </p:nvSpPr>
        <p:spPr>
          <a:xfrm>
            <a:off x="379917" y="4307666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377283200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Custom 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FFFFFF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37420</TotalTime>
  <Words>423</Words>
  <Application>Microsoft Office PowerPoint</Application>
  <PresentationFormat>Widescreen</PresentationFormat>
  <Paragraphs>59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305</cp:revision>
  <dcterms:created xsi:type="dcterms:W3CDTF">2013-10-09T19:52:03Z</dcterms:created>
  <dcterms:modified xsi:type="dcterms:W3CDTF">2026-07-17T13:56:25Z</dcterms:modified>
</cp:coreProperties>
</file>